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Milestone Project 1: Walkthrough Steps Workbook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Below is a set of steps for you to follow to try to create the Tic Tac Toe Milestone Project game!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suggested tools before you get started:</a:t>
            </a:r>
          </a:p>
          <a:p>
            <a:pPr lvl="0" indent="0" marL="0">
              <a:buNone/>
            </a:pPr>
            <a:r>
              <a:rPr/>
              <a:t>To take input from a user:</a:t>
            </a:r>
          </a:p>
          <a:p>
            <a:pPr lvl="0" indent="0">
              <a:buNone/>
            </a:pPr>
            <a:r>
              <a:rPr>
                <a:latin typeface="Courier"/>
              </a:rPr>
              <a:t>player1 = input("Please pick a marker 'X' or 'O'")</a:t>
            </a:r>
          </a:p>
          <a:p>
            <a:pPr lvl="0" indent="0" marL="0">
              <a:buNone/>
            </a:pPr>
            <a:r>
              <a:rPr/>
              <a:t>Note that input() takes in a string. If you need an integer value, use</a:t>
            </a:r>
          </a:p>
          <a:p>
            <a:pPr lvl="0" indent="0">
              <a:buNone/>
            </a:pPr>
            <a:r>
              <a:rPr>
                <a:latin typeface="Courier"/>
              </a:rPr>
              <a:t>position = int(input('Please enter a number'))</a:t>
            </a:r>
          </a:p>
          <a:p>
            <a:pPr lvl="0" indent="0" marL="0">
              <a:buNone/>
            </a:pPr>
            <a:r>
              <a:rPr/>
              <a:t>To clear the screen between moves:</a:t>
            </a:r>
          </a:p>
          <a:p>
            <a:pPr lvl="0" indent="0">
              <a:buNone/>
            </a:pPr>
            <a:r>
              <a:rPr>
                <a:latin typeface="Courier"/>
              </a:rPr>
              <a:t>from IPython.display import clear_output
clear_output()</a:t>
            </a:r>
          </a:p>
          <a:p>
            <a:pPr lvl="0" indent="0" marL="0">
              <a:buNone/>
            </a:pPr>
            <a:r>
              <a:rPr/>
              <a:t>Note that clear_output() will only work in jupyter. To clear the screen in other IDEs, consider: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print('\n'*100)</a:t>
            </a:r>
          </a:p>
          <a:p>
            <a:pPr lvl="0" indent="0" marL="0">
              <a:buNone/>
            </a:pPr>
            <a:r>
              <a:rPr/>
              <a:t>This scrolls the previous board up out of view. Now on to the program!</a:t>
            </a:r>
          </a:p>
          <a:p>
            <a:pPr lvl="0" indent="0" marL="0">
              <a:buNone/>
            </a:pPr>
            <a:r>
              <a:rPr b="1"/>
              <a:t>Step 1: Write a function that can print out a board. Set up your board as a list, where each index 1-9 corresponds with a number on a number pad, so you get a 3 by 3 board representation.</a:t>
            </a:r>
          </a:p>
          <a:p>
            <a:pPr lvl="0" indent="0">
              <a:buNone/>
            </a:pPr>
            <a:r>
              <a:rPr>
                <a:latin typeface="Courier"/>
              </a:rPr>
              <a:t>from IPython.display import clear_output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display_board(board):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 marL="0">
              <a:buNone/>
            </a:pPr>
            <a:r>
              <a:rPr b="1"/>
              <a:t>TEST Step 1:</a:t>
            </a:r>
            <a:r>
              <a:rPr/>
              <a:t> run your function on a test version of the board list, and make adjustments as necessary</a:t>
            </a:r>
          </a:p>
          <a:p>
            <a:pPr lvl="0" indent="0">
              <a:buNone/>
            </a:pPr>
            <a:r>
              <a:rPr>
                <a:latin typeface="Courier"/>
              </a:rPr>
              <a:t>test_board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'#'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display_board(test_board)</a:t>
            </a:r>
          </a:p>
          <a:p>
            <a:pPr lvl="0" indent="0" marL="0">
              <a:buNone/>
            </a:pPr>
            <a:r>
              <a:rPr b="1"/>
              <a:t>Step 2: Write a function that can take in a player input and assign their marker as ‘X’ or ‘O’. Think about using </a:t>
            </a:r>
            <a:r>
              <a:rPr b="1" i="1"/>
              <a:t>while</a:t>
            </a:r>
            <a:r>
              <a:rPr b="1"/>
              <a:t> loops to continually ask until you get a correct answer.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player_input():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 marL="0">
              <a:buNone/>
            </a:pPr>
            <a:r>
              <a:rPr b="1"/>
              <a:t>TEST Step 2:</a:t>
            </a:r>
            <a:r>
              <a:rPr/>
              <a:t> run the function to make sure it returns the desired output</a:t>
            </a:r>
          </a:p>
          <a:p>
            <a:pPr lvl="0" indent="0">
              <a:buNone/>
            </a:pPr>
            <a:r>
              <a:rPr>
                <a:latin typeface="Courier"/>
              </a:rPr>
              <a:t>player_input()</a:t>
            </a:r>
          </a:p>
          <a:p>
            <a:pPr lvl="0" indent="0" marL="0">
              <a:buNone/>
            </a:pPr>
            <a:r>
              <a:rPr b="1"/>
              <a:t>Step 3: Write a function that takes in the board list object, a marker (‘X’ or ‘O’), and a desired position (number 1-9) and assigns it to the board.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place_marker(board, marker, position):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 marL="0">
              <a:buNone/>
            </a:pPr>
            <a:r>
              <a:rPr b="1"/>
              <a:t>TEST Step 3:</a:t>
            </a:r>
            <a:r>
              <a:rPr/>
              <a:t> run the place marker function using test parameters and display the modified board</a:t>
            </a:r>
          </a:p>
          <a:p>
            <a:pPr lvl="0" indent="0">
              <a:buNone/>
            </a:pPr>
            <a:r>
              <a:rPr>
                <a:latin typeface="Courier"/>
              </a:rPr>
              <a:t>place_marker(test_board,</a:t>
            </a:r>
            <a:r>
              <a:rPr>
                <a:solidFill>
                  <a:srgbClr val="4070A0"/>
                </a:solidFill>
                <a:latin typeface="Courier"/>
              </a:rPr>
              <a:t>'$'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display_board(test_board)</a:t>
            </a:r>
          </a:p>
          <a:p>
            <a:pPr lvl="0" indent="0" marL="0">
              <a:buNone/>
            </a:pPr>
            <a:r>
              <a:rPr b="1"/>
              <a:t>Step 4: Write a function that takes in a board and a mark (X or O) and then checks to see if that mark has won. 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win_check(board, mark):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 marL="0">
              <a:buNone/>
            </a:pPr>
            <a:r>
              <a:rPr b="1"/>
              <a:t>TEST Step 4:</a:t>
            </a:r>
            <a:r>
              <a:rPr/>
              <a:t> run the win_check function against our test_board - it should return True</a:t>
            </a:r>
          </a:p>
          <a:p>
            <a:pPr lvl="0" indent="0">
              <a:buNone/>
            </a:pPr>
            <a:r>
              <a:rPr>
                <a:latin typeface="Courier"/>
              </a:rPr>
              <a:t>win_check(test_board,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 b="1"/>
              <a:t>Step 5: Write a function that uses the random module to randomly decide which player goes first. You may want to lookup random.randint() Return a string of which player went first.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choose_first():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 marL="0">
              <a:buNone/>
            </a:pPr>
            <a:r>
              <a:rPr b="1"/>
              <a:t>Step 6: Write a function that returns a boolean indicating whether a space on the board is freely available.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space_check(board, position):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 marL="0">
              <a:buNone/>
            </a:pPr>
            <a:r>
              <a:rPr b="1"/>
              <a:t>Step 7: Write a function that checks if the board is full and returns a boolean value. True if full, False otherwise.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full_board_check(board):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 marL="0">
              <a:buNone/>
            </a:pPr>
            <a:r>
              <a:rPr b="1"/>
              <a:t>Step 8: Write a function that asks for a player’s next position (as a number 1-9) and then uses the function from step 6 to check if it’s a free position. If it is, then return the position for later use.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player_choice(board):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 marL="0">
              <a:buNone/>
            </a:pPr>
            <a:r>
              <a:rPr b="1"/>
              <a:t>Step 9: Write a function that asks the player if they want to play again and returns a boolean True if they do want to play again.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replay():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 marL="0">
              <a:buNone/>
            </a:pPr>
            <a:r>
              <a:rPr b="1"/>
              <a:t>Step 10: Here comes the hard part! Use while loops and the functions you’ve made to run the game!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'Welcome to Tic Tac Toe!'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#while True: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Set the game up here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#pass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#while game_on: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#Player 1 Turn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Player2's turn.</a:t>
            </a:r>
            <a:br/>
            <a:r>
              <a:rPr>
                <a:latin typeface="Courier"/>
              </a:rPr>
              <a:t>            </a:t>
            </a:r>
            <a:br/>
            <a:r>
              <a:rPr>
                <a:latin typeface="Courier"/>
              </a:rPr>
              <a:t>            </a:t>
            </a:r>
            <a:r>
              <a:rPr i="1">
                <a:solidFill>
                  <a:srgbClr val="60A0B0"/>
                </a:solidFill>
                <a:latin typeface="Courier"/>
              </a:rPr>
              <a:t>#pass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#if not replay():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#break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Good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2022-04-22T22:39:50Z</dcterms:created>
  <dcterms:modified xsi:type="dcterms:W3CDTF">2022-04-22T22:39:50Z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