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Milestone Project 1: Full Walk-through Code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Below is the filled in code that goes along with the complete walk-through video. Check out the corresponding lecture videos for more information on this code!</a:t>
            </a:r>
          </a:p>
          <a:p>
            <a:pPr lvl="0" indent="0" marL="0">
              <a:buNone/>
            </a:pPr>
            <a:r>
              <a:rPr b="1"/>
              <a:t>Step 1: Write a function that can print out a board. Set up your board as a list, where each index 1-9 corresponds with a number on a number pad, so you get a 3 by 3 board representation.</a:t>
            </a:r>
          </a:p>
          <a:p>
            <a:pPr lvl="0" indent="0">
              <a:buNone/>
            </a:pPr>
            <a:r>
              <a:rPr>
                <a:latin typeface="Courier"/>
              </a:rPr>
              <a:t>from IPython.display import clear_output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display_board(board):</a:t>
            </a:r>
            <a:br/>
            <a:r>
              <a:rPr>
                <a:latin typeface="Courier"/>
              </a:rPr>
              <a:t>    clear_output()  </a:t>
            </a:r>
            <a:r>
              <a:rPr i="1">
                <a:solidFill>
                  <a:srgbClr val="60A0B0"/>
                </a:solidFill>
                <a:latin typeface="Courier"/>
              </a:rPr>
              <a:t># Remember, this only works in Jupyter!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'-----------'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'-----------'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TEST Step 1:</a:t>
            </a:r>
            <a:r>
              <a:rPr/>
              <a:t> run your function on a test version of the board list, and make adjustments as necessary</a:t>
            </a:r>
          </a:p>
          <a:p>
            <a:pPr lvl="0" indent="0">
              <a:buNone/>
            </a:pPr>
            <a:r>
              <a:rPr>
                <a:latin typeface="Courier"/>
              </a:rPr>
              <a:t>test_board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'#'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display_board(test_board)</a:t>
            </a:r>
          </a:p>
          <a:p>
            <a:pPr lvl="0" indent="0">
              <a:buNone/>
            </a:pPr>
            <a:r>
              <a:rPr>
                <a:latin typeface="Courier"/>
              </a:rPr>
              <a:t>   |   |
 X | O | X
   |   |
-----------
   |   |
 O | X | O
   |   |
-----------
   |   |
 X | O | X
   |   |</a:t>
            </a:r>
          </a:p>
          <a:p>
            <a:pPr lvl="0" indent="0" marL="0">
              <a:buNone/>
            </a:pPr>
            <a:r>
              <a:rPr b="1"/>
              <a:t>Step 2: Write a function that can take in a player input and assign their marker as ‘X’ or ‘O’. Think about using </a:t>
            </a:r>
            <a:r>
              <a:rPr b="1" i="1"/>
              <a:t>while</a:t>
            </a:r>
            <a:r>
              <a:rPr b="1"/>
              <a:t> loops to continually ask until you get a correct answer.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player_input():</a:t>
            </a:r>
            <a:br/>
            <a:r>
              <a:rPr>
                <a:latin typeface="Courier"/>
              </a:rPr>
              <a:t>    marker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(marker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marker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marker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'Player 1: Do you want to be X or O? '</a:t>
            </a:r>
            <a:r>
              <a:rPr>
                <a:latin typeface="Courier"/>
              </a:rPr>
              <a:t>).upper()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marker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TEST Step 2:</a:t>
            </a:r>
            <a:r>
              <a:rPr/>
              <a:t> run the function to make sure it returns the desired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player_input()</a:t>
            </a:r>
          </a:p>
          <a:p>
            <a:pPr lvl="0" indent="0">
              <a:buNone/>
            </a:pPr>
            <a:r>
              <a:rPr>
                <a:latin typeface="Courier"/>
              </a:rPr>
              <a:t>Player 1: Do you want to be X or O? X
('X', 'O')</a:t>
            </a:r>
          </a:p>
          <a:p>
            <a:pPr lvl="0" indent="0" marL="0">
              <a:buNone/>
            </a:pPr>
            <a:r>
              <a:rPr b="1"/>
              <a:t>Step 3: Write a function that takes in the board list object, a marker (‘X’ or ‘O’), and a desired position (number 1-9) and assigns it to the board.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place_marker(board, marker, position):</a:t>
            </a:r>
            <a:br/>
            <a:r>
              <a:rPr>
                <a:latin typeface="Courier"/>
              </a:rPr>
              <a:t>    board[position]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marker</a:t>
            </a:r>
          </a:p>
          <a:p>
            <a:pPr lvl="0" indent="0" marL="0">
              <a:buNone/>
            </a:pPr>
            <a:r>
              <a:rPr b="1"/>
              <a:t>TEST Step 3:</a:t>
            </a:r>
            <a:r>
              <a:rPr/>
              <a:t> run the place marker function using test parameters and display the modified board</a:t>
            </a:r>
          </a:p>
          <a:p>
            <a:pPr lvl="0" indent="0">
              <a:buNone/>
            </a:pPr>
            <a:r>
              <a:rPr>
                <a:latin typeface="Courier"/>
              </a:rPr>
              <a:t>place_marker(test_board,</a:t>
            </a:r>
            <a:r>
              <a:rPr>
                <a:solidFill>
                  <a:srgbClr val="4070A0"/>
                </a:solidFill>
                <a:latin typeface="Courier"/>
              </a:rPr>
              <a:t>'$'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display_board(test_board)</a:t>
            </a:r>
          </a:p>
          <a:p>
            <a:pPr lvl="0" indent="0">
              <a:buNone/>
            </a:pPr>
            <a:r>
              <a:rPr>
                <a:latin typeface="Courier"/>
              </a:rPr>
              <a:t>   |   |
 X | $ | X
   |   |
-----------
   |   |
 O | X | O
   |   |
-----------
   |   |
 X | O | X
   |   |</a:t>
            </a:r>
          </a:p>
          <a:p>
            <a:pPr lvl="0" indent="0" marL="0">
              <a:buNone/>
            </a:pPr>
            <a:r>
              <a:rPr b="1"/>
              <a:t>Step 4: Write a function that takes in a board and checks to see if someone has won. 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win_check(board,mark):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across the top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across the middle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across the bottom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down the middle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down the middle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down the right side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diagonal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mark)) </a:t>
            </a:r>
            <a:r>
              <a:rPr i="1">
                <a:solidFill>
                  <a:srgbClr val="60A0B0"/>
                </a:solidFill>
                <a:latin typeface="Courier"/>
              </a:rPr>
              <a:t># diagonal</a:t>
            </a:r>
          </a:p>
          <a:p>
            <a:pPr lvl="0" indent="0" marL="0">
              <a:buNone/>
            </a:pPr>
            <a:r>
              <a:rPr b="1"/>
              <a:t>TEST Step 4:</a:t>
            </a:r>
            <a:r>
              <a:rPr/>
              <a:t> run the win_check function against our test_board - it should return True</a:t>
            </a:r>
          </a:p>
          <a:p>
            <a:pPr lvl="0" indent="0">
              <a:buNone/>
            </a:pPr>
            <a:r>
              <a:rPr>
                <a:latin typeface="Courier"/>
              </a:rPr>
              <a:t>win_check(test_board,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 b="1"/>
              <a:t>Step 5: Write a function that uses the random module to randomly decide which player goes first. You may want to lookup random.randint() Return a string of which player went first.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choose_first():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2'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1'</a:t>
            </a:r>
          </a:p>
          <a:p>
            <a:pPr lvl="0" indent="0" marL="0">
              <a:buNone/>
            </a:pPr>
            <a:r>
              <a:rPr b="1"/>
              <a:t>Step 6: Write a function that returns a boolean indicating whether a space on the board is freely available.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space_check(board, position):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board[position]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</a:p>
          <a:p>
            <a:pPr lvl="0" indent="0" marL="0">
              <a:buNone/>
            </a:pPr>
            <a:r>
              <a:rPr b="1"/>
              <a:t>Step 7: Write a function that checks if the board is full and returns a boolean value. True if full, False otherwise.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full_board_check(board):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space_check(board, i):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 b="1"/>
              <a:t>Step 8: Write a function that asks for a player’s next position (as a number 1-9) and then uses the function from step 6 to check if its a free position. If it is, then return the position for later use. 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player_choice(board):</a:t>
            </a:r>
            <a:br/>
            <a:r>
              <a:rPr>
                <a:latin typeface="Courier"/>
              </a:rPr>
              <a:t>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position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space_check(board, position):</a:t>
            </a:r>
            <a:br/>
            <a:r>
              <a:rPr>
                <a:latin typeface="Courier"/>
              </a:rPr>
              <a:t>    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int(input(</a:t>
            </a:r>
            <a:r>
              <a:rPr>
                <a:solidFill>
                  <a:srgbClr val="4070A0"/>
                </a:solidFill>
                <a:latin typeface="Courier"/>
              </a:rPr>
              <a:t>'Choose your next position: (1-9) 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position</a:t>
            </a:r>
          </a:p>
          <a:p>
            <a:pPr lvl="0" indent="0" marL="0">
              <a:buNone/>
            </a:pPr>
            <a:r>
              <a:rPr b="1"/>
              <a:t>Step 9: Write a function that asks the player if they want to play again and returns a boolean True if they do want to play again.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replay():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'Do you want to play again? Enter Yes or No: '</a:t>
            </a:r>
            <a:r>
              <a:rPr>
                <a:latin typeface="Courier"/>
              </a:rPr>
              <a:t>).lower().startswith(</a:t>
            </a:r>
            <a:r>
              <a:rPr>
                <a:solidFill>
                  <a:srgbClr val="4070A0"/>
                </a:solidFill>
                <a:latin typeface="Courier"/>
              </a:rPr>
              <a:t>'y'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Step 10: Here comes the hard part! Use while loops and the functions you’ve made to run the game!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'Welcome to Tic Tac Toe!'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Reset the board</a:t>
            </a:r>
            <a:br/>
            <a:r>
              <a:rPr>
                <a:latin typeface="Courier"/>
              </a:rPr>
              <a:t>    theBoard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    player1_marker, player2_marker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player_input()</a:t>
            </a:r>
            <a:br/>
            <a:r>
              <a:rPr>
                <a:latin typeface="Courier"/>
              </a:rPr>
              <a:t>    turn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choose_first()</a:t>
            </a:r>
            <a:br/>
            <a:r>
              <a:rPr>
                <a:latin typeface="Courier"/>
              </a:rPr>
              <a:t>    print(turn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will go first.'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play_game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'Are you ready to play? Enter Yes or No.'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play_game.lower()[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'y'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game_on: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turn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1'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 Player1's turn.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    display_board(theBoard)</a:t>
            </a:r>
            <a:br/>
            <a:r>
              <a:rPr>
                <a:latin typeface="Courier"/>
              </a:rPr>
              <a:t>        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player_choice(theBoard)</a:t>
            </a:r>
            <a:br/>
            <a:r>
              <a:rPr>
                <a:latin typeface="Courier"/>
              </a:rPr>
              <a:t>            place_marker(theBoard, player1_marker, position)</a:t>
            </a:r>
            <a:br/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win_check(theBoard, player1_marker):</a:t>
            </a:r>
            <a:br/>
            <a:r>
              <a:rPr>
                <a:latin typeface="Courier"/>
              </a:rPr>
              <a:t>                display_board(theBoard)</a:t>
            </a:r>
            <a:br/>
            <a:r>
              <a:rPr>
                <a:latin typeface="Courier"/>
              </a:rPr>
              <a:t>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'Congratulations! You have won the game!'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full_board_check(theBoard):</a:t>
            </a:r>
            <a:br/>
            <a:r>
              <a:rPr>
                <a:latin typeface="Courier"/>
              </a:rPr>
              <a:t>                    display_board(theBoard)</a:t>
            </a:r>
            <a:br/>
            <a:r>
              <a:rPr>
                <a:latin typeface="Courier"/>
              </a:rPr>
              <a:t>    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'The game is a draw!'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    turn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2'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 Player2's turn.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    display_board(theBoard)</a:t>
            </a:r>
            <a:br/>
            <a:r>
              <a:rPr>
                <a:latin typeface="Courier"/>
              </a:rPr>
              <a:t>        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player_choice(theBoard)</a:t>
            </a:r>
            <a:br/>
            <a:r>
              <a:rPr>
                <a:latin typeface="Courier"/>
              </a:rPr>
              <a:t>            place_marker(theBoard, player2_marker, position)</a:t>
            </a:r>
            <a:br/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win_check(theBoard, player2_marker):</a:t>
            </a:r>
            <a:br/>
            <a:r>
              <a:rPr>
                <a:latin typeface="Courier"/>
              </a:rPr>
              <a:t>                display_board(theBoard)</a:t>
            </a:r>
            <a:br/>
            <a:r>
              <a:rPr>
                <a:latin typeface="Courier"/>
              </a:rPr>
              <a:t>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'Player 2 has won!'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full_board_check(theBoard):</a:t>
            </a:r>
            <a:br/>
            <a:r>
              <a:rPr>
                <a:latin typeface="Courier"/>
              </a:rPr>
              <a:t>                    display_board(theBoard)</a:t>
            </a:r>
            <a:br/>
            <a:r>
              <a:rPr>
                <a:latin typeface="Courier"/>
              </a:rPr>
              <a:t>    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'The game is a draw!'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    turn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1'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replay():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  <a:p>
            <a:pPr lvl="0" indent="0">
              <a:buNone/>
            </a:pPr>
            <a:r>
              <a:rPr>
                <a:latin typeface="Courier"/>
              </a:rPr>
              <a:t>   |   |
   | O | O
   |   |
-----------
   |   |
   |   |  
   |   |
-----------
   |   |
 X | X | X
   |   |
Congratulations! You have won the game!
Do you want to play again? Enter Yes or No: No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2022-04-22T22:39:50Z</dcterms:created>
  <dcterms:modified xsi:type="dcterms:W3CDTF">2022-04-22T22:39:50Z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