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hitmayank.medium.com/visualizing-networks-in-python-d70f4cbeb259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GOT (Game of Thrones) Network Visualizer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Exploring different options to visualize network data in Python (here Game of Thrones network)</a:t>
            </a:r>
          </a:p>
          <a:p>
            <a:pPr lvl="0" indent="0" marL="0">
              <a:buNone/>
            </a:pPr>
            <a:r>
              <a:rPr/>
              <a:t>Complimentary code for the medium Article </a:t>
            </a:r>
            <a:r>
              <a:rPr>
                <a:hlinkClick r:id="rId2"/>
              </a:rPr>
              <a:t>“Visualizing Networks in Python”</a:t>
            </a:r>
          </a:p>
          <a:p>
            <a:pPr lvl="0" indent="0" marL="0">
              <a:buNone/>
            </a:pPr>
            <a:r>
              <a:rPr/>
              <a:t>Contents, - Files 1. </a:t>
            </a:r>
            <a:r>
              <a:rPr b="1"/>
              <a:t>GoT_Network.ipynb:</a:t>
            </a:r>
            <a:r>
              <a:rPr/>
              <a:t> Jupyter notebook with code for Option 1 and 2 from article. 2. </a:t>
            </a:r>
            <a:r>
              <a:rPr b="1"/>
              <a:t>dash_app.py:</a:t>
            </a:r>
            <a:r>
              <a:rPr/>
              <a:t> Dash app for option 3 in article.</a:t>
            </a:r>
          </a:p>
          <a:p>
            <a:pPr lvl="0"/>
            <a:r>
              <a:rPr/>
              <a:t>Directory</a:t>
            </a:r>
          </a:p>
          <a:p>
            <a:pPr lvl="1" indent="-342900" marL="685800">
              <a:buAutoNum type="arabicPeriod"/>
            </a:pPr>
            <a:r>
              <a:rPr b="1"/>
              <a:t>data:</a:t>
            </a:r>
            <a:r>
              <a:rPr/>
              <a:t> contains Game of Thrones network data in csv format for the first 5 books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2022-04-22T22:39:58Z</dcterms:created>
  <dcterms:modified xsi:type="dcterms:W3CDTF">2022-04-22T22:39:58Z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