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Capstone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refer to the [</a:t>
            </a:r>
            <a:r>
              <a:rPr b="1"/>
              <a:t>Final Capstone Projects</a:t>
            </a:r>
            <a:r>
              <a:rPr/>
              <a:t>] folder to get all the info on final capstone project ideas and possible solutions!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2022-04-22T22:40:17Z</dcterms:created>
  <dcterms:modified xsi:type="dcterms:W3CDTF">2022-04-22T22:40:17Z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