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We’ve been learning about </a:t>
            </a:r>
            <a:r>
              <a:rPr i="1"/>
              <a:t>sequences</a:t>
            </a:r>
            <a:r>
              <a:rPr/>
              <a:t> in Python but now we’re going to switch gears and learn about </a:t>
            </a:r>
            <a:r>
              <a:rPr i="1"/>
              <a:t>mappings</a:t>
            </a:r>
            <a:r>
              <a:rPr/>
              <a:t> in Python. If you’re familiar with other languages you can think of these Dictionaries as hash tables.</a:t>
            </a:r>
          </a:p>
          <a:p>
            <a:pPr lvl="0" indent="0" marL="0">
              <a:buNone/>
            </a:pPr>
            <a:r>
              <a:rPr/>
              <a:t>This section will serve as a brief introduction to dictionaries and consist of:</a:t>
            </a:r>
          </a:p>
          <a:p>
            <a:pPr lvl="0" indent="0">
              <a:buNone/>
            </a:pPr>
            <a:r>
              <a:rPr>
                <a:latin typeface="Courier"/>
              </a:rPr>
              <a:t>1.) Constructing a Dictionary
2.) Accessing objects from a dictionary
3.) Nesting Dictionaries
4.) Basic Dictionary Methods</a:t>
            </a:r>
          </a:p>
          <a:p>
            <a:pPr lvl="0" indent="0" marL="0">
              <a:buNone/>
            </a:pPr>
            <a:r>
              <a:rPr/>
              <a:t>So what are mappings? Mappings are a collection of objects that are stored by a </a:t>
            </a:r>
            <a:r>
              <a:rPr i="1"/>
              <a:t>key</a:t>
            </a:r>
            <a:r>
              <a:rPr/>
              <a:t>, unlike a sequence that stored objects by their relative position. This is an important distinction, since mappings won’t retain order since they have objects defined by a key.</a:t>
            </a:r>
          </a:p>
          <a:p>
            <a:pPr lvl="0" indent="0" marL="0">
              <a:buNone/>
            </a:pPr>
            <a:r>
              <a:rPr/>
              <a:t>A Python dictionary consists of a key and then an associated value. That value can be almost any Python object.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Constructing a Dictionary</a:t>
            </a:r>
          </a:p>
          <a:p>
            <a:pPr lvl="0" indent="0" marL="0">
              <a:buNone/>
            </a:pPr>
            <a:r>
              <a:rPr/>
              <a:t>Let’s see how we can construct dictionaries to get a better understanding of how they work!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Make a dictionary with {} and : to signify a key and a value</a:t>
            </a:r>
            <a:br/>
            <a:r>
              <a:rPr>
                <a:latin typeface="Courier"/>
              </a:rPr>
              <a:t>my_dict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'value1'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'key2'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'value2'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Call values by their key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'key2'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'value2'</a:t>
            </a:r>
          </a:p>
          <a:p>
            <a:pPr lvl="0" indent="0" marL="0">
              <a:buNone/>
            </a:pPr>
            <a:r>
              <a:rPr/>
              <a:t>Its important to note that dictionaries are very flexible in the data types they can hold.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123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'key2'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33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'key3'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70A0"/>
                </a:solidFill>
                <a:latin typeface="Courier"/>
              </a:rPr>
              <a:t>'item0'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'item1'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'item2'</a:t>
            </a:r>
            <a:r>
              <a:rPr>
                <a:latin typeface="Courier"/>
              </a:rPr>
              <a:t>]}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Let's call items from the dictionary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'key3'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['item0', 'item1', 'item2']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Can call an index on that value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'key3'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'item0'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Can then even call methods on that value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'key3'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].upper()</a:t>
            </a:r>
          </a:p>
          <a:p>
            <a:pPr lvl="0" indent="0">
              <a:buNone/>
            </a:pPr>
            <a:r>
              <a:rPr>
                <a:latin typeface="Courier"/>
              </a:rPr>
              <a:t>'ITEM0'</a:t>
            </a:r>
          </a:p>
          <a:p>
            <a:pPr lvl="0" indent="0" marL="0">
              <a:buNone/>
            </a:pPr>
            <a:r>
              <a:rPr/>
              <a:t>We can affect the values of a key as well. For instance: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123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Subtract 123 from the value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#Check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0</a:t>
            </a:r>
          </a:p>
          <a:p>
            <a:pPr lvl="0" indent="0" marL="0">
              <a:buNone/>
            </a:pPr>
            <a:r>
              <a:rPr/>
              <a:t>A quick note, Python has a built-in method of doing a self subtraction or addition (or multiplication or division). We could have also used += or -= for the above statement. For example: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Set the object equal to itself minus 123 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123</a:t>
            </a:r>
            <a:br/>
            <a:r>
              <a:rPr>
                <a:latin typeface="Courier"/>
              </a:rPr>
              <a:t>my_dict[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-123</a:t>
            </a:r>
          </a:p>
          <a:p>
            <a:pPr lvl="0" indent="0" marL="0">
              <a:buNone/>
            </a:pPr>
            <a:r>
              <a:rPr/>
              <a:t>We can also create keys by assignment. For instance if we started off with an empty dictionary, we could continually add to it: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new dictionary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new key through assignment</a:t>
            </a:r>
            <a:br/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'animal'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'Dog'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Can do this with any object</a:t>
            </a:r>
            <a:br/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'answer'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#Show</a:t>
            </a:r>
            <a:br/>
            <a:r>
              <a:rPr>
                <a:latin typeface="Courier"/>
              </a:rPr>
              <a:t>d</a:t>
            </a:r>
          </a:p>
          <a:p>
            <a:pPr lvl="0" indent="0">
              <a:buNone/>
            </a:pPr>
            <a:r>
              <a:rPr>
                <a:latin typeface="Courier"/>
              </a:rPr>
              <a:t>{'animal': 'Dog', 'answer': 42}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Nesting with Dictionaries</a:t>
            </a:r>
          </a:p>
          <a:p>
            <a:pPr lvl="0" indent="0" marL="0">
              <a:buNone/>
            </a:pPr>
            <a:r>
              <a:rPr/>
              <a:t>Hopefully you’re starting to see how powerful Python is with its flexibility of nesting objects and calling methods on them. Let’s see a dictionary nested inside a dictionary: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Dictionary nested inside a dictionary nested inside a dictionary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:{</a:t>
            </a:r>
            <a:r>
              <a:rPr>
                <a:solidFill>
                  <a:srgbClr val="4070A0"/>
                </a:solidFill>
                <a:latin typeface="Courier"/>
              </a:rPr>
              <a:t>'nestkey'</a:t>
            </a:r>
            <a:r>
              <a:rPr>
                <a:latin typeface="Courier"/>
              </a:rPr>
              <a:t>:{</a:t>
            </a:r>
            <a:r>
              <a:rPr>
                <a:solidFill>
                  <a:srgbClr val="4070A0"/>
                </a:solidFill>
                <a:latin typeface="Courier"/>
              </a:rPr>
              <a:t>'subnestkey'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'value'</a:t>
            </a:r>
            <a:r>
              <a:rPr>
                <a:latin typeface="Courier"/>
              </a:rPr>
              <a:t>}}}</a:t>
            </a:r>
          </a:p>
          <a:p>
            <a:pPr lvl="0" indent="0" marL="0">
              <a:buNone/>
            </a:pPr>
            <a:r>
              <a:rPr/>
              <a:t>Wow! That’s a quite the inception of dictionaries! Let’s see how we can grab that value: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Keep calling the keys</a:t>
            </a:r>
            <a:br/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'nestkey'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'subnestkey'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'value'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few Dictionary Methods</a:t>
            </a:r>
          </a:p>
          <a:p>
            <a:pPr lvl="0" indent="0" marL="0">
              <a:buNone/>
            </a:pPr>
            <a:r>
              <a:rPr/>
              <a:t>There are a few methods we can call on a dictionary. Let’s get a quick introduction to a few of them: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typical dictionary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'key1'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'key2'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'key3'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to return a list of all keys </a:t>
            </a:r>
            <a:br/>
            <a:r>
              <a:rPr>
                <a:latin typeface="Courier"/>
              </a:rPr>
              <a:t>d.keys()</a:t>
            </a:r>
          </a:p>
          <a:p>
            <a:pPr lvl="0" indent="0">
              <a:buNone/>
            </a:pPr>
            <a:r>
              <a:rPr>
                <a:latin typeface="Courier"/>
              </a:rPr>
              <a:t>dict_keys(['key1', 'key2', 'key3'])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to grab all values</a:t>
            </a:r>
            <a:br/>
            <a:r>
              <a:rPr>
                <a:latin typeface="Courier"/>
              </a:rPr>
              <a:t>d.values()</a:t>
            </a:r>
          </a:p>
          <a:p>
            <a:pPr lvl="0" indent="0">
              <a:buNone/>
            </a:pPr>
            <a:r>
              <a:rPr>
                <a:latin typeface="Courier"/>
              </a:rPr>
              <a:t>dict_values([1, 2, 3])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to return tuples of all items  (we'll learn about tuples soon)</a:t>
            </a:r>
            <a:br/>
            <a:r>
              <a:rPr>
                <a:latin typeface="Courier"/>
              </a:rPr>
              <a:t>d.items()</a:t>
            </a:r>
          </a:p>
          <a:p>
            <a:pPr lvl="0" indent="0">
              <a:buNone/>
            </a:pPr>
            <a:r>
              <a:rPr>
                <a:latin typeface="Courier"/>
              </a:rPr>
              <a:t>dict_items([('key1', 1), ('key2', 2), ('key3', 3)])</a:t>
            </a:r>
          </a:p>
          <a:p>
            <a:pPr lvl="0" indent="0" marL="0">
              <a:buNone/>
            </a:pPr>
            <a:r>
              <a:rPr/>
              <a:t>Hopefully you now have a good basic understanding how to construct dictionaries. There’s a lot more to go into here, but we will revisit dictionaries at later time. After this section all you need to know is how to create a dictionary and how to retrieve values from it.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2022-04-19T08:25:50Z</dcterms:created>
  <dcterms:modified xsi:type="dcterms:W3CDTF">2022-04-19T08:25:50Z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