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lecture we will be learning about Comparison Operators in Python. These operators will allow us to compare variables and output a Boolean value (True or False).</a:t>
            </a:r>
          </a:p>
          <a:p>
            <a:pPr lvl="0" indent="0" marL="0">
              <a:buNone/>
            </a:pPr>
            <a:r>
              <a:rPr/>
              <a:t>If you have any sort of background in Math, these operators should be very straight forward.</a:t>
            </a:r>
          </a:p>
          <a:p>
            <a:pPr lvl="0" indent="0" marL="0">
              <a:buNone/>
            </a:pPr>
            <a:r>
              <a:rPr/>
              <a:t>First we’ll present a table of the comparison operators and then work through some examples:</a:t>
            </a:r>
          </a:p>
          <a:p>
            <a:pPr lvl="0" indent="0" marL="0">
              <a:buNone/>
            </a:pPr>
            <a:r>
              <a:rPr/>
              <a:t>Table of Comparison Operators</a:t>
            </a:r>
          </a:p>
          <a:p>
            <a:pPr lvl="0" indent="0" marL="0">
              <a:buNone/>
            </a:pPr>
            <a:r>
              <a:rPr/>
              <a:t>In the table below, a=3 and b=4.</a:t>
            </a:r>
          </a:p>
          <a:p>
            <a:pPr lvl="0" indent="0" marL="0">
              <a:buNone/>
            </a:pPr>
            <a:r>
              <a:rPr/>
              <a:t>Operator</a:t>
            </a:r>
          </a:p>
          <a:p>
            <a:pPr lvl="0" indent="0" marL="0">
              <a:buNone/>
            </a:pPr>
            <a:r>
              <a:rPr/>
              <a:t>Description</a:t>
            </a:r>
          </a:p>
          <a:p>
            <a:pPr lvl="0" indent="0" marL="0">
              <a:buNone/>
            </a:pPr>
            <a:r>
              <a:rPr/>
              <a:t>Example</a:t>
            </a:r>
          </a:p>
          <a:p>
            <a:pPr lvl="0" indent="0" marL="0">
              <a:buNone/>
            </a:pPr>
            <a:r>
              <a:rPr/>
              <a:t>==</a:t>
            </a:r>
          </a:p>
          <a:p>
            <a:pPr lvl="0" indent="0" marL="0">
              <a:buNone/>
            </a:pPr>
            <a:r>
              <a:rPr/>
              <a:t>If the values of two operands are equal, then the condition becomes true.</a:t>
            </a:r>
          </a:p>
          <a:p>
            <a:pPr lvl="0" indent="0" marL="0">
              <a:buNone/>
            </a:pPr>
            <a:r>
              <a:rPr/>
              <a:t>(a == b) is not true.</a:t>
            </a:r>
          </a:p>
          <a:p>
            <a:pPr lvl="0" indent="0" marL="0">
              <a:buNone/>
            </a:pPr>
            <a:r>
              <a:rPr/>
              <a:t>!=</a:t>
            </a:r>
          </a:p>
          <a:p>
            <a:pPr lvl="0" indent="0" marL="0">
              <a:buNone/>
            </a:pPr>
            <a:r>
              <a:rPr/>
              <a:t>If values of two operands are not equal, then condition becomes true.</a:t>
            </a:r>
          </a:p>
          <a:p>
            <a:pPr lvl="0" indent="0" marL="0">
              <a:buNone/>
            </a:pPr>
            <a:r>
              <a:rPr/>
              <a:t>(a != b) is true</a:t>
            </a:r>
          </a:p>
          <a:p>
            <a:pPr lvl="0" indent="0" marL="0">
              <a:buNone/>
            </a:pPr>
            <a:r>
              <a:rPr/>
              <a:t>&gt;</a:t>
            </a:r>
          </a:p>
          <a:p>
            <a:pPr lvl="0" indent="0" marL="0">
              <a:buNone/>
            </a:pPr>
            <a:r>
              <a:rPr/>
              <a:t>If the value of left operand is greater than the value of right operand, then condition becomes true.</a:t>
            </a:r>
          </a:p>
          <a:p>
            <a:pPr lvl="0" indent="0" marL="0">
              <a:buNone/>
            </a:pPr>
            <a:r>
              <a:rPr/>
              <a:t>(a &gt; b) is not true.</a:t>
            </a:r>
          </a:p>
          <a:p>
            <a:pPr lvl="0" indent="0" marL="0">
              <a:buNone/>
            </a:pPr>
            <a:r>
              <a:rPr/>
              <a:t>&lt;</a:t>
            </a:r>
          </a:p>
          <a:p>
            <a:pPr lvl="0" indent="0" marL="0">
              <a:buNone/>
            </a:pPr>
            <a:r>
              <a:rPr/>
              <a:t>If the value of left operand is less than the value of right operand, then condition becomes true.</a:t>
            </a:r>
          </a:p>
          <a:p>
            <a:pPr lvl="0" indent="0" marL="0">
              <a:buNone/>
            </a:pPr>
            <a:r>
              <a:rPr/>
              <a:t>(a &lt; b) is true.</a:t>
            </a:r>
          </a:p>
          <a:p>
            <a:pPr lvl="0" indent="0" marL="0">
              <a:buNone/>
            </a:pPr>
            <a:r>
              <a:rPr/>
              <a:t>&gt;=</a:t>
            </a:r>
          </a:p>
          <a:p>
            <a:pPr lvl="0" indent="0" marL="0">
              <a:buNone/>
            </a:pPr>
            <a:r>
              <a:rPr/>
              <a:t>If the value of left operand is greater than or equal to the value of right operand, then condition becomes true.</a:t>
            </a:r>
          </a:p>
          <a:p>
            <a:pPr lvl="0" indent="0" marL="0">
              <a:buNone/>
            </a:pPr>
            <a:r>
              <a:rPr/>
              <a:t>(a &gt;= b) is not true.</a:t>
            </a:r>
          </a:p>
          <a:p>
            <a:pPr lvl="0" indent="0" marL="0">
              <a:buNone/>
            </a:pPr>
            <a:r>
              <a:rPr/>
              <a:t>&lt;=</a:t>
            </a:r>
          </a:p>
          <a:p>
            <a:pPr lvl="0" indent="0" marL="0">
              <a:buNone/>
            </a:pPr>
            <a:r>
              <a:rPr/>
              <a:t>If the value of left operand is less than or equal to the value of right operand, then condition becomes true.</a:t>
            </a:r>
          </a:p>
          <a:p>
            <a:pPr lvl="0" indent="0" marL="0">
              <a:buNone/>
            </a:pPr>
            <a:r>
              <a:rPr/>
              <a:t>(a &lt;= b) is true.</a:t>
            </a:r>
          </a:p>
          <a:p>
            <a:pPr lvl="0" indent="0" marL="0">
              <a:buNone/>
            </a:pPr>
            <a:r>
              <a:rPr/>
              <a:t>Let’s now work through quick examples of each of these.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Equal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 marL="0">
              <a:buNone/>
            </a:pPr>
            <a:r>
              <a:rPr/>
              <a:t>Note that == is a comparison operator, while = is an assignment operator.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Not Equal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Greater Than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Less Than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Greater Than or Equal to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Less than or Equal to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 marL="0">
              <a:buNone/>
            </a:pPr>
            <a:r>
              <a:rPr b="1"/>
              <a:t>Great! Go over each comparison operator to make sure you understand what each one is saying. But hopefully this was straightforward for you.</a:t>
            </a:r>
          </a:p>
          <a:p>
            <a:pPr lvl="0" indent="0" marL="0">
              <a:buNone/>
            </a:pPr>
            <a:r>
              <a:rPr/>
              <a:t>Next we will cover chained comparison operators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2022-04-19T08:26:03Z</dcterms:created>
  <dcterms:modified xsi:type="dcterms:W3CDTF">2022-04-19T08:26:03Z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