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Python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be doing a quick overview of Python Statements. This lecture will emphasize differences between Python and other languages such as C++.</a:t>
            </a:r>
          </a:p>
          <a:p>
            <a:pPr lvl="0" indent="0" marL="0">
              <a:buNone/>
            </a:pPr>
            <a:r>
              <a:rPr/>
              <a:t>There are two reasons we take this approach for learning the context of Python Statements: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1.) If you are coming from a different language this will rapidly accelerate your understanding of Python.
2.) Learning about statements will allow you to be able to read other languages more easily in the future.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vs Other Languages</a:t>
            </a:r>
          </a:p>
          <a:p>
            <a:pPr lvl="0" indent="0" marL="0">
              <a:buNone/>
            </a:pPr>
            <a:r>
              <a:rPr/>
              <a:t>Let’s create a simple statement that says: “If a is greater than b, assign 2 to a and 4 to b”</a:t>
            </a:r>
          </a:p>
          <a:p>
            <a:pPr lvl="0" indent="0" marL="0">
              <a:buNone/>
            </a:pPr>
            <a:r>
              <a:rPr/>
              <a:t>Take a look at these two if statements (we will learn about building out if statements soon).</a:t>
            </a:r>
          </a:p>
          <a:p>
            <a:pPr lvl="0" indent="0" marL="0">
              <a:buNone/>
            </a:pPr>
            <a:r>
              <a:rPr b="1"/>
              <a:t>Version 1 (Other Languages)</a:t>
            </a:r>
          </a:p>
          <a:p>
            <a:pPr lvl="0" indent="0">
              <a:buNone/>
            </a:pPr>
            <a:r>
              <a:rPr>
                <a:latin typeface="Courier"/>
              </a:rPr>
              <a:t>if (a&gt;b){
    a = 2;
    b = 4;
}
                    </a:t>
            </a:r>
          </a:p>
          <a:p>
            <a:pPr lvl="0" indent="0" marL="0">
              <a:buNone/>
            </a:pPr>
            <a:r>
              <a:rPr b="1"/>
              <a:t>Version 2 (Python)</a:t>
            </a:r>
          </a:p>
          <a:p>
            <a:pPr lvl="0" indent="0">
              <a:buNone/>
            </a:pPr>
            <a:r>
              <a:rPr>
                <a:latin typeface="Courier"/>
              </a:rPr>
              <a:t>if a&gt;b:
    a = 2
    b = 4</a:t>
            </a:r>
          </a:p>
          <a:p>
            <a:pPr lvl="0" indent="0" marL="0">
              <a:buNone/>
            </a:pPr>
            <a:r>
              <a:rPr/>
              <a:t>You’ll notice that Python is less cluttered and much more readable than the first version. How does Python manage this?</a:t>
            </a:r>
          </a:p>
          <a:p>
            <a:pPr lvl="0" indent="0" marL="0">
              <a:buNone/>
            </a:pPr>
            <a:r>
              <a:rPr/>
              <a:t>Let’s walk through the main differences:</a:t>
            </a:r>
          </a:p>
          <a:p>
            <a:pPr lvl="0" indent="0" marL="0">
              <a:buNone/>
            </a:pPr>
            <a:r>
              <a:rPr/>
              <a:t>Python gets rid of () and {} by incorporating two main factors: a </a:t>
            </a:r>
            <a:r>
              <a:rPr i="1"/>
              <a:t>colon</a:t>
            </a:r>
            <a:r>
              <a:rPr/>
              <a:t> and </a:t>
            </a:r>
            <a:r>
              <a:rPr i="1"/>
              <a:t>whitespace</a:t>
            </a:r>
            <a:r>
              <a:rPr/>
              <a:t>. The statement is ended with a colon, and whitespace is used (indentation) to describe what takes place in case of the statement.</a:t>
            </a:r>
          </a:p>
          <a:p>
            <a:pPr lvl="0" indent="0" marL="0">
              <a:buNone/>
            </a:pPr>
            <a:r>
              <a:rPr/>
              <a:t>Another major difference is the lack of semicolons in Python. Semicolons are used to denote statement endings in many other languages, but in Python, the end of a line is the same as the end of a statement.</a:t>
            </a:r>
          </a:p>
          <a:p>
            <a:pPr lvl="0" indent="0" marL="0">
              <a:buNone/>
            </a:pPr>
            <a:r>
              <a:rPr/>
              <a:t>Lastly, to end this brief overview of differences, let’s take a closer look at indentation syntax in Python vs other languages: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Indentation</a:t>
            </a:r>
          </a:p>
          <a:p>
            <a:pPr lvl="0" indent="0" marL="0">
              <a:buNone/>
            </a:pPr>
            <a:r>
              <a:rPr/>
              <a:t>Here is some pseudo-code to indicate the use of whitespace and indentation in Python:</a:t>
            </a:r>
          </a:p>
          <a:p>
            <a:pPr lvl="0" indent="0" marL="0">
              <a:buNone/>
            </a:pPr>
            <a:r>
              <a:rPr b="1"/>
              <a:t>Other Languages</a:t>
            </a:r>
          </a:p>
          <a:p>
            <a:pPr lvl="0" indent="0">
              <a:buNone/>
            </a:pPr>
            <a:r>
              <a:rPr>
                <a:latin typeface="Courier"/>
              </a:rPr>
              <a:t>if (x)
    if(y)
        code-statement;
else
    another-code-statement;
    </a:t>
            </a:r>
          </a:p>
          <a:p>
            <a:pPr lvl="0" indent="0" marL="0">
              <a:buNone/>
            </a:pPr>
            <a:r>
              <a:rPr b="1"/>
              <a:t>Python</a:t>
            </a:r>
          </a:p>
          <a:p>
            <a:pPr lvl="0" indent="0">
              <a:buNone/>
            </a:pPr>
            <a:r>
              <a:rPr>
                <a:latin typeface="Courier"/>
              </a:rPr>
              <a:t>if x:
    if y:
        code-statement
else:
    another-code-statement</a:t>
            </a:r>
          </a:p>
          <a:p>
            <a:pPr lvl="0" indent="0" marL="0">
              <a:buNone/>
            </a:pPr>
            <a:r>
              <a:rPr/>
              <a:t>Note how Python is so heavily driven by code indentation and whitespace. This means that code readability is a core part of the design of the Python language.</a:t>
            </a:r>
          </a:p>
          <a:p>
            <a:pPr lvl="0" indent="0" marL="0">
              <a:buNone/>
            </a:pPr>
            <a:r>
              <a:rPr/>
              <a:t>Now let’s start diving deeper by coding these sort of statements in Python!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to code!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2022-04-19T08:26:05Z</dcterms:created>
  <dcterms:modified xsi:type="dcterms:W3CDTF">2022-04-19T08:26:05Z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