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Python course materials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 Comprehensions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addition to sequence operations and list methods, Python includes a more advanced operation called a list comprehension.</a:t>
            </a:r>
          </a:p>
          <a:p>
            <a:pPr lvl="0" indent="0" marL="0">
              <a:buNone/>
            </a:pPr>
            <a:r>
              <a:rPr/>
              <a:t>List comprehensions allow us to build out lists using a different notation. You can think of it as essentially a one line for loop built inside of brackets. For a simple example: ## Example 1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Grab every letter in string</a:t>
            </a:r>
            <a:br/>
            <a:r>
              <a:rPr>
                <a:latin typeface="Courier"/>
              </a:rPr>
              <a:t>lst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[x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'word'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</a:t>
            </a:r>
            <a:br/>
            <a:r>
              <a:rPr>
                <a:latin typeface="Courier"/>
              </a:rPr>
              <a:t>lst</a:t>
            </a:r>
          </a:p>
          <a:p>
            <a:pPr lvl="0" indent="0">
              <a:buNone/>
            </a:pPr>
            <a:r>
              <a:rPr>
                <a:latin typeface="Courier"/>
              </a:rPr>
              <a:t>['w', 'o', 'r', 'd']</a:t>
            </a:r>
          </a:p>
          <a:p>
            <a:pPr lvl="0" indent="0" marL="0">
              <a:buNone/>
            </a:pPr>
            <a:r>
              <a:rPr/>
              <a:t>This is the basic idea of a list comprehension. If you’re familiar with mathematical notation this format should feel familiar for example: x^2 : x in { 0,1,2…10 }</a:t>
            </a:r>
          </a:p>
          <a:p>
            <a:pPr lvl="0" indent="0" marL="0">
              <a:buNone/>
            </a:pPr>
            <a:r>
              <a:rPr/>
              <a:t>Let’s see a few more examples of list comprehensions in Python: ## Example 2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Square numbers in range and turn into list</a:t>
            </a:r>
            <a:br/>
            <a:r>
              <a:rPr>
                <a:latin typeface="Courier"/>
              </a:rPr>
              <a:t>lst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[x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range(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11</a:t>
            </a:r>
            <a:r>
              <a:rPr>
                <a:latin typeface="Courier"/>
              </a:rPr>
              <a:t>)]</a:t>
            </a:r>
          </a:p>
          <a:p>
            <a:pPr lvl="0" indent="0">
              <a:buNone/>
            </a:pPr>
            <a:r>
              <a:rPr>
                <a:latin typeface="Courier"/>
              </a:rPr>
              <a:t>lst</a:t>
            </a:r>
          </a:p>
          <a:p>
            <a:pPr lvl="0" indent="0">
              <a:buNone/>
            </a:pPr>
            <a:r>
              <a:rPr>
                <a:latin typeface="Courier"/>
              </a:rPr>
              <a:t>[0, 1, 4, 9, 16, 25, 36, 49, 64, 81, 100]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Example 3</a:t>
            </a:r>
          </a:p>
          <a:p>
            <a:pPr lvl="0" indent="0" marL="0">
              <a:buNone/>
            </a:pPr>
            <a:r>
              <a:rPr/>
              <a:t>Let’s see how to add in if statements: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 for even numbers in a range</a:t>
            </a:r>
            <a:br/>
            <a:r>
              <a:rPr>
                <a:latin typeface="Courier"/>
              </a:rPr>
              <a:t>lst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[x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range(</a:t>
            </a:r>
            <a:r>
              <a:rPr>
                <a:solidFill>
                  <a:srgbClr val="40A070"/>
                </a:solidFill>
                <a:latin typeface="Courier"/>
              </a:rPr>
              <a:t>11</a:t>
            </a:r>
            <a:r>
              <a:rPr>
                <a:latin typeface="Courier"/>
              </a:rPr>
              <a:t>)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lst</a:t>
            </a:r>
          </a:p>
          <a:p>
            <a:pPr lvl="0" indent="0">
              <a:buNone/>
            </a:pPr>
            <a:r>
              <a:rPr>
                <a:latin typeface="Courier"/>
              </a:rPr>
              <a:t>[0, 2, 4, 6, 8, 10]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Example 4</a:t>
            </a:r>
          </a:p>
          <a:p>
            <a:pPr lvl="0" indent="0" marL="0">
              <a:buNone/>
            </a:pPr>
            <a:r>
              <a:rPr/>
              <a:t>Can also do more complicated arithmetic: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Convert Celsius to Fahrenheit</a:t>
            </a:r>
            <a:br/>
            <a:r>
              <a:rPr>
                <a:latin typeface="Courier"/>
              </a:rPr>
              <a:t>celsius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20.1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34.5</a:t>
            </a:r>
            <a:r>
              <a:rPr>
                <a:latin typeface="Courier"/>
              </a:rPr>
              <a:t>]</a:t>
            </a:r>
            <a:br/>
            <a:br/>
            <a:r>
              <a:rPr>
                <a:latin typeface="Courier"/>
              </a:rPr>
              <a:t>fahrenheit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[((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temp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32</a:t>
            </a:r>
            <a:r>
              <a:rPr>
                <a:latin typeface="Courier"/>
              </a:rPr>
              <a:t>)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temp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celsius ]</a:t>
            </a:r>
            <a:br/>
            <a:br/>
            <a:r>
              <a:rPr>
                <a:latin typeface="Courier"/>
              </a:rPr>
              <a:t>fahrenheit</a:t>
            </a:r>
          </a:p>
          <a:p>
            <a:pPr lvl="0" indent="0">
              <a:buNone/>
            </a:pPr>
            <a:r>
              <a:rPr>
                <a:latin typeface="Courier"/>
              </a:rPr>
              <a:t>[32.0, 50.0, 68.18, 94.1]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Example 5</a:t>
            </a:r>
          </a:p>
          <a:p>
            <a:pPr lvl="0" indent="0" marL="0">
              <a:buNone/>
            </a:pPr>
            <a:r>
              <a:rPr/>
              <a:t>We can also perform nested list comprehensions, for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lst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 x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[x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range(</a:t>
            </a:r>
            <a:r>
              <a:rPr>
                <a:solidFill>
                  <a:srgbClr val="40A070"/>
                </a:solidFill>
                <a:latin typeface="Courier"/>
              </a:rPr>
              <a:t>11</a:t>
            </a:r>
            <a:r>
              <a:rPr>
                <a:latin typeface="Courier"/>
              </a:rPr>
              <a:t>)]]</a:t>
            </a:r>
            <a:br/>
            <a:r>
              <a:rPr>
                <a:latin typeface="Courier"/>
              </a:rPr>
              <a:t>lst</a:t>
            </a:r>
          </a:p>
          <a:p>
            <a:pPr lvl="0" indent="0">
              <a:buNone/>
            </a:pPr>
            <a:r>
              <a:rPr>
                <a:latin typeface="Courier"/>
              </a:rPr>
              <a:t>[0, 1, 16, 81, 256, 625, 1296, 2401, 4096, 6561, 10000]</a:t>
            </a:r>
          </a:p>
          <a:p>
            <a:pPr lvl="0" indent="0" marL="0">
              <a:buNone/>
            </a:pPr>
            <a:r>
              <a:rPr/>
              <a:t>Later on in the course we will learn about generator comprehensions. After this lecture you should feel comfortable reading and writing basic list comprehensions.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2022-04-19T08:26:17Z</dcterms:created>
  <dcterms:modified xsi:type="dcterms:W3CDTF">2022-04-19T08:26:17Z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