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Statements Assessment Test</a:t>
            </a:r>
          </a:p>
        </p:txBody>
      </p:sp>
      <p:sp>
        <p:nvSpPr>
          <p:cNvPr id="3" name="Content Placeholder 2"/>
          <p:cNvSpPr>
            <a:spLocks noGrp="1"/>
          </p:cNvSpPr>
          <p:nvPr>
            <p:ph idx="1"/>
          </p:nvPr>
        </p:nvSpPr>
        <p:spPr/>
        <p:txBody>
          <a:bodyPr/>
          <a:lstStyle/>
          <a:p>
            <a:pPr lvl="0" indent="0" marL="0">
              <a:buNone/>
            </a:pPr>
            <a:r>
              <a:rPr/>
              <a:t>Let’s test your knowledge!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for, .split(), and if to create a Statement that will print out words that start with ‘s’:</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only the words that start with s in this sentence'</a:t>
            </a:r>
          </a:p>
          <a:p>
            <a:pPr lvl="0" indent="0">
              <a:buNone/>
            </a:pPr>
            <a:r>
              <a:rPr i="1">
                <a:solidFill>
                  <a:srgbClr val="60A0B0"/>
                </a:solidFill>
                <a:latin typeface="Courier"/>
              </a:rPr>
              <a:t>#Code here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range() to print all the even numbers from 0 to 10.</a:t>
            </a:r>
          </a:p>
          <a:p>
            <a:pPr lvl="0" indent="0">
              <a:buNone/>
            </a:pPr>
            <a:r>
              <a:rPr i="1">
                <a:solidFill>
                  <a:srgbClr val="60A0B0"/>
                </a:solidFill>
                <a:latin typeface="Courier"/>
              </a:rPr>
              <a:t>#Code Here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a List Comprehension to create a list of all numbers between 1 and 50 that are divisible by 3.</a:t>
            </a:r>
          </a:p>
          <a:p>
            <a:pPr lvl="0" indent="0">
              <a:buNone/>
            </a:pPr>
            <a:r>
              <a:rPr i="1">
                <a:solidFill>
                  <a:srgbClr val="60A0B0"/>
                </a:solidFill>
                <a:latin typeface="Courier"/>
              </a:rPr>
              <a:t>#Code in this cell</a:t>
            </a:r>
            <a:b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Go through the string below and if the length of a word is even print “even!”</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'Print every word in this sentence that has an even number of letters'</a:t>
            </a:r>
          </a:p>
          <a:p>
            <a:pPr lvl="0" indent="0">
              <a:buNone/>
            </a:pPr>
            <a:r>
              <a:rPr i="1">
                <a:solidFill>
                  <a:srgbClr val="60A0B0"/>
                </a:solidFill>
                <a:latin typeface="Courier"/>
              </a:rPr>
              <a:t>#Code in this cell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Write a program that prints the integers from 1 to 100. But for multiples of three print “Fizz” instead of the number, and for the multiples of five print “Buzz”. For numbers which are multiples of both three and five print “FizzBuzz”.</a:t>
            </a:r>
          </a:p>
          <a:p>
            <a:pPr lvl="0" indent="0">
              <a:buNone/>
            </a:pPr>
            <a:r>
              <a:rPr i="1">
                <a:solidFill>
                  <a:srgbClr val="60A0B0"/>
                </a:solidFill>
                <a:latin typeface="Courier"/>
              </a:rPr>
              <a:t>#Code in this cell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Use List Comprehension to create a list of the first letters of every word in the string below:</a:t>
            </a:r>
          </a:p>
          <a:p>
            <a:pPr lvl="0" indent="0">
              <a:buNone/>
            </a:pPr>
            <a:r>
              <a:rPr>
                <a:latin typeface="Courier"/>
              </a:rPr>
              <a:t>st </a:t>
            </a:r>
            <a:r>
              <a:rPr>
                <a:solidFill>
                  <a:srgbClr val="666666"/>
                </a:solidFill>
                <a:latin typeface="Courier"/>
              </a:rPr>
              <a:t>=</a:t>
            </a:r>
            <a:r>
              <a:rPr>
                <a:latin typeface="Courier"/>
              </a:rPr>
              <a:t> </a:t>
            </a:r>
            <a:r>
              <a:rPr>
                <a:solidFill>
                  <a:srgbClr val="4070A0"/>
                </a:solidFill>
                <a:latin typeface="Courier"/>
              </a:rPr>
              <a:t>'Create a list of the first letters of every word in this string'</a:t>
            </a:r>
          </a:p>
          <a:p>
            <a:pPr lvl="0" indent="0">
              <a:buNone/>
            </a:pPr>
            <a:r>
              <a:rPr i="1">
                <a:solidFill>
                  <a:srgbClr val="60A0B0"/>
                </a:solidFill>
                <a:latin typeface="Courier"/>
              </a:rPr>
              <a:t>#Code in this cell</a:t>
            </a:r>
          </a:p>
          <a:p>
            <a:pPr lvl="0" indent="0" marL="0">
              <a:spcBef>
                <a:spcPts val="3000"/>
              </a:spcBef>
              <a:buNone/>
            </a:pPr>
            <a:r>
              <a:rPr b="1"/>
              <a:t>Great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2022-04-19T08:26:19Z</dcterms:created>
  <dcterms:modified xsi:type="dcterms:W3CDTF">2022-04-19T08:26:19Z</dcterms:modified>
</cp:coreProperties>
</file>

<file path=docProps/custom.xml><?xml version="1.0" encoding="utf-8"?>
<Properties xmlns="http://schemas.openxmlformats.org/officeDocument/2006/custom-properties" xmlns:vt="http://schemas.openxmlformats.org/officeDocument/2006/docPropsVTypes"/>
</file>