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Practice Exercises -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Problems are arranged in increasing difficulty: * Warmup - these can be solved using basic comparisons and methods * Level 1 - these may involve if/then conditional statements and simple methods * Level 2 - these may require iterating over sequences, usually with some kind of loop * Challenging - these will take some creativity to solve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WARMUP SECTION: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LESSER OF TWO EVENS: Write a function that returns the lesser of two given numbers </a:t>
            </a:r>
            <a:r>
              <a:rPr b="1" i="1"/>
              <a:t>if</a:t>
            </a:r>
            <a:r>
              <a:rPr b="1"/>
              <a:t> both numbers are even, but returns the greater if one or both numbers are odd</a:t>
            </a:r>
          </a:p>
          <a:p>
            <a:pPr lvl="0" indent="0">
              <a:buNone/>
            </a:pPr>
            <a:r>
              <a:rPr>
                <a:latin typeface="Courier"/>
              </a:rPr>
              <a:t>lesser_of_two_evens(2,4) --&gt; 2
lesser_of_two_evens(2,5) --&gt; 5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lesser_of_two_evens(a,b):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min(a,b)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max(a,b)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lesser_of_two_evens(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lesser_of_two_evens(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ANIMAL CRACKERS: Write a function takes a two-word string and returns True if both words begin with same letter</a:t>
            </a:r>
          </a:p>
          <a:p>
            <a:pPr lvl="0" indent="0">
              <a:buNone/>
            </a:pPr>
            <a:r>
              <a:rPr>
                <a:latin typeface="Courier"/>
              </a:rPr>
              <a:t>animal_crackers('Levelheaded Llama') --&gt; True
animal_crackers('Crazy Kangaroo')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animal_crackers(text):</a:t>
            </a:r>
            <a:br/>
            <a:r>
              <a:rPr>
                <a:latin typeface="Courier"/>
              </a:rPr>
              <a:t>    wordlist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text.split()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wordlist[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wordlist[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animal_crackers(</a:t>
            </a:r>
            <a:r>
              <a:rPr>
                <a:solidFill>
                  <a:srgbClr val="4070A0"/>
                </a:solidFill>
                <a:latin typeface="Courier"/>
              </a:rPr>
              <a:t>'Levelheaded Llama'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animal_crackers(</a:t>
            </a:r>
            <a:r>
              <a:rPr>
                <a:solidFill>
                  <a:srgbClr val="4070A0"/>
                </a:solidFill>
                <a:latin typeface="Courier"/>
              </a:rPr>
              <a:t>'Crazy Kangaroo'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MAKES TWENTY: Given two integers, return True if the sum of the integers is 20 </a:t>
            </a:r>
            <a:r>
              <a:rPr b="1" i="1"/>
              <a:t>or</a:t>
            </a:r>
            <a:r>
              <a:rPr b="1"/>
              <a:t> if one of the integers is 20. If not, return False</a:t>
            </a:r>
          </a:p>
          <a:p>
            <a:pPr lvl="0" indent="0">
              <a:buNone/>
            </a:pPr>
            <a:r>
              <a:rPr>
                <a:latin typeface="Courier"/>
              </a:rPr>
              <a:t>makes_twenty(20,10) --&gt; True
makes_twenty(12,8) --&gt; True
makes_twenty(2,3)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makes_twenty(n1,n2):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(n1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n2)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n1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n2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#Check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 1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OLD MACDONALD: Write a function that capitalizes the first and fourth letters of a name</a:t>
            </a:r>
          </a:p>
          <a:p>
            <a:pPr lvl="0" indent="0">
              <a:buNone/>
            </a:pPr>
            <a:r>
              <a:rPr>
                <a:latin typeface="Courier"/>
              </a:rPr>
              <a:t>old_macdonald('macdonald') --&gt; MacDonald</a:t>
            </a:r>
          </a:p>
          <a:p>
            <a:pPr lvl="0" indent="0" marL="0">
              <a:buNone/>
            </a:pPr>
            <a:r>
              <a:rPr/>
              <a:t>Note: </a:t>
            </a:r>
            <a:r>
              <a:rPr>
                <a:latin typeface="Courier"/>
              </a:rPr>
              <a:t>'macdonald'.capitalize()</a:t>
            </a:r>
            <a:r>
              <a:rPr/>
              <a:t> returns </a:t>
            </a:r>
            <a:r>
              <a:rPr>
                <a:latin typeface="Courier"/>
              </a:rPr>
              <a:t>'Macdonald'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old_macdonald(name):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len(name)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name[: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].capitalize()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name[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:].capitalize()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'Name is too short!'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old_macdonald(</a:t>
            </a:r>
            <a:r>
              <a:rPr>
                <a:solidFill>
                  <a:srgbClr val="4070A0"/>
                </a:solidFill>
                <a:latin typeface="Courier"/>
              </a:rPr>
              <a:t>'macdonald'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'MacDonald'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MASTER YODA: Given a sentence, return a sentence with the words reversed</a:t>
            </a:r>
          </a:p>
          <a:p>
            <a:pPr lvl="0" indent="0">
              <a:buNone/>
            </a:pPr>
            <a:r>
              <a:rPr>
                <a:latin typeface="Courier"/>
              </a:rPr>
              <a:t>master_yoda('I am home') --&gt; 'home am I'
master_yoda('We are ready') --&gt; 'ready are We'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master_yoda(text):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.join(text.split()[::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master_yoda(</a:t>
            </a:r>
            <a:r>
              <a:rPr>
                <a:solidFill>
                  <a:srgbClr val="4070A0"/>
                </a:solidFill>
                <a:latin typeface="Courier"/>
              </a:rPr>
              <a:t>'I am home'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'home am I'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master_yoda(</a:t>
            </a:r>
            <a:r>
              <a:rPr>
                <a:solidFill>
                  <a:srgbClr val="4070A0"/>
                </a:solidFill>
                <a:latin typeface="Courier"/>
              </a:rPr>
              <a:t>'We are ready'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'ready are We'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ALMOST THERE: Given an integer n, return True if n is within 10 of either 100 or 200</a:t>
            </a:r>
          </a:p>
          <a:p>
            <a:pPr lvl="0" indent="0">
              <a:buNone/>
            </a:pPr>
            <a:r>
              <a:rPr>
                <a:latin typeface="Courier"/>
              </a:rPr>
              <a:t>almost_there(90) --&gt; True
almost_there(104) --&gt; True
almost_there(150) --&gt; False
almost_there(209) --&gt; True</a:t>
            </a:r>
          </a:p>
          <a:p>
            <a:pPr lvl="0" indent="0" marL="0">
              <a:buNone/>
            </a:pPr>
            <a:r>
              <a:rPr/>
              <a:t>NOTE: </a:t>
            </a:r>
            <a:r>
              <a:rPr>
                <a:latin typeface="Courier"/>
              </a:rPr>
              <a:t>abs(num)</a:t>
            </a:r>
            <a:r>
              <a:rPr/>
              <a:t> returns the absolute value of a number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almost_there(n):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((abs(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n)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(abs(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n)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104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209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 2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 33:</a:t>
            </a:r>
          </a:p>
          <a:p>
            <a:pPr lvl="0" indent="0" marL="0">
              <a:buNone/>
            </a:pPr>
            <a:r>
              <a:rPr/>
              <a:t>Given a list of ints, return True if the array contains a 3 next to a 3 somewhere.</a:t>
            </a:r>
          </a:p>
          <a:p>
            <a:pPr lvl="0" indent="0">
              <a:buNone/>
            </a:pPr>
            <a:r>
              <a:rPr>
                <a:latin typeface="Courier"/>
              </a:rPr>
              <a:t>has_33([1, 3, 3]) → True
has_33([1, 3, 1, 3]) → False
has_33([3, 1, 3]) →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has_33(nums):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len(nums)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nicer looking alternative in commented code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#if nums[i] == 3 and nums[i+1] == 3: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nums[i:i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PAPER DOLL: Given a string, return a string where for every character in the original there are three characters</a:t>
            </a:r>
          </a:p>
          <a:p>
            <a:pPr lvl="0" indent="0">
              <a:buNone/>
            </a:pPr>
            <a:r>
              <a:rPr>
                <a:latin typeface="Courier"/>
              </a:rPr>
              <a:t>paper_doll('Hello') --&gt; 'HHHeeellllllooo'
paper_doll('Mississippi') --&gt; 'MMMiiissssssiiippppppiii'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paper_doll(text):</a:t>
            </a:r>
            <a:br/>
            <a:r>
              <a:rPr>
                <a:latin typeface="Courier"/>
              </a:rPr>
              <a:t>   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char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text:</a:t>
            </a:r>
            <a:br/>
            <a:r>
              <a:rPr>
                <a:latin typeface="Courier"/>
              </a:rPr>
              <a:t>        result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char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paper_doll(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'HHHeeellllllooo'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paper_doll(</a:t>
            </a:r>
            <a:r>
              <a:rPr>
                <a:solidFill>
                  <a:srgbClr val="4070A0"/>
                </a:solidFill>
                <a:latin typeface="Courier"/>
              </a:rPr>
              <a:t>'Mississippi'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'MMMiiissssssiiissssssiiippppppiii'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BLACKJACK: Given three integers between 1 and 11, if their sum is less than or equal to 21, return their sum. If their sum exceeds 21 </a:t>
            </a:r>
            <a:r>
              <a:rPr b="1" i="1"/>
              <a:t>and</a:t>
            </a:r>
            <a:r>
              <a:rPr b="1"/>
              <a:t> there’s an eleven, reduce the total sum by 10. Finally, if the sum (even after adjustment) exceeds 21, return ‘BUST’</a:t>
            </a:r>
          </a:p>
          <a:p>
            <a:pPr lvl="0" indent="0">
              <a:buNone/>
            </a:pPr>
            <a:r>
              <a:rPr>
                <a:latin typeface="Courier"/>
              </a:rPr>
              <a:t>blackjack(5,6,7) --&gt; 18
blackjack(9,9,9) --&gt; 'BUST'
blackjack(9,9,11) --&gt; 19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blackjack(a,b,c):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sum((a,b,c))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sum((a,b,c))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sum((a,b,c))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solidFill>
                  <a:srgbClr val="40A070"/>
                </a:solidFill>
                <a:latin typeface="Courier"/>
              </a:rPr>
              <a:t>31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(a,b,c):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sum((a,b,c))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'BUST'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18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'BUST'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19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OF ’69: Return the sum of the numbers in the array, except ignore sections of numbers starting with a 6 and extending to the next 9 (every 6 will be followed by at least one 9). Return 0 for no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summer_69([1, 3, 5]) --&gt; 9
summer_69([4, 5, 6, 7, 8, 9]) --&gt; 9
summer_69([2, 1, 6, 9, 11]) --&gt; 14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summer_69(arr):</a:t>
            </a:r>
            <a:br/>
            <a:r>
              <a:rPr>
                <a:latin typeface="Courier"/>
              </a:rPr>
              <a:t>    total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add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arr: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add: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total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num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add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add: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add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total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14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SPY GAME: Write a function that takes in a list of integers and returns True if it contains 007 in order</a:t>
            </a:r>
          </a:p>
          <a:p>
            <a:pPr lvl="0" indent="0">
              <a:buNone/>
            </a:pPr>
            <a:r>
              <a:rPr>
                <a:latin typeface="Courier"/>
              </a:rPr>
              <a:t> spy_game([1,2,4,0,0,7,5]) --&gt; True
 spy_game([1,0,2,4,0,5,7]) --&gt; True
 spy_game([1,7,2,0,4,5,0])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spy_game(nums):</a:t>
            </a:r>
            <a:br/>
            <a:br/>
            <a:r>
              <a:rPr>
                <a:latin typeface="Courier"/>
              </a:rPr>
              <a:t>    code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nums: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code[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        code.pop(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   </a:t>
            </a:r>
            <a:r>
              <a:rPr i="1">
                <a:solidFill>
                  <a:srgbClr val="60A0B0"/>
                </a:solidFill>
                <a:latin typeface="Courier"/>
              </a:rPr>
              <a:t># code.remove(num) also works</a:t>
            </a:r>
            <a:br/>
            <a:r>
              <a:rPr>
                <a:latin typeface="Courier"/>
              </a:rPr>
              <a:t>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len(code)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COUNT PRIMES: Write a function that returns the </a:t>
            </a:r>
            <a:r>
              <a:rPr b="1" i="1"/>
              <a:t>number</a:t>
            </a:r>
            <a:r>
              <a:rPr b="1"/>
              <a:t> of prime numbers that exist up to and including a given number</a:t>
            </a:r>
          </a:p>
          <a:p>
            <a:pPr lvl="0" indent="0">
              <a:buNone/>
            </a:pPr>
            <a:r>
              <a:rPr>
                <a:latin typeface="Courier"/>
              </a:rPr>
              <a:t>count_primes(100) --&gt; 25</a:t>
            </a:r>
          </a:p>
          <a:p>
            <a:pPr lvl="0" indent="0" marL="0">
              <a:buNone/>
            </a:pPr>
            <a:r>
              <a:rPr/>
              <a:t>By convention, 0 and 1 are not prime.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count_primes(num):</a:t>
            </a:r>
            <a:br/>
            <a:r>
              <a:rPr>
                <a:latin typeface="Courier"/>
              </a:rPr>
              <a:t>    primes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  </a:t>
            </a:r>
            <a:r>
              <a:rPr i="1">
                <a:solidFill>
                  <a:srgbClr val="60A0B0"/>
                </a:solidFill>
                <a:latin typeface="Courier"/>
              </a:rPr>
              <a:t># for the case of num = 0 or 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num: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,x,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):  </a:t>
            </a:r>
            <a:r>
              <a:rPr i="1">
                <a:solidFill>
                  <a:srgbClr val="60A0B0"/>
                </a:solidFill>
                <a:latin typeface="Courier"/>
              </a:rPr>
              <a:t># test all odd factors up to x-1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x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primes.append(x)</a:t>
            </a:r>
            <a:br/>
            <a:r>
              <a:rPr>
                <a:latin typeface="Courier"/>
              </a:rPr>
              <a:t>            x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print(primes)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len(primes)</a:t>
            </a:r>
            <a:br/>
            <a:r>
              <a:rPr>
                <a:latin typeface="Courier"/>
              </a:rPr>
              <a:t>                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count_primes(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[2, 3, 5, 7, 11, 13, 17, 19, 23, 29, 31, 37, 41, 43, 47, 53, 59, 61, 67, 71, 73, 79, 83, 89, 97]
25</a:t>
            </a:r>
          </a:p>
          <a:p>
            <a:pPr lvl="0" indent="0" marL="0">
              <a:buNone/>
            </a:pPr>
            <a:r>
              <a:rPr/>
              <a:t>BONUS: Here’s a faster version that makes use of the prime numbers we’re collecting as we go!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count_primes2(num):</a:t>
            </a:r>
            <a:br/>
            <a:r>
              <a:rPr>
                <a:latin typeface="Courier"/>
              </a:rPr>
              <a:t>    primes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num: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primes:  </a:t>
            </a:r>
            <a:r>
              <a:rPr i="1">
                <a:solidFill>
                  <a:srgbClr val="60A0B0"/>
                </a:solidFill>
                <a:latin typeface="Courier"/>
              </a:rPr>
              <a:t># use the primes list!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    x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primes.append(x)</a:t>
            </a:r>
            <a:br/>
            <a:r>
              <a:rPr>
                <a:latin typeface="Courier"/>
              </a:rPr>
              <a:t>            x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print(primes)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len(primes)</a:t>
            </a:r>
          </a:p>
          <a:p>
            <a:pPr lvl="0" indent="0">
              <a:buNone/>
            </a:pPr>
            <a:r>
              <a:rPr>
                <a:latin typeface="Courier"/>
              </a:rPr>
              <a:t>count_primes2(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[2, 3, 5, 7, 11, 13, 17, 19, 23, 29, 31, 37, 41, 43, 47, 53, 59, 61, 67, 71, 73, 79, 83, 89, 97]
25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Just for fun, not a real problem :)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PRINT BIG: Write a function that takes in a single letter, and returns a 5x5 representation of that letter</a:t>
            </a:r>
          </a:p>
          <a:p>
            <a:pPr lvl="0" indent="0">
              <a:buNone/>
            </a:pPr>
            <a:r>
              <a:rPr>
                <a:latin typeface="Courier"/>
              </a:rPr>
              <a:t>print_big('a')
out:   *  
      * *
     *****
     *   *
     *   *</a:t>
            </a:r>
          </a:p>
          <a:p>
            <a:pPr lvl="0" indent="0" marL="0">
              <a:buNone/>
            </a:pPr>
            <a:r>
              <a:rPr/>
              <a:t>HINT: Consider making a dictionary of possible patterns, and mapping the alphabet to specific 5-line combinations of patterns. For purposes of this exercise, it’s ok if your dictionary stops at “E”.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print_big(letter):</a:t>
            </a:r>
            <a:br/>
            <a:r>
              <a:rPr>
                <a:latin typeface="Courier"/>
              </a:rPr>
              <a:t>    patterns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  * 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 * *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   *'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'*****'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'****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   *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 *  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   *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'*    '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    alphabet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'D'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'E'</a:t>
            </a:r>
            <a:r>
              <a:rPr>
                <a:latin typeface="Courier"/>
              </a:rPr>
              <a:t>:[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pattern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alphabet[letter.upper()]:</a:t>
            </a:r>
            <a:br/>
            <a:r>
              <a:rPr>
                <a:latin typeface="Courier"/>
              </a:rPr>
              <a:t>        print(patterns[pattern])</a:t>
            </a:r>
          </a:p>
          <a:p>
            <a:pPr lvl="0" indent="0">
              <a:buNone/>
            </a:pPr>
            <a:r>
              <a:rPr>
                <a:latin typeface="Courier"/>
              </a:rPr>
              <a:t>print_big(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  *  
 * * 
*****
*   *
*   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2022-04-19T08:26:33Z</dcterms:created>
  <dcterms:modified xsi:type="dcterms:W3CDTF">2022-04-19T08:26:33Z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