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and Methods 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Complete the following questions: ____ </a:t>
                </a:r>
                <a:r>
                  <a:rPr b="1"/>
                  <a:t>Write a function that computes the volume of a sphere given its radius.</a:t>
                </a:r>
              </a:p>
              <a:p>
                <a:pPr lvl="0" indent="0" marL="0">
                  <a:buNone/>
                </a:pPr>
                <a:r>
                  <a:rPr/>
                  <a:t>The volume of a sphere is given as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4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π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def</a:t>
                </a:r>
                <a:r>
                  <a:rPr>
                    <a:latin typeface="Courier"/>
                  </a:rPr>
                  <a:t> vol(rad):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Check</a:t>
                </a:r>
                <a:br/>
                <a:r>
                  <a:rPr>
                    <a:latin typeface="Courier"/>
                  </a:rPr>
                  <a:t>vol(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33.49333333333333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function that checks whether a number is in a given range (inclusive of high and low)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If you only wanted to return a boolean: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accepts a string and calculates the number of upper case letters and lower case letters.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HINT: Two string methods that might prove useful: </a:t>
            </a:r>
            <a:r>
              <a:rPr b="1"/>
              <a:t>.isupper()</a:t>
            </a:r>
            <a:r>
              <a:rPr/>
              <a:t> and </a:t>
            </a:r>
            <a:r>
              <a:rPr b="1"/>
              <a:t>.islower()</a:t>
            </a:r>
          </a:p>
          <a:p>
            <a:pPr lvl="0" indent="0" marL="0">
              <a:buNone/>
            </a:pPr>
            <a:r>
              <a:rPr/>
              <a:t>If you feel ambitious, explore the Collections module to solve this problem!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takes a list and returns a new list with unique elements of the first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to multiply all the numbers in a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checks whether a word or phrase is palindrome or not.</a:t>
            </a:r>
          </a:p>
          <a:p>
            <a:pPr lvl="0" indent="0" marL="0">
              <a:buNone/>
            </a:pPr>
            <a:r>
              <a:rPr/>
              <a:t>Note: A palindrome is word, phrase, or sequence that reads the same backward as forward, e.g., madam,kayak,racecar, or a phrase “nurses run”. Hint: You may want to check out the .replace() method in a string to help out with dealing with spaces. Also google search how to reverse a string in Python, there are some clever ways to do it with slicing notation.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'helleh'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Hard:</a:t>
            </a:r>
          </a:p>
          <a:p>
            <a:pPr lvl="0" indent="0" marL="0">
              <a:buNone/>
            </a:pPr>
            <a:r>
              <a:rPr b="1"/>
              <a:t>Write a Python function to check whether a string is pangram or not. (Assume the string passed in does not have any punctuation)</a:t>
            </a:r>
          </a:p>
          <a:p>
            <a:pPr lvl="0" indent="0">
              <a:buNone/>
            </a:pPr>
            <a:r>
              <a:rPr>
                <a:latin typeface="Courier"/>
              </a:rPr>
              <a:t>Note : Pangrams are words or sentences containing every letter of the alphabet at least once.
For example : "The quick brown fox jumps over the lazy dog"</a:t>
            </a:r>
          </a:p>
          <a:p>
            <a:pPr lvl="0" indent="0" marL="0">
              <a:buNone/>
            </a:pPr>
            <a:r>
              <a:rPr/>
              <a:t>Hint: You may want to use .replace() method to get rid of spaces.</a:t>
            </a:r>
          </a:p>
          <a:p>
            <a:pPr lvl="0" indent="0" marL="0">
              <a:buNone/>
            </a:pPr>
            <a:r>
              <a:rPr/>
              <a:t>Hint: Look at the </a:t>
            </a:r>
            <a:r>
              <a:rPr>
                <a:hlinkClick r:id="rId2"/>
              </a:rPr>
              <a:t>string module</a:t>
            </a:r>
          </a:p>
          <a:p>
            <a:pPr lvl="0" indent="0" marL="0">
              <a:buNone/>
            </a:pPr>
            <a:r>
              <a:rPr/>
              <a:t>Hint: In case you want to use </a:t>
            </a:r>
            <a:r>
              <a:rPr>
                <a:hlinkClick r:id="rId3"/>
              </a:rPr>
              <a:t>set comparisons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ispangram(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2022-04-19T08:26:41Z</dcterms:created>
  <dcterms:modified xsi:type="dcterms:W3CDTF">2022-04-19T08:26:41Z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