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ckoverflow.com/questions/16060899/alphabet-range-in-python" TargetMode="External" /><Relationship Id="rId3" Type="http://schemas.openxmlformats.org/officeDocument/2006/relationships/hyperlink" Target="https://medium.com/better-programming/a-visual-guide-to-set-comparisons-in-python-6ab7edb9ec4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Functions and Methods Homework Solutions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function that computes the volume of a sphere given its radius.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vol(rad):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(rad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vol(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33.49333333333333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function that checks whether a number is in a given range (inclusive of high and low)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ran_check(num,low,high):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#Check if num is between low and high (including low and 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range(low,high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'{} is in the range between {} and {}'</a:t>
            </a:r>
            <a:r>
              <a:rPr>
                <a:latin typeface="Courier"/>
              </a:rPr>
              <a:t>.format(num,low,high))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'The number is outside the range.'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ran_check(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 is in the range between 2 and 7</a:t>
            </a:r>
          </a:p>
          <a:p>
            <a:pPr lvl="0" indent="0" marL="0">
              <a:buNone/>
            </a:pPr>
            <a:r>
              <a:rPr/>
              <a:t>If you only wanted to return a boolean: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ran_bool(num,low,high):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range(low,high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ran_bool(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accepts a string and calculates the number of upper case letters and lower case letters.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String : 'Hello Mr. Rogers, how are you this fine Tuesday?'
Expected Output : 
No. of Upper case characters : 4
No. of Lower case Characters : 33</a:t>
            </a:r>
          </a:p>
          <a:p>
            <a:pPr lvl="0" indent="0" marL="0">
              <a:buNone/>
            </a:pPr>
            <a:r>
              <a:rPr/>
              <a:t>If you feel ambitious, explore the Collections module to solve this problem!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up_low(s):</a:t>
            </a:r>
            <a:br/>
            <a:r>
              <a:rPr>
                <a:latin typeface="Courier"/>
              </a:rPr>
              <a:t>    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c.isupper():</a:t>
            </a:r>
            <a:br/>
            <a:r>
              <a:rPr>
                <a:latin typeface="Courier"/>
              </a:rPr>
              <a:t>            d[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c.islower():</a:t>
            </a:r>
            <a:br/>
            <a:r>
              <a:rPr>
                <a:latin typeface="Courier"/>
              </a:rPr>
              <a:t>            d[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"Original String : "</a:t>
            </a:r>
            <a:r>
              <a:rPr>
                <a:latin typeface="Courier"/>
              </a:rPr>
              <a:t>, s)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"No. of Upper case characters : "</a:t>
            </a:r>
            <a:r>
              <a:rPr>
                <a:latin typeface="Courier"/>
              </a:rPr>
              <a:t>, d[</a:t>
            </a:r>
            <a:r>
              <a:rPr>
                <a:solidFill>
                  <a:srgbClr val="4070A0"/>
                </a:solidFill>
                <a:latin typeface="Courier"/>
              </a:rPr>
              <a:t>"upper"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"No. of Lower case Characters : "</a:t>
            </a:r>
            <a:r>
              <a:rPr>
                <a:latin typeface="Courier"/>
              </a:rPr>
              <a:t>, d[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Mr. Rogers, how are you this fine Tuesday?'</a:t>
            </a:r>
            <a:br/>
            <a:r>
              <a:rPr>
                <a:latin typeface="Courier"/>
              </a:rPr>
              <a:t>up_low(s)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 String :  Hello Mr. Rogers, how are you this fine Tuesday?
No. of Upper case characters :  4
No. of Lower case Characters :  33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takes a list and returns a new list with unique elements of the first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[1,1,1,1,2,2,3,3,3,3,4,5]
Unique List : [1, 2, 3, 4, 5]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unique_list(lst):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Also possible to use list(set())</a:t>
            </a:r>
            <a:br/>
            <a:r>
              <a:rPr>
                <a:latin typeface="Courier"/>
              </a:rPr>
              <a:t>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lst: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x:</a:t>
            </a:r>
            <a:br/>
            <a:r>
              <a:rPr>
                <a:latin typeface="Courier"/>
              </a:rPr>
              <a:t>            x.append(a)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</a:t>
            </a:r>
          </a:p>
          <a:p>
            <a:pPr lvl="0" indent="0">
              <a:buNone/>
            </a:pPr>
            <a:r>
              <a:rPr>
                <a:latin typeface="Courier"/>
              </a:rPr>
              <a:t>unique_list([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to multiply all the numbers in a list.</a:t>
            </a:r>
          </a:p>
          <a:p>
            <a:pPr lvl="0" indent="0">
              <a:buNone/>
            </a:pPr>
            <a:r>
              <a:rPr>
                <a:latin typeface="Courier"/>
              </a:rPr>
              <a:t>Sample List : [1, 2, 3, -4]
Expected Output : -24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multiply(numbers):</a:t>
            </a:r>
            <a:br/>
            <a:r>
              <a:rPr>
                <a:latin typeface="Courier"/>
              </a:rPr>
              <a:t>    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numbers:</a:t>
            </a:r>
            <a:br/>
            <a:r>
              <a:rPr>
                <a:latin typeface="Courier"/>
              </a:rPr>
              <a:t>        total </a:t>
            </a:r>
            <a:r>
              <a:rPr>
                <a:solidFill>
                  <a:srgbClr val="666666"/>
                </a:solidFill>
                <a:latin typeface="Courier"/>
              </a:rPr>
              <a:t>*=</a:t>
            </a:r>
            <a:r>
              <a:rPr>
                <a:latin typeface="Courier"/>
              </a:rPr>
              <a:t> x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</a:t>
            </a:r>
          </a:p>
          <a:p>
            <a:pPr lvl="0" indent="0">
              <a:buNone/>
            </a:pPr>
            <a:r>
              <a:rPr>
                <a:latin typeface="Courier"/>
              </a:rPr>
              <a:t>multiply([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-24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that checks whether a word or phrase is palindrome or not.</a:t>
            </a:r>
          </a:p>
          <a:p>
            <a:pPr lvl="0" indent="0" marL="0">
              <a:buNone/>
            </a:pPr>
            <a:r>
              <a:rPr/>
              <a:t>Note: A palindrome is word, phrase, or sequence that reads the same backward as forward, e.g., madam,kayak,racecar, or a phrase “nurses run”. Hint: You may want to check out the .replace() method in a string to help out with dealing with spaces. Also google search how to reverse a string in Python, there are some clever ways to do it with slicing notation.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palindrome(s):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s.replace(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This replaces all spaces ' ' with no space ''. (Fixes issues with strings that have spaces)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s[::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  </a:t>
            </a:r>
            <a:r>
              <a:rPr i="1">
                <a:solidFill>
                  <a:srgbClr val="60A0B0"/>
                </a:solidFill>
                <a:latin typeface="Courier"/>
              </a:rPr>
              <a:t># Check through 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'nurses run'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palindrome(</a:t>
            </a:r>
            <a:r>
              <a:rPr>
                <a:solidFill>
                  <a:srgbClr val="4070A0"/>
                </a:solidFill>
                <a:latin typeface="Courier"/>
              </a:rPr>
              <a:t>'abcba'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Write a Python function to check whether a string is pangram or not. (Assume the string passed in does not have any punctuation)</a:t>
            </a:r>
          </a:p>
          <a:p>
            <a:pPr lvl="0" indent="0">
              <a:buNone/>
            </a:pPr>
            <a:r>
              <a:rPr>
                <a:latin typeface="Courier"/>
              </a:rPr>
              <a:t>Note : Pangrams are words or sentences containing every letter of the alphabet at least once.
For example : "The quick brown fox jumps over the lazy dog"</a:t>
            </a:r>
          </a:p>
          <a:p>
            <a:pPr lvl="0" indent="0" marL="0">
              <a:buNone/>
            </a:pPr>
            <a:r>
              <a:rPr/>
              <a:t>Hint: You may want to use .replace() method to get rid of spaces.</a:t>
            </a:r>
          </a:p>
          <a:p>
            <a:pPr lvl="0" indent="0" marL="0">
              <a:buNone/>
            </a:pPr>
            <a:r>
              <a:rPr/>
              <a:t>Hint: Look at the </a:t>
            </a:r>
            <a:r>
              <a:rPr>
                <a:hlinkClick r:id="rId2"/>
              </a:rPr>
              <a:t>string module</a:t>
            </a:r>
          </a:p>
          <a:p>
            <a:pPr lvl="0" indent="0" marL="0">
              <a:buNone/>
            </a:pPr>
            <a:r>
              <a:rPr/>
              <a:t>Hint: In case you want to use </a:t>
            </a:r>
            <a:r>
              <a:rPr>
                <a:hlinkClick r:id="rId3"/>
              </a:rPr>
              <a:t>set comparisons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string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ispangram(str1, alphabet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string.ascii_lowercase):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Create a set of the alphabet</a:t>
            </a:r>
            <a:br/>
            <a:r>
              <a:rPr>
                <a:latin typeface="Courier"/>
              </a:rPr>
              <a:t>    alphaset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set(alphabet)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Remove spaces from str1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str1.replace(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Lowercase all strings in the passed in string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Recall we assume no punctuation 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str1.lower()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Grab all unique letters in the string as a set</a:t>
            </a:r>
            <a:br/>
            <a:r>
              <a:rPr>
                <a:latin typeface="Courier"/>
              </a:rPr>
              <a:t>    str1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set(str1)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Now check that the alpahbet set is same as string set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str1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alphaset</a:t>
            </a:r>
          </a:p>
          <a:p>
            <a:pPr lvl="0" indent="0">
              <a:buNone/>
            </a:pPr>
            <a:r>
              <a:rPr>
                <a:latin typeface="Courier"/>
              </a:rPr>
              <a:t>ispangram(</a:t>
            </a:r>
            <a:r>
              <a:rPr>
                <a:solidFill>
                  <a:srgbClr val="4070A0"/>
                </a:solidFill>
                <a:latin typeface="Courier"/>
              </a:rPr>
              <a:t>"The quick brown fox jumps over the lazy dog"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True</a:t>
            </a:r>
          </a:p>
          <a:p>
            <a:pPr lvl="0" indent="0">
              <a:buNone/>
            </a:pPr>
            <a:r>
              <a:rPr>
                <a:latin typeface="Courier"/>
              </a:rPr>
              <a:t>string.ascii_lowercase</a:t>
            </a:r>
          </a:p>
          <a:p>
            <a:pPr lvl="0" indent="0">
              <a:buNone/>
            </a:pPr>
            <a:r>
              <a:rPr>
                <a:latin typeface="Courier"/>
              </a:rPr>
              <a:t>'abcdefghijklmnopqrstuvwxyz'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2022-04-19T08:26:43Z</dcterms:created>
  <dcterms:modified xsi:type="dcterms:W3CDTF">2022-04-19T08:26:43Z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