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 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Homework Assignment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Fill in the Line class methods to accept coordinates as a pair of tuples and return the slope and distance of the line.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Line: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,coor1,coor2):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distance(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slope(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EXAMPLE OUTPUT</a:t>
            </a:r>
            <a:br/>
            <a:br/>
            <a:r>
              <a:rPr>
                <a:latin typeface="Courier"/>
              </a:rPr>
              <a:t>coordinate1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coordinate2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li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Line(coordinate1,coordinate2)</a:t>
            </a:r>
          </a:p>
          <a:p>
            <a:pPr lvl="0" indent="0">
              <a:buNone/>
            </a:pPr>
            <a:r>
              <a:rPr>
                <a:latin typeface="Courier"/>
              </a:rPr>
              <a:t>li.distance()</a:t>
            </a:r>
          </a:p>
          <a:p>
            <a:pPr lvl="0" indent="0">
              <a:buNone/>
            </a:pPr>
            <a:r>
              <a:rPr>
                <a:latin typeface="Courier"/>
              </a:rPr>
              <a:t>9.433981132056603</a:t>
            </a:r>
          </a:p>
          <a:p>
            <a:pPr lvl="0" indent="0">
              <a:buNone/>
            </a:pPr>
            <a:r>
              <a:rPr>
                <a:latin typeface="Courier"/>
              </a:rPr>
              <a:t>li.slope()</a:t>
            </a:r>
          </a:p>
          <a:p>
            <a:pPr lvl="0" indent="0">
              <a:buNone/>
            </a:pPr>
            <a:r>
              <a:rPr>
                <a:latin typeface="Courier"/>
              </a:rPr>
              <a:t>1.6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Fill in the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Cylinder: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,radius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volume(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surface_area(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EXAMPLE OUTPUT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Cylinder(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c.volume()</a:t>
            </a:r>
          </a:p>
          <a:p>
            <a:pPr lvl="0" indent="0">
              <a:buNone/>
            </a:pPr>
            <a:r>
              <a:rPr>
                <a:latin typeface="Courier"/>
              </a:rPr>
              <a:t>56.52</a:t>
            </a:r>
          </a:p>
          <a:p>
            <a:pPr lvl="0" indent="0">
              <a:buNone/>
            </a:pPr>
            <a:r>
              <a:rPr>
                <a:latin typeface="Courier"/>
              </a:rPr>
              <a:t>c.surface_area()</a:t>
            </a:r>
          </a:p>
          <a:p>
            <a:pPr lvl="0" indent="0">
              <a:buNone/>
            </a:pPr>
            <a:r>
              <a:rPr>
                <a:latin typeface="Courier"/>
              </a:rPr>
              <a:t>94.2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2022-04-19T08:26:47Z</dcterms:created>
  <dcterms:modified xsi:type="dcterms:W3CDTF">2022-04-19T08:26:47Z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