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Homework Assignment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Line class methods to accept coordinates as a pair of tuples and return the slope and distance of the line.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Line(object):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coor1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coor2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x1,y1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.coor1</a:t>
            </a:r>
            <a:br/>
            <a:r>
              <a:rPr>
                <a:latin typeface="Courier"/>
              </a:rPr>
              <a:t>        x2,y2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.coor2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(y2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y1)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(x2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x1)</a:t>
            </a:r>
          </a:p>
          <a:p>
            <a:pPr lvl="0" indent="0">
              <a:buNone/>
            </a:pPr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Fill in the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height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radius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top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.radius)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top)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.radius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.height)</a:t>
            </a:r>
          </a:p>
          <a:p>
            <a:pPr lvl="0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2022-04-19T08:26:49Z</dcterms:created>
  <dcterms:modified xsi:type="dcterms:W3CDTF">2022-04-19T08:26:49Z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