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Python course materials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Errors and Exceptions Homework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Handle the exception thrown by the code below by using try and except blocks.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'c'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print(i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TypeError                                 Traceback (most recent call last)
&lt;ipython-input-1-c35f41ad7311&gt; in &lt;module&gt;()
      1 for i in ['a','b','c']:
----&gt; 2     print(i**2)
TypeError: unsupported operand type(s) for ** or pow(): 'str' and 'int'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Handle the exception thrown by the code below by using try and except blocks. Then use a finally block to print ‘All Done.’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br/>
            <a:r>
              <a:rPr>
                <a:latin typeface="Courier"/>
              </a:rPr>
              <a:t>z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y</a:t>
            </a:r>
          </a:p>
          <a:p>
            <a:pPr lvl="0" indent="0">
              <a:buNone/>
            </a:pPr>
            <a:r>
              <a:rPr>
                <a:latin typeface="Courier"/>
              </a:rPr>
              <a:t>---------------------------------------------------------------------------
ZeroDivisionError                         Traceback (most recent call last)
&lt;ipython-input-2-6f985c4c80dd&gt; in &lt;module&gt;()
      2 y = 0
      3 
----&gt; 4 z = x/y
ZeroDivisionError: division by zero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Write a function that asks for an integer and prints the square of it. Use a while loop with a try, except, else block to account for incorrect inputs.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ask():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pass</a:t>
            </a:r>
          </a:p>
          <a:p>
            <a:pPr lvl="0" indent="0">
              <a:buNone/>
            </a:pPr>
            <a:r>
              <a:rPr>
                <a:latin typeface="Courier"/>
              </a:rPr>
              <a:t>ask()</a:t>
            </a:r>
          </a:p>
          <a:p>
            <a:pPr lvl="0" indent="0">
              <a:buNone/>
            </a:pPr>
            <a:r>
              <a:rPr>
                <a:latin typeface="Courier"/>
              </a:rPr>
              <a:t>Input an integer: null
An error occurred! Please try again!
Input an integer: 2
Thank you, your number squared is:  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Great Job!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2022-04-19T08:27:01Z</dcterms:created>
  <dcterms:modified xsi:type="dcterms:W3CDTF">2022-04-19T08:27:01Z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