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Errors and Exceptions Homework - Solution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Handle the exception thrown by the code below by using try and except blocks.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    print(i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"An error occurred!"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An error occurred!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Handle the exception thrown by the code below by using try and except blocks. Then use a finally block to print ‘All Done.’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z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y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ZeroDivisionError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"Can't divide by Zero!"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finally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'All Done!'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Can't divide by Zero!
All Done!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Write a function that asks for an integer and prints the square of it. Use a while loop with a try, except, else block to account for incorrect inputs.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ask():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int(input(</a:t>
            </a:r>
            <a:r>
              <a:rPr>
                <a:solidFill>
                  <a:srgbClr val="4070A0"/>
                </a:solidFill>
                <a:latin typeface="Courier"/>
              </a:rPr>
              <a:t>'Input an integer: '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print(</a:t>
            </a:r>
            <a:r>
              <a:rPr>
                <a:solidFill>
                  <a:srgbClr val="4070A0"/>
                </a:solidFill>
                <a:latin typeface="Courier"/>
              </a:rPr>
              <a:t>'An error occurred! Please try again!'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continue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br/>
            <a:r>
              <a:rPr>
                <a:latin typeface="Courier"/>
              </a:rPr>
              <a:t>            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'Thank you, your number squared is: '</a:t>
            </a:r>
            <a:r>
              <a:rPr>
                <a:latin typeface="Courier"/>
              </a:rPr>
              <a:t>,n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ask()</a:t>
            </a:r>
          </a:p>
          <a:p>
            <a:pPr lvl="0" indent="0">
              <a:buNone/>
            </a:pPr>
            <a:r>
              <a:rPr>
                <a:latin typeface="Courier"/>
              </a:rPr>
              <a:t>Input an integer: null
An error occurred! Please try again!
Input an integer: 2
Thank you, your number squared is:  4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Great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2022-04-19T08:27:03Z</dcterms:created>
  <dcterms:modified xsi:type="dcterms:W3CDTF">2022-04-19T08:27:03Z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