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= 5</a:t>
            </a:r>
          </a:p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Variabele Toewijzing (Assignments)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## Regels voor namen van variabelen (Naamgevingsconventies)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* namen mogen niet beginnen met een cijfer</a:t>
            </a:r>
            <a:br/>
          </a:p>
          <a:p>
            <a:pPr>
              <a:defRPr sz="1200"/>
            </a:pPr>
            <a:r>
              <a:t>* namen mogen geen spaties bevatten, gebruik _ intead</a:t>
            </a:r>
            <a:br/>
          </a:p>
          <a:p>
            <a:pPr>
              <a:defRPr sz="1200"/>
            </a:pPr>
            <a:r>
              <a:t>* namen mogen geen van deze symbolen bevatten: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       :'",&lt;&gt;/?|\!@#%^&amp;*~-+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       </a:t>
            </a:r>
            <a:br/>
          </a:p>
          <a:p>
            <a:pPr>
              <a:defRPr sz="1200"/>
            </a:pPr>
            <a:r>
              <a:t>* het wordt als de beste praktijk beschouwd ([PEP8](https://www.python.org/dev/peps/pep-0008/#function-and-variable-names)) dat namen in kleine letters met underscores zijn</a:t>
            </a:r>
            <a:br/>
          </a:p>
          <a:p>
            <a:pPr>
              <a:defRPr sz="1200"/>
            </a:pPr>
            <a:r>
              <a:t>* vermijd het gebruik van ingebouwde Python-sleutelwoorden zoals `list` en `str`</a:t>
            </a:r>
            <a:br/>
          </a:p>
          <a:p>
            <a:pPr>
              <a:defRPr sz="1200"/>
            </a:pPr>
            <a:r>
              <a:t>* vermijd het gebruik van de enkele karakters `l` (kleine letter l), `O` (hoofdletter o) en `I` (hoofdletter i), aangezien deze kunnen worden verward met `1` en `0`</a:t>
            </a:r>
            <a:b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Dynamisch typen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Python gebruikt *dynamisch typen*, wat betekent dat je variabelen opnieuw kunt toewijzen aan verschillende gegevenstypen. Dit maakt Python erg flexibel in het toewijzen van datatypes; het verschilt van andere talen die *statisch getypt* zijn.</a:t>
            </a:r>
            <a:b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= 2 ```</a:t>
            </a:r>
            <a:b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```</a:t>
            </a:r>
            <a:b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= ['Sammy', 'Frankie'] ```</a:t>
            </a:r>
            <a:b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```</a:t>
            </a:r>
            <a:b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Voor- en nadelen van dynamisch typen</a:t>
            </a:r>
            <a:br/>
          </a:p>
          <a:p>
            <a:pPr>
              <a:defRPr sz="1200"/>
            </a:pPr>
            <a:r>
              <a:t>#### Voordelen van dynamisch typen</a:t>
            </a:r>
            <a:br/>
          </a:p>
          <a:p>
            <a:pPr>
              <a:defRPr sz="1200"/>
            </a:pPr>
            <a:r>
              <a:t>* zeer gemakkelijk om mee te werken</a:t>
            </a:r>
            <a:br/>
          </a:p>
          <a:p>
            <a:pPr>
              <a:defRPr sz="1200"/>
            </a:pPr>
            <a:r>
              <a:t>* snellere ontwikkeltijd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#### Nadelen van dynamisch typen</a:t>
            </a:r>
            <a:br/>
          </a:p>
          <a:p>
            <a:pPr>
              <a:defRPr sz="1200"/>
            </a:pPr>
            <a:r>
              <a:t>* kan leiden tot onverwachte bugs!</a:t>
            </a:r>
            <a:br/>
          </a:p>
          <a:p>
            <a:pPr>
              <a:defRPr sz="1200"/>
            </a:pPr>
            <a:r>
              <a:t>* je moet op de hoogte zijn van `type()`</a:t>
            </a:r>
            <a:b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Variabelen toewijzen</a:t>
            </a:r>
            <a:br/>
          </a:p>
          <a:p>
            <a:pPr>
              <a:defRPr sz="1200"/>
            </a:pPr>
            <a:r>
              <a:t>Variabele toewijzing volgt `naam = object`, waarbij een enkel gelijkteken `=` een *toewijzingsoperator* is</a:t>
            </a:r>
            <a:b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5 ```</a:t>
            </a:r>
            <a:b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Hier hebben we het integer-object `5` toegewezen aan de variabelenaam `a`.&lt;br&gt;Laten we `a` aan iets anders toewijzen:</a:t>
            </a:r>
            <a:b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10 ```</a:t>
            </a:r>
            <a:b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 kunt nu `a` gebruiken in plaats van het getal `10`:</a:t>
            </a:r>
            <a:b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+ a ```</a:t>
            </a:r>
            <a:b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Variabelen opnieuw toewijzen</a:t>
            </a:r>
            <a:br/>
          </a:p>
          <a:p>
            <a:pPr>
              <a:defRPr sz="1200"/>
            </a:pPr>
            <a:r>
              <a:t>Met Python kun je variabelen opnieuw toewijzen met een verwijzing naar hetzelfde object.</a:t>
            </a:r>
            <a:b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a + 10 ```</a:t>
            </a:r>
            <a:b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Hier is een snelkoppeling voor. Met Python kun je getallen optellen, aftrekken, vermenigvuldigen en delen door ze opnieuw toe te wijzen met behulp van `+=`, `-=`, `*=` en `/=`.</a:t>
            </a:r>
            <a:b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+= 10 ```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Hier hebben we het integer-object `5` toegewezen aan de variabelenaam `a`.&lt;br&gt;Laten we `a` aan iets anders toewijzen:</a:t>
            </a:r>
          </a:p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*= 2 ```</a:t>
            </a:r>
            <a:b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 type bepalen met `type()`</a:t>
            </a:r>
            <a:br/>
          </a:p>
          <a:p>
            <a:pPr>
              <a:defRPr sz="1200"/>
            </a:pPr>
            <a:r>
              <a:t>U kunt controleren welk type object aan een variabele is toegewezen met behulp van de ingebouwde functie `type()` van Python. Veel voorkomende gegevenstypen zijn:</a:t>
            </a:r>
            <a:br/>
          </a:p>
          <a:p>
            <a:pPr>
              <a:defRPr sz="1200"/>
            </a:pPr>
            <a:r>
              <a:t>* **int** (voor integer)</a:t>
            </a:r>
            <a:br/>
          </a:p>
          <a:p>
            <a:pPr>
              <a:defRPr sz="1200"/>
            </a:pPr>
            <a:r>
              <a:t>* **float**</a:t>
            </a:r>
            <a:br/>
          </a:p>
          <a:p>
            <a:pPr>
              <a:defRPr sz="1200"/>
            </a:pPr>
            <a:r>
              <a:t>* **str** (voor string)</a:t>
            </a:r>
            <a:br/>
          </a:p>
          <a:p>
            <a:pPr>
              <a:defRPr sz="1200"/>
            </a:pPr>
            <a:r>
              <a:t>* **list**</a:t>
            </a:r>
            <a:br/>
          </a:p>
          <a:p>
            <a:pPr>
              <a:defRPr sz="1200"/>
            </a:pPr>
            <a:r>
              <a:t>* **tuple**</a:t>
            </a:r>
            <a:br/>
          </a:p>
          <a:p>
            <a:pPr>
              <a:defRPr sz="1200"/>
            </a:pPr>
            <a:r>
              <a:t>* **dict** (voor dictionary)</a:t>
            </a:r>
            <a:br/>
          </a:p>
          <a:p>
            <a:pPr>
              <a:defRPr sz="1200"/>
            </a:pPr>
            <a:r>
              <a:t>* **set**</a:t>
            </a:r>
            <a:br/>
          </a:p>
          <a:p>
            <a:pPr>
              <a:defRPr sz="1200"/>
            </a:pPr>
            <a:r>
              <a:t>* **bool** (voor Boolean True/False)</a:t>
            </a:r>
            <a:b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type(a) ```</a:t>
            </a:r>
            <a:b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(1,2) ```</a:t>
            </a:r>
            <a:b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type(a) ```</a:t>
            </a:r>
            <a:b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Eenvoudige oefening</a:t>
            </a:r>
            <a:br/>
          </a:p>
          <a:p>
            <a:pPr>
              <a:defRPr sz="1200"/>
            </a:pPr>
            <a:r>
              <a:t>Dit laat zien hoe variabelen berekeningen leesbaarder en gemakkelijker te volgen maken.</a:t>
            </a:r>
            <a:b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my_income = 100</a:t>
            </a:r>
            <a:br/>
            <a:r>
              <a:t> ```</a:t>
            </a:r>
          </a:p>
          <a:p>
            <a:pPr>
              <a:defRPr sz="1200"/>
            </a:pPr>
            <a:r>
              <a:t>``` tax_rate = 0.1</a:t>
            </a:r>
            <a:br/>
            <a:r>
              <a:t> ```</a:t>
            </a:r>
          </a:p>
          <a:p>
            <a:pPr>
              <a:defRPr sz="1200"/>
            </a:pPr>
            <a:r>
              <a:t>``` my_taxes = my_income * tax_rate ```</a:t>
            </a:r>
            <a:b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my_taxes ```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= 10</a:t>
            </a:r>
          </a:p>
          <a:p/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Geweldig! U zou nu de basisprincipes van het toewijzen en opnieuw toewijzen van variabelen in Python moeten begrijpen.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 kunt nu `a` gebruiken in plaats van het getal `10`:</a:t>
            </a:r>
          </a:p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+ a</a:t>
            </a:r>
          </a:p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Variabelen opnieuw toewijzen</a:t>
            </a:r>
          </a:p>
          <a:p>
            <a:r>
              <a:t>Met Python kun je variabelen opnieuw toewijzen met een verwijzing naar hetzelfde object.</a:t>
            </a:r>
          </a:p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= a + 10</a:t>
            </a:r>
          </a:p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Variabele Toewijzing (Assignments)</a:t>
            </a:r>
          </a:p>
          <a:p/>
          <a:p>
            <a:r>
              <a:t>## Regels voor namen van variabelen (Naamgevingsconventies)</a:t>
            </a:r>
          </a:p>
          <a:p/>
          <a:p>
            <a:r>
              <a:t>* namen mogen niet beginnen met een cijfer</a:t>
            </a:r>
          </a:p>
          <a:p>
            <a:r>
              <a:t>* namen mogen geen spaties bevatten, gebruik _ intead</a:t>
            </a:r>
          </a:p>
          <a:p>
            <a:r>
              <a:t>* namen mogen geen van deze symbolen bevatten:</a:t>
            </a:r>
          </a:p>
          <a:p/>
          <a:p/>
          <a:p>
            <a:r>
              <a:t>       :'",&lt;&gt;/?|\!@#%^&amp;*~-+</a:t>
            </a:r>
          </a:p>
          <a:p/>
          <a:p>
            <a:r>
              <a:t>       </a:t>
            </a:r>
          </a:p>
          <a:p>
            <a:r>
              <a:t>* het wordt als de beste praktijk beschouwd ([PEP8](https://www.python.org/dev/peps/pep-0008/#function-and-variable-names)) dat namen in kleine letters met underscores zijn</a:t>
            </a:r>
          </a:p>
          <a:p>
            <a:r>
              <a:t>* vermijd het gebruik van ingebouwde Python-sleutelwoorden zoals `list` en `str`</a:t>
            </a:r>
          </a:p>
          <a:p>
            <a:r>
              <a:t>* vermijd het gebruik van de enkele karakters `l` (kleine letter l), `O` (hoofdletter o) en `I` (hoofdletter i), aangezien deze kunnen worden verward met `1` en `0`</a:t>
            </a:r>
          </a:p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Hier is een snelkoppeling voor. Met Python kun je getallen optellen, aftrekken, vermenigvuldigen en delen door ze opnieuw toe te wijzen met behulp van `+=`, `-=`, `*=` en `/=`.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+= 10</a:t>
            </a:r>
          </a:p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*= 2</a:t>
            </a:r>
          </a:p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Variabel type bepalen met `type()`</a:t>
            </a:r>
          </a:p>
          <a:p>
            <a:r>
              <a:t>U kunt controleren welk type object aan een variabele is toegewezen met behulp van de ingebouwde functie `type()` van Python. Veel voorkomende gegevenstypen zijn:</a:t>
            </a:r>
          </a:p>
          <a:p>
            <a:r>
              <a:t>* **int** (voor integer)</a:t>
            </a:r>
          </a:p>
          <a:p>
            <a:r>
              <a:t>* **float**</a:t>
            </a:r>
          </a:p>
          <a:p>
            <a:r>
              <a:t>* **str** (voor string)</a:t>
            </a:r>
          </a:p>
          <a:p>
            <a:r>
              <a:t>* **list**</a:t>
            </a:r>
          </a:p>
          <a:p>
            <a:r>
              <a:t>* **tuple**</a:t>
            </a:r>
          </a:p>
          <a:p>
            <a:r>
              <a:t>* **dict** (voor dictionary)</a:t>
            </a:r>
          </a:p>
          <a:p>
            <a:r>
              <a:t>* **set**</a:t>
            </a:r>
          </a:p>
          <a:p>
            <a:r>
              <a:t>* **bool** (voor Boolean True/False)</a:t>
            </a:r>
          </a:p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type(a)</a:t>
            </a:r>
          </a:p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= (1,2)</a:t>
            </a:r>
          </a:p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type(a)</a:t>
            </a:r>
          </a:p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Eenvoudige oefening</a:t>
            </a:r>
          </a:p>
          <a:p>
            <a:r>
              <a:t>Dit laat zien hoe variabelen berekeningen leesbaarder en gemakkelijker te volgen maken.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Dynamisch typen</a:t>
            </a:r>
          </a:p>
          <a:p/>
          <a:p>
            <a:r>
              <a:t>Python gebruikt *dynamisch typen*, wat betekent dat je variabelen opnieuw kunt toewijzen aan verschillende gegevenstypen. Dit maakt Python erg flexibel in het toewijzen van datatypes; het verschilt van andere talen die *statisch getypt* zijn.</a:t>
            </a:r>
          </a:p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my_income = 100</a:t>
            </a:r>
          </a:p>
          <a:p>
            <a:r>
              <a:t>tax_rate = 0.1</a:t>
            </a:r>
          </a:p>
          <a:p>
            <a:r>
              <a:t>my_taxes = my_income * tax_rate</a:t>
            </a:r>
          </a:p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my_taxes</a:t>
            </a:r>
          </a:p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Geweldig! U zou nu de basisprincipes van het toewijzen en opnieuw toewijzen van variabelen in Python moeten begrijpen.</a:t>
            </a:r>
          </a:p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Variabele Toewijzing (Assignments)</a:t>
            </a:r>
          </a:p>
          <a:p/>
          <a:p>
            <a:r>
              <a:t>## Regels voor namen van variabelen (Naamgevingsconventies)</a:t>
            </a:r>
          </a:p>
          <a:p/>
          <a:p>
            <a:r>
              <a:t>* namen mogen niet beginnen met een cijfer</a:t>
            </a:r>
          </a:p>
          <a:p>
            <a:r>
              <a:t>* namen mogen geen spaties bevatten, gebruik _ intead</a:t>
            </a:r>
          </a:p>
          <a:p>
            <a:r>
              <a:t>* namen mogen geen van deze symbolen bevatten:</a:t>
            </a:r>
          </a:p>
          <a:p/>
          <a:p/>
          <a:p>
            <a:r>
              <a:t>       :'",&lt;&gt;/?|\!@#%^&amp;*~-+</a:t>
            </a:r>
          </a:p>
          <a:p/>
          <a:p>
            <a:r>
              <a:t>       </a:t>
            </a:r>
          </a:p>
          <a:p>
            <a:r>
              <a:t>* het wordt als de beste praktijk beschouwd ([PEP8](https://www.python.org/dev/peps/pep-0008/#function-and-variable-names)) dat namen in kleine letters met underscores zijn</a:t>
            </a:r>
          </a:p>
          <a:p>
            <a:r>
              <a:t>* vermijd het gebruik van ingebouwde Python-sleutelwoorden zoals `list` en `str`</a:t>
            </a:r>
          </a:p>
          <a:p>
            <a:r>
              <a:t>* vermijd het gebruik van de enkele karakters `l` (kleine letter l), `O` (hoofdletter o) en `I` (hoofdletter i), aangezien deze kunnen worden verward met `1` en `0`</a:t>
            </a:r>
          </a:p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Dynamisch typen</a:t>
            </a:r>
          </a:p>
          <a:p/>
          <a:p>
            <a:r>
              <a:t>Python gebruikt *dynamisch typen*, wat betekent dat je variabelen opnieuw kunt toewijzen aan verschillende gegevenstypen. Dit maakt Python erg flexibel in het toewijzen van datatypes; het verschilt van andere talen die *statisch getypt* zijn.</a:t>
            </a:r>
          </a:p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my_dogs = 2</a:t>
            </a:r>
          </a:p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my_dogs</a:t>
            </a:r>
          </a:p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my_dogs = ['Sammy', 'Frankie']</a:t>
            </a:r>
          </a:p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my_dogs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my_dogs = 2</a:t>
            </a:r>
          </a:p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Voor- en nadelen van dynamisch typen</a:t>
            </a:r>
          </a:p>
          <a:p>
            <a:r>
              <a:t>#### Voordelen van dynamisch typen</a:t>
            </a:r>
          </a:p>
          <a:p>
            <a:r>
              <a:t>* zeer gemakkelijk om mee te werken</a:t>
            </a:r>
          </a:p>
          <a:p>
            <a:r>
              <a:t>* snellere ontwikkeltijd</a:t>
            </a:r>
          </a:p>
          <a:p/>
          <a:p>
            <a:r>
              <a:t>#### Nadelen van dynamisch typen</a:t>
            </a:r>
          </a:p>
          <a:p>
            <a:r>
              <a:t>* kan leiden tot onverwachte bugs!</a:t>
            </a:r>
          </a:p>
          <a:p>
            <a:r>
              <a:t>* je moet op de hoogte zijn van `type()`</a:t>
            </a:r>
          </a:p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Variabelen toewijzen</a:t>
            </a:r>
          </a:p>
          <a:p>
            <a:r>
              <a:t>Variabele toewijzing volgt `naam = object`, waarbij een enkel gelijkteken `=` een *toewijzingsoperator* is</a:t>
            </a:r>
          </a:p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= 5</a:t>
            </a:r>
          </a:p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Hier hebben we het integer-object `5` toegewezen aan de variabelenaam `a`.&lt;br&gt;Laten we `a` aan iets anders toewijzen:</a:t>
            </a:r>
          </a:p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= 10</a:t>
            </a:r>
          </a:p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 kunt nu `a` gebruiken in plaats van het getal `10`:</a:t>
            </a:r>
          </a:p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+ a</a:t>
            </a:r>
          </a:p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Variabelen opnieuw toewijzen</a:t>
            </a:r>
          </a:p>
          <a:p>
            <a:r>
              <a:t>Met Python kun je variabelen opnieuw toewijzen met een verwijzing naar hetzelfde object.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my_dogs</a:t>
            </a:r>
          </a:p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= a + 10</a:t>
            </a:r>
          </a:p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Hier is een snelkoppeling voor. Met Python kun je getallen optellen, aftrekken, vermenigvuldigen en delen door ze opnieuw toe te wijzen met behulp van `+=`, `-=`, `*=` en `/=`.</a:t>
            </a:r>
          </a:p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+= 10</a:t>
            </a:r>
          </a:p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*= 2</a:t>
            </a:r>
          </a:p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Variabel type bepalen met `type()`</a:t>
            </a:r>
          </a:p>
          <a:p>
            <a:r>
              <a:t>U kunt controleren welk type object aan een variabele is toegewezen met behulp van de ingebouwde functie `type()` van Python. Veel voorkomende gegevenstypen zijn:</a:t>
            </a:r>
          </a:p>
          <a:p>
            <a:r>
              <a:t>* **int** (voor integer)</a:t>
            </a:r>
          </a:p>
          <a:p>
            <a:r>
              <a:t>* **float**</a:t>
            </a:r>
          </a:p>
          <a:p>
            <a:r>
              <a:t>* **str** (voor string)</a:t>
            </a:r>
          </a:p>
          <a:p>
            <a:r>
              <a:t>* **list**</a:t>
            </a:r>
          </a:p>
          <a:p>
            <a:r>
              <a:t>* **tuple**</a:t>
            </a:r>
          </a:p>
          <a:p>
            <a:r>
              <a:t>* **dict** (voor dictionary)</a:t>
            </a:r>
          </a:p>
          <a:p>
            <a:r>
              <a:t>* **set**</a:t>
            </a:r>
          </a:p>
          <a:p>
            <a:r>
              <a:t>* **bool** (voor Boolean True/False)</a:t>
            </a:r>
          </a:p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type(a)</a:t>
            </a:r>
          </a:p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= (1,2)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my_dogs = ['Sammy', 'Frankie']</a:t>
            </a:r>
          </a:p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type(a)</a:t>
            </a:r>
          </a:p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Eenvoudige oefening</a:t>
            </a:r>
          </a:p>
          <a:p>
            <a:r>
              <a:t>Dit laat zien hoe variabelen berekeningen leesbaarder en gemakkelijker te volgen maken.</a:t>
            </a:r>
          </a:p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my_income = 100</a:t>
            </a:r>
          </a:p>
          <a:p>
            <a:r>
              <a:t>tax_rate = 0.1</a:t>
            </a:r>
          </a:p>
          <a:p>
            <a:r>
              <a:t>my_taxes = my_income * tax_rate</a:t>
            </a:r>
          </a:p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my_taxes</a:t>
            </a:r>
          </a:p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Geweldig! U zou nu de basisprincipes van het toewijzen en opnieuw toewijzen van variabelen in Python moeten begrijpen.</a:t>
            </a:r>
          </a:p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ntec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</a:p>
          <a:p>
            <a:pPr>
              <a:defRPr sz="1200"/>
            </a:pPr>
            <a:r>
              <a:t>    &lt;img src='https://intecbrussel.be/img/logo3.png' width='400px' height='auto'/&gt;</a:t>
            </a:r>
            <a:br/>
          </a:p>
          <a:p>
            <a:pPr>
              <a:defRPr sz="1200"/>
            </a:pPr>
            <a:r>
              <a:t>    &lt;br/&gt;</a:t>
            </a:r>
            <a:br/>
          </a:p>
          <a:p>
            <a:pPr>
              <a:defRPr sz="1200"/>
            </a:pPr>
            <a:r>
              <a:t>    &lt;em&gt;Python les-materialen&lt;/em&gt;</a:t>
            </a:r>
            <a:br/>
          </a:p>
          <a:p>
            <a:pPr>
              <a:defRPr sz="1200"/>
            </a:pPr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Variabele Toewijzing (Assignments)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## Regels voor namen van variabelen (Naamgevingsconventies)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* namen mogen niet beginnen met een cijfer</a:t>
            </a:r>
            <a:br/>
          </a:p>
          <a:p>
            <a:pPr>
              <a:defRPr sz="1200"/>
            </a:pPr>
            <a:r>
              <a:t>* namen mogen geen spaties bevatten, gebruik _ intead</a:t>
            </a:r>
            <a:br/>
          </a:p>
          <a:p>
            <a:pPr>
              <a:defRPr sz="1200"/>
            </a:pPr>
            <a:r>
              <a:t>* namen mogen geen van deze symbolen bevatten: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       :'",&lt;&gt;/?|\!@#%^&amp;*~-+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       </a:t>
            </a:r>
            <a:br/>
          </a:p>
          <a:p>
            <a:pPr>
              <a:defRPr sz="1200"/>
            </a:pPr>
            <a:r>
              <a:t>* het wordt als de beste praktijk beschouwd ([PEP8](https://www.python.org/dev/peps/pep-0008/#function-and-variable-names)) dat namen in kleine letters met underscores zijn</a:t>
            </a:r>
            <a:br/>
          </a:p>
          <a:p>
            <a:pPr>
              <a:defRPr sz="1200"/>
            </a:pPr>
            <a:r>
              <a:t>* vermijd het gebruik van ingebouwde Python-sleutelwoorden zoals `list` en `str`</a:t>
            </a:r>
            <a:br/>
          </a:p>
          <a:p>
            <a:pPr>
              <a:defRPr sz="1200"/>
            </a:pPr>
            <a:r>
              <a:t>* vermijd het gebruik van de enkele karakters `l` (kleine letter l), `O` (hoofdletter o) en `I` (hoofdletter i), aangezien deze kunnen worden verward met `1` en `0`</a:t>
            </a:r>
            <a:b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Dynamisch typen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Python gebruikt *dynamisch typen*, wat betekent dat je variabelen opnieuw kunt toewijzen aan verschillende gegevenstypen. Dit maakt Python erg flexibel in het toewijzen van datatypes; het verschilt van andere talen die *statisch getypt* zijn.</a:t>
            </a:r>
            <a:b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= 2 ```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my_dogs</a:t>
            </a:r>
          </a:p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```</a:t>
            </a:r>
            <a:b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= ['Sammy', 'Frankie'] ```</a:t>
            </a:r>
            <a:b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my_dogs ```</a:t>
            </a:r>
            <a:b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Voor- en nadelen van dynamisch typen</a:t>
            </a:r>
            <a:br/>
          </a:p>
          <a:p>
            <a:pPr>
              <a:defRPr sz="1200"/>
            </a:pPr>
            <a:r>
              <a:t>#### Voordelen van dynamisch typen</a:t>
            </a:r>
            <a:br/>
          </a:p>
          <a:p>
            <a:pPr>
              <a:defRPr sz="1200"/>
            </a:pPr>
            <a:r>
              <a:t>* zeer gemakkelijk om mee te werken</a:t>
            </a:r>
            <a:br/>
          </a:p>
          <a:p>
            <a:pPr>
              <a:defRPr sz="1200"/>
            </a:pPr>
            <a:r>
              <a:t>* snellere ontwikkeltijd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#### Nadelen van dynamisch typen</a:t>
            </a:r>
            <a:br/>
          </a:p>
          <a:p>
            <a:pPr>
              <a:defRPr sz="1200"/>
            </a:pPr>
            <a:r>
              <a:t>* kan leiden tot onverwachte bugs!</a:t>
            </a:r>
            <a:br/>
          </a:p>
          <a:p>
            <a:pPr>
              <a:defRPr sz="1200"/>
            </a:pPr>
            <a:r>
              <a:t>* je moet op de hoogte zijn van `type()`</a:t>
            </a:r>
            <a:b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Variabelen toewijzen</a:t>
            </a:r>
            <a:br/>
          </a:p>
          <a:p>
            <a:pPr>
              <a:defRPr sz="1200"/>
            </a:pPr>
            <a:r>
              <a:t>Variabele toewijzing volgt `naam = object`, waarbij een enkel gelijkteken `=` een *toewijzingsoperator* is</a:t>
            </a:r>
            <a:b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5 ```</a:t>
            </a:r>
            <a:b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Hier hebben we het integer-object `5` toegewezen aan de variabelenaam `a`.&lt;br&gt;Laten we `a` aan iets anders toewijzen:</a:t>
            </a:r>
            <a:b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10 ```</a:t>
            </a:r>
            <a:b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 Voor- en nadelen van dynamisch typen</a:t>
            </a:r>
          </a:p>
          <a:p>
            <a:r>
              <a:t>#### Voordelen van dynamisch typen</a:t>
            </a:r>
          </a:p>
          <a:p>
            <a:r>
              <a:t>* zeer gemakkelijk om mee te werken</a:t>
            </a:r>
          </a:p>
          <a:p>
            <a:r>
              <a:t>* snellere ontwikkeltijd</a:t>
            </a:r>
          </a:p>
          <a:p/>
          <a:p>
            <a:r>
              <a:t>#### Nadelen van dynamisch typen</a:t>
            </a:r>
          </a:p>
          <a:p>
            <a:r>
              <a:t>* kan leiden tot onverwachte bugs!</a:t>
            </a:r>
          </a:p>
          <a:p>
            <a:r>
              <a:t>* je moet op de hoogte zijn van `type()`</a:t>
            </a:r>
          </a:p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 kunt nu `a` gebruiken in plaats van het getal `10`:</a:t>
            </a:r>
            <a:b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+ a ```</a:t>
            </a:r>
            <a:b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Variabelen opnieuw toewijzen</a:t>
            </a:r>
            <a:br/>
          </a:p>
          <a:p>
            <a:pPr>
              <a:defRPr sz="1200"/>
            </a:pPr>
            <a:r>
              <a:t>Met Python kun je variabelen opnieuw toewijzen met een verwijzing naar hetzelfde object.</a:t>
            </a:r>
            <a:b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a + 10 ```</a:t>
            </a:r>
            <a:b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Hier is een snelkoppeling voor. Met Python kun je getallen optellen, aftrekken, vermenigvuldigen en delen door ze opnieuw toe te wijzen met behulp van `+=`, `-=`, `*=` en `/=`.</a:t>
            </a:r>
            <a:b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+= 10 ```</a:t>
            </a:r>
            <a:b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*= 2 ```</a:t>
            </a:r>
            <a:b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```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Variabelen toewijzen</a:t>
            </a:r>
          </a:p>
          <a:p>
            <a:r>
              <a:t>Variabele toewijzing volgt `naam = object`, waarbij een enkel gelijkteken `=` een *toewijzingsoperator* is</a:t>
            </a:r>
          </a:p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Variabel type bepalen met `type()`</a:t>
            </a:r>
            <a:br/>
          </a:p>
          <a:p>
            <a:pPr>
              <a:defRPr sz="1200"/>
            </a:pPr>
            <a:r>
              <a:t>U kunt controleren welk type object aan een variabele is toegewezen met behulp van de ingebouwde functie `type()` van Python. Veel voorkomende gegevenstypen zijn:</a:t>
            </a:r>
            <a:br/>
          </a:p>
          <a:p>
            <a:pPr>
              <a:defRPr sz="1200"/>
            </a:pPr>
            <a:r>
              <a:t>* **int** (voor integer)</a:t>
            </a:r>
            <a:br/>
          </a:p>
          <a:p>
            <a:pPr>
              <a:defRPr sz="1200"/>
            </a:pPr>
            <a:r>
              <a:t>* **float**</a:t>
            </a:r>
            <a:br/>
          </a:p>
          <a:p>
            <a:pPr>
              <a:defRPr sz="1200"/>
            </a:pPr>
            <a:r>
              <a:t>* **str** (voor string)</a:t>
            </a:r>
            <a:br/>
          </a:p>
          <a:p>
            <a:pPr>
              <a:defRPr sz="1200"/>
            </a:pPr>
            <a:r>
              <a:t>* **list**</a:t>
            </a:r>
            <a:br/>
          </a:p>
          <a:p>
            <a:pPr>
              <a:defRPr sz="1200"/>
            </a:pPr>
            <a:r>
              <a:t>* **tuple**</a:t>
            </a:r>
            <a:br/>
          </a:p>
          <a:p>
            <a:pPr>
              <a:defRPr sz="1200"/>
            </a:pPr>
            <a:r>
              <a:t>* **dict** (voor dictionary)</a:t>
            </a:r>
            <a:br/>
          </a:p>
          <a:p>
            <a:pPr>
              <a:defRPr sz="1200"/>
            </a:pPr>
            <a:r>
              <a:t>* **set**</a:t>
            </a:r>
            <a:br/>
          </a:p>
          <a:p>
            <a:pPr>
              <a:defRPr sz="1200"/>
            </a:pPr>
            <a:r>
              <a:t>* **bool** (voor Boolean True/False)</a:t>
            </a:r>
            <a:b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type(a) ```</a:t>
            </a:r>
            <a:b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a = (1,2) ```</a:t>
            </a:r>
            <a:b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type(a) ```</a:t>
            </a:r>
            <a:b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Eenvoudige oefening</a:t>
            </a:r>
            <a:br/>
          </a:p>
          <a:p>
            <a:pPr>
              <a:defRPr sz="1200"/>
            </a:pPr>
            <a:r>
              <a:t>Dit laat zien hoe variabelen berekeningen leesbaarder en gemakkelijker te volgen maken.</a:t>
            </a:r>
            <a:b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my_income = 100</a:t>
            </a:r>
            <a:br/>
            <a:r>
              <a:t> ```</a:t>
            </a:r>
          </a:p>
          <a:p>
            <a:pPr>
              <a:defRPr sz="1200"/>
            </a:pPr>
            <a:r>
              <a:t>``` tax_rate = 0.1</a:t>
            </a:r>
            <a:br/>
            <a:r>
              <a:t> ```</a:t>
            </a:r>
          </a:p>
          <a:p>
            <a:pPr>
              <a:defRPr sz="1200"/>
            </a:pPr>
            <a:r>
              <a:t>``` my_taxes = my_income * tax_rate ```</a:t>
            </a:r>
            <a:b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my_taxes ```</a:t>
            </a:r>
            <a:b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Geweldig! U zou nu de basisprincipes van het toewijzen en opnieuw toewijzen van variabelen in Python moeten begrijpen.</a:t>
            </a:r>
            <a:b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</a:p>
          <a:p>
            <a:pPr>
              <a:defRPr sz="1200"/>
            </a:pPr>
            <a:r>
              <a:t>    &lt;img src='https://intecbrussel.be/img/logo3.png' width='400px' height='auto'/&gt;</a:t>
            </a:r>
            <a:br/>
          </a:p>
          <a:p>
            <a:pPr>
              <a:defRPr sz="1200"/>
            </a:pPr>
            <a:r>
              <a:t>    &lt;br/&gt;</a:t>
            </a:r>
            <a:br/>
          </a:p>
          <a:p>
            <a:pPr>
              <a:defRPr sz="1200"/>
            </a:pPr>
            <a:r>
              <a:t>    &lt;em&gt;Python les-materialen&lt;/em&gt;</a:t>
            </a:r>
            <a:br/>
          </a:p>
          <a:p>
            <a:pPr>
              <a:defRPr sz="1200"/>
            </a:pPr>
            <a:r>
              <a:t>&lt;/center&gt;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