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Divisie</a:t>
            </a:r>
          </a:p>
          <a:p>
            <a:r>
              <a:t>3/2</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a:t>
            </a:r>
          </a:p>
          <a:p>
            <a:pPr>
              <a:defRPr sz="1200"/>
            </a:pPr>
            <a:r>
              <a:t>``` a = 10 ```</a:t>
            </a:r>
            <a:b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p>
          <a:p>
            <a:pPr>
              <a:defRPr sz="1200"/>
            </a:pPr>
            <a:r>
              <a:t>Hier is een voorbeeld van wat ik bedoel:</a:t>
            </a:r>
            <a:b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definiÃ«ren</a:t>
            </a:r>
            <a:br/>
            <a:r>
              <a:t> ```</a:t>
            </a:r>
          </a:p>
          <a:p>
            <a:pPr>
              <a:defRPr sz="1200"/>
            </a:pPr>
            <a:r>
              <a:t>``` a = a + a ```</a:t>
            </a:r>
            <a:b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a:t>
            </a:r>
          </a:p>
          <a:p>
            <a:pPr>
              <a:defRPr sz="1200"/>
            </a:pPr>
            <a:r>
              <a:t>``` a ```</a:t>
            </a:r>
            <a:b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p>
          <a:p>
            <a:pPr>
              <a:defRPr sz="1200"/>
            </a:pPr>
            <a:br/>
          </a:p>
          <a:p>
            <a:pPr>
              <a:defRPr sz="1200"/>
            </a:pPr>
            <a:r>
              <a:t>     1. Namen mogen niet beginnen met een cijfer.</a:t>
            </a:r>
            <a:br/>
          </a:p>
          <a:p>
            <a:pPr>
              <a:defRPr sz="1200"/>
            </a:pPr>
            <a:r>
              <a:t>     2. Er mogen geen spaties in de naam staan, gebruik in plaats daarvan _.</a:t>
            </a:r>
            <a:br/>
          </a:p>
          <a:p>
            <a:pPr>
              <a:defRPr sz="1200"/>
            </a:pPr>
            <a:r>
              <a:t>     3. Kan geen van deze symbolen gebruiken:'",&lt;&gt;/?|\()!@#$%^&amp;*~-+</a:t>
            </a:r>
            <a:br/>
          </a:p>
          <a:p>
            <a:pPr>
              <a:defRPr sz="1200"/>
            </a:pPr>
            <a:r>
              <a:t>     4. Het wordt als best practice (PEP8) beschouwd dat namen in kleine letters zijn.</a:t>
            </a:r>
            <a:br/>
          </a:p>
          <a:p>
            <a:pPr>
              <a:defRPr sz="1200"/>
            </a:pPr>
            <a:r>
              <a:t>     5. Vermijd het gebruik van de tekens 'l' (kleine letter l), 'O' (hoofdletter o), of 'I' (Ä± in hoofdletters) als variabelenamen van Ã©Ã©n teken.</a:t>
            </a:r>
            <a:br/>
          </a:p>
          <a:p>
            <a:pPr>
              <a:defRPr sz="1200"/>
            </a:pPr>
            <a:r>
              <a:t>     6. Vermijd het gebruik van woorden die een speciale betekenis hebben in Python, zoals "list" en "str"</a:t>
            </a:r>
            <a:br/>
          </a:p>
          <a:p>
            <a:pPr>
              <a:defRPr sz="1200"/>
            </a:pPr>
            <a:br/>
          </a:p>
          <a:p>
            <a:pPr>
              <a:defRPr sz="1200"/>
            </a:pPr>
            <a:br/>
          </a:p>
          <a:p>
            <a:pPr>
              <a:defRPr sz="1200"/>
            </a:pPr>
            <a:r>
              <a:t>Het gebruik van variabelenamen kan een zeer handige manier zijn om verschillende variabelen in Python bij te houden. Bijvoorbeeld:</a:t>
            </a:r>
            <a:b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a:t>
            </a:r>
          </a:p>
          <a:p>
            <a:pPr>
              <a:defRPr sz="1200"/>
            </a:pPr>
            <a:r>
              <a:t>``` my_income = 100</a:t>
            </a:r>
            <a:br/>
            <a:r>
              <a:t> ```</a:t>
            </a:r>
          </a:p>
          <a:p>
            <a:pPr>
              <a:defRPr sz="1200"/>
            </a:pPr>
            <a:r>
              <a:t>``` </a:t>
            </a:r>
            <a:br/>
            <a:r>
              <a:t> ```</a:t>
            </a:r>
          </a:p>
          <a:p>
            <a:pPr>
              <a:defRPr sz="1200"/>
            </a:pPr>
            <a:r>
              <a:t>``` tax_rate = 0.1</a:t>
            </a:r>
            <a:br/>
            <a:r>
              <a:t> ```</a:t>
            </a:r>
          </a:p>
          <a:p>
            <a:pPr>
              <a:defRPr sz="1200"/>
            </a:pPr>
            <a:r>
              <a:t>``` </a:t>
            </a:r>
            <a:br/>
            <a:r>
              <a:t> ```</a:t>
            </a:r>
          </a:p>
          <a:p>
            <a:pPr>
              <a:defRPr sz="1200"/>
            </a:pPr>
            <a:r>
              <a:t>``` my_taxes = my_income*tax_rate ```</a:t>
            </a:r>
            <a:b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a:t>
            </a:r>
          </a:p>
          <a:p>
            <a:pPr>
              <a:defRPr sz="1200"/>
            </a:pPr>
            <a:r>
              <a:t>``` my_taxes ```</a:t>
            </a:r>
            <a:b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Verdiepingsverdeling (floor division)</a:t>
            </a:r>
          </a:p>
          <a:p>
            <a:r>
              <a:t>7//4</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p>
          <a:p>
            <a:pPr>
              <a:defRPr sz="1200"/>
            </a:pPr>
            <a:br/>
          </a:p>
          <a:p>
            <a:pPr>
              <a:defRPr sz="1200"/>
            </a:pPr>
            <a:r>
              <a:t>In deze lezing leren we over getallen in Python en hoe we ze kunnen gebruiken.</a:t>
            </a:r>
            <a:br/>
          </a:p>
          <a:p>
            <a:pPr>
              <a:defRPr sz="1200"/>
            </a:pPr>
            <a:br/>
          </a:p>
          <a:p>
            <a:pPr>
              <a:defRPr sz="1200"/>
            </a:pPr>
            <a:r>
              <a:t>We leren over de volgende onderwerpen:</a:t>
            </a:r>
            <a:br/>
          </a:p>
          <a:p>
            <a:pPr>
              <a:defRPr sz="1200"/>
            </a:pPr>
            <a:br/>
          </a:p>
          <a:p>
            <a:pPr>
              <a:defRPr sz="1200"/>
            </a:pPr>
            <a:r>
              <a:t>     1.) Soorten getallen in Python</a:t>
            </a:r>
            <a:br/>
          </a:p>
          <a:p>
            <a:pPr>
              <a:defRPr sz="1200"/>
            </a:pPr>
            <a:r>
              <a:t>     2.) Basis rekenen</a:t>
            </a:r>
            <a:br/>
          </a:p>
          <a:p>
            <a:pPr>
              <a:defRPr sz="1200"/>
            </a:pPr>
            <a:r>
              <a:t>     3.) Verschillen tussen klassieke indeling en vloerindeling</a:t>
            </a:r>
            <a:br/>
          </a:p>
          <a:p>
            <a:pPr>
              <a:defRPr sz="1200"/>
            </a:pPr>
            <a:r>
              <a:t>     4.) Objecttoewijzing (EN: assignments) in Python</a:t>
            </a: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p>
          <a:p>
            <a:pPr>
              <a:defRPr sz="1200"/>
            </a:pPr>
            <a:br/>
          </a:p>
          <a:p>
            <a:pPr>
              <a:defRPr sz="1200"/>
            </a:pPr>
            <a:r>
              <a:t>Python heeft verschillende "types" getallen (numerieke letterlijke waarden). We zullen ons vooral concentreren op gehele getallen en getallen met drijvende komma.</a:t>
            </a:r>
            <a:br/>
          </a:p>
          <a:p>
            <a:pPr>
              <a:defRPr sz="1200"/>
            </a:pPr>
            <a:br/>
          </a:p>
          <a:p>
            <a:pPr>
              <a:defRPr sz="1200"/>
            </a:pPr>
            <a:r>
              <a:t>Gehele getallen zijn slechts gehele getallen, positief of negatief. Bijvoorbeeld: 2 en -2 zijn voorbeelden van gehele getallen.</a:t>
            </a:r>
            <a:br/>
          </a:p>
          <a:p>
            <a:pPr>
              <a:defRPr sz="1200"/>
            </a:pPr>
            <a:br/>
          </a:p>
          <a:p>
            <a:pPr>
              <a:defRPr sz="1200"/>
            </a:pPr>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br/>
          </a:p>
          <a:p>
            <a:pPr>
              <a:defRPr sz="1200"/>
            </a:pPr>
            <a:br/>
          </a:p>
          <a:p>
            <a:pPr>
              <a:defRPr sz="1200"/>
            </a:pPr>
            <a:r>
              <a:t>Gedurende deze cursus zullen we werken met gehele getallen of eenvoudige float-nummertypes.</a:t>
            </a:r>
            <a:br/>
          </a:p>
          <a:p>
            <a:pPr>
              <a:defRPr sz="1200"/>
            </a:pPr>
            <a:br/>
          </a:p>
          <a:p>
            <a:pPr>
              <a:defRPr sz="1200"/>
            </a:pPr>
            <a:r>
              <a:t>Hier is een tabel met de twee hoofdtypen die we het grootste deel van onze tijd zullen besteden aan het werken met enkele voorbeelden:</a:t>
            </a:r>
            <a:b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p>
          <a:p>
            <a:pPr>
              <a:defRPr sz="1200"/>
            </a:pPr>
            <a:r>
              <a:t>&lt;tr&gt;</a:t>
            </a:r>
            <a:br/>
          </a:p>
          <a:p>
            <a:pPr>
              <a:defRPr sz="1200"/>
            </a:pPr>
            <a:r>
              <a:t>    &lt;th&gt;Voorbeelden&lt;/th&gt; </a:t>
            </a:r>
            <a:br/>
          </a:p>
          <a:p>
            <a:pPr>
              <a:defRPr sz="1200"/>
            </a:pPr>
            <a:r>
              <a:t>    &lt;th&gt;Nummer-"Type"&lt;/th&gt;</a:t>
            </a:r>
            <a:br/>
          </a:p>
          <a:p>
            <a:pPr>
              <a:defRPr sz="1200"/>
            </a:pPr>
            <a:r>
              <a:t>&lt;/tr&gt;</a:t>
            </a:r>
            <a:br/>
          </a:p>
          <a:p>
            <a:pPr>
              <a:defRPr sz="1200"/>
            </a:pPr>
            <a:br/>
          </a:p>
          <a:p>
            <a:pPr>
              <a:defRPr sz="1200"/>
            </a:pPr>
            <a:r>
              <a:t>&lt;tr&gt;</a:t>
            </a:r>
            <a:br/>
          </a:p>
          <a:p>
            <a:pPr>
              <a:defRPr sz="1200"/>
            </a:pPr>
            <a:r>
              <a:t>    &lt;td&gt;1,2,-5,1000&lt;/td&gt;</a:t>
            </a:r>
            <a:br/>
          </a:p>
          <a:p>
            <a:pPr>
              <a:defRPr sz="1200"/>
            </a:pPr>
            <a:r>
              <a:t>    &lt;td&gt;Integers&lt;/td&gt; </a:t>
            </a:r>
            <a:br/>
          </a:p>
          <a:p>
            <a:pPr>
              <a:defRPr sz="1200"/>
            </a:pPr>
            <a:r>
              <a:t>&lt;/tr&gt;</a:t>
            </a:r>
            <a:br/>
          </a:p>
          <a:p>
            <a:pPr>
              <a:defRPr sz="1200"/>
            </a:pPr>
            <a:br/>
          </a:p>
          <a:p>
            <a:pPr>
              <a:defRPr sz="1200"/>
            </a:pPr>
            <a:r>
              <a:t>&lt;tr&gt;</a:t>
            </a:r>
            <a:br/>
          </a:p>
          <a:p>
            <a:pPr>
              <a:defRPr sz="1200"/>
            </a:pPr>
            <a:r>
              <a:t>    &lt;td&gt;1.2,-0.5,2e2,3E2&lt;/td&gt; </a:t>
            </a:r>
            <a:br/>
          </a:p>
          <a:p>
            <a:pPr>
              <a:defRPr sz="1200"/>
            </a:pPr>
            <a:r>
              <a:t>    &lt;td&gt;Floating-point nummers&lt;/td&gt; </a:t>
            </a:r>
            <a:br/>
          </a:p>
          <a:p>
            <a:pPr>
              <a:defRPr sz="1200"/>
            </a:pPr>
            <a:r>
              <a:t>&lt;/tr&gt;</a:t>
            </a:r>
            <a:br/>
          </a:p>
          <a:p>
            <a:pPr>
              <a:defRPr sz="1200"/>
            </a:pPr>
            <a:r>
              <a:t>&lt;/table&gt;</a:t>
            </a:r>
            <a:b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p>
          <a:p>
            <a:pPr>
              <a:defRPr sz="1200"/>
            </a:pPr>
            <a:r>
              <a:t> </a:t>
            </a:r>
            <a:br/>
          </a:p>
          <a:p>
            <a:pPr>
              <a:defRPr sz="1200"/>
            </a:pPr>
            <a:r>
              <a:t>Laten we nu beginnen met wat basisrekenkunde.</a:t>
            </a:r>
            <a:b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a:t>
            </a:r>
          </a:p>
          <a:p>
            <a:pPr>
              <a:defRPr sz="1200"/>
            </a:pPr>
            <a:r>
              <a:t>``` 2+1 ```</a:t>
            </a:r>
            <a:b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a:t>
            </a:r>
          </a:p>
          <a:p>
            <a:pPr>
              <a:defRPr sz="1200"/>
            </a:pPr>
            <a:r>
              <a:t>``` 2-1 ```</a:t>
            </a:r>
            <a:b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a:t>
            </a:r>
          </a:p>
          <a:p>
            <a:pPr>
              <a:defRPr sz="1200"/>
            </a:pPr>
            <a:r>
              <a:t>``` 2*2 ```</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**Wauw! Wat is er zojuist gebeurd? De laatste keer dat ik keek, is 7 gedeeld door 4 gelijk aan 1,75 niet 1!**</a:t>
            </a:r>
          </a:p>
          <a:p/>
          <a:p>
            <a:r>
              <a:t>De reden dat we dit resultaat krijgen, is omdat we de divisie "*verdiepings (floor division)*" gebruiken. De //-operator (twee schuine strepen naar voren) kapt het decimaalteken af zonder afronding en retourneert een geheel getal.</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a:t>
            </a:r>
          </a:p>
          <a:p>
            <a:pPr>
              <a:defRPr sz="1200"/>
            </a:pPr>
            <a:r>
              <a:t>``` 3/2 ```</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a:t>
            </a:r>
          </a:p>
          <a:p>
            <a:pPr>
              <a:defRPr sz="1200"/>
            </a:pPr>
            <a:r>
              <a:t>``` 7//4 ```</a:t>
            </a:r>
            <a:b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p>
          <a:p>
            <a:pPr>
              <a:defRPr sz="1200"/>
            </a:pPr>
            <a:br/>
          </a:p>
          <a:p>
            <a:pPr>
              <a:defRPr sz="1200"/>
            </a:pP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a:t>
            </a:r>
          </a:p>
          <a:p>
            <a:pPr>
              <a:defRPr sz="1200"/>
            </a:pPr>
            <a:r>
              <a:t>``` 7%4 ```</a:t>
            </a:r>
            <a:b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Ã©Ã©n keer in 7, met een rest van 3. De %-operator retourneert de rest na deling.</a:t>
            </a:r>
            <a:b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a:t>
            </a:r>
          </a:p>
          <a:p>
            <a:pPr>
              <a:defRPr sz="1200"/>
            </a:pPr>
            <a:r>
              <a:t>``` (5*4)+(2*10)+(10/10) ```</a:t>
            </a:r>
            <a:b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a:t>
            </a:r>
          </a:p>
          <a:p>
            <a:pPr>
              <a:defRPr sz="1200"/>
            </a:pPr>
            <a:r>
              <a:t>``` 2**3 ```</a:t>
            </a:r>
            <a:b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a:t>
            </a:r>
          </a:p>
          <a:p>
            <a:pPr>
              <a:defRPr sz="1200"/>
            </a:pPr>
            <a:r>
              <a:t>``` 4**0.5 ```</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**Dus wat als we gewoon de rest willen na de deling?**</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a:t>
            </a:r>
          </a:p>
          <a:p>
            <a:pPr>
              <a:defRPr sz="1200"/>
            </a:pPr>
            <a:r>
              <a:t>``` 2 + 10 * 10 + 3 ```</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a:t>
            </a:r>
          </a:p>
          <a:p>
            <a:pPr>
              <a:defRPr sz="1200"/>
            </a:pPr>
            <a:r>
              <a:t>``` (2+10) * (10+3) ```</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p>
          <a:p>
            <a:pPr>
              <a:defRPr sz="1200"/>
            </a:pPr>
            <a:br/>
          </a:p>
          <a:p>
            <a:pPr>
              <a:defRPr sz="1200"/>
            </a:pPr>
            <a:r>
              <a:t>Nu we hebben gezien hoe we getallen in Python als rekenmachine kunnen gebruiken, laten we eens kijken hoe we namen kunnen toewijzen en variabelen kunnen maken.</a:t>
            </a:r>
            <a:br/>
          </a:p>
          <a:p>
            <a:pPr>
              <a:defRPr sz="1200"/>
            </a:pPr>
            <a:br/>
          </a:p>
          <a:p>
            <a:pPr>
              <a:defRPr sz="1200"/>
            </a:pPr>
            <a:r>
              <a:t>We gebruiken een enkel gelijkteken om labels aan variabelen toe te wijzen. Laten we een paar voorbeelden bekijken van hoe we dit kunnen doen.</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a:t>
            </a:r>
          </a:p>
          <a:p>
            <a:pPr>
              <a:defRPr sz="1200"/>
            </a:pPr>
            <a:r>
              <a:t>``` a = 5 ```</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a:t>
            </a:r>
          </a:p>
          <a:p>
            <a:pPr>
              <a:defRPr sz="1200"/>
            </a:pPr>
            <a:r>
              <a:t>``` a+a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a:t>
            </a:r>
          </a:p>
          <a:p>
            <a:pPr>
              <a:defRPr sz="1200"/>
            </a:pPr>
            <a:r>
              <a:t>``` a = 10 ```</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p>
          <a:p>
            <a:pPr>
              <a:defRPr sz="1200"/>
            </a:pPr>
            <a:r>
              <a:t>Hier is een voorbeeld van wat ik bedoel:</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Modulo</a:t>
            </a:r>
          </a:p>
          <a:p>
            <a:r>
              <a:t>7%4</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definiÃ«ren</a:t>
            </a:r>
            <a:br/>
            <a:r>
              <a:t> ```</a:t>
            </a:r>
          </a:p>
          <a:p>
            <a:pPr>
              <a:defRPr sz="1200"/>
            </a:pPr>
            <a:r>
              <a:t>``` a = a + a ```</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a:t>
            </a:r>
          </a:p>
          <a:p>
            <a:pPr>
              <a:defRPr sz="1200"/>
            </a:pPr>
            <a:r>
              <a:t>``` a ```</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p>
          <a:p>
            <a:pPr>
              <a:defRPr sz="1200"/>
            </a:pPr>
            <a:br/>
          </a:p>
          <a:p>
            <a:pPr>
              <a:defRPr sz="1200"/>
            </a:pPr>
            <a:r>
              <a:t>     1. Namen mogen niet beginnen met een cijfer.</a:t>
            </a:r>
            <a:br/>
          </a:p>
          <a:p>
            <a:pPr>
              <a:defRPr sz="1200"/>
            </a:pPr>
            <a:r>
              <a:t>     2. Er mogen geen spaties in de naam staan, gebruik in plaats daarvan _.</a:t>
            </a:r>
            <a:br/>
          </a:p>
          <a:p>
            <a:pPr>
              <a:defRPr sz="1200"/>
            </a:pPr>
            <a:r>
              <a:t>     3. Kan geen van deze symbolen gebruiken:'",&lt;&gt;/?|\()!@#$%^&amp;*~-+</a:t>
            </a:r>
            <a:br/>
          </a:p>
          <a:p>
            <a:pPr>
              <a:defRPr sz="1200"/>
            </a:pPr>
            <a:r>
              <a:t>     4. Het wordt als best practice (PEP8) beschouwd dat namen in kleine letters zijn.</a:t>
            </a:r>
            <a:br/>
          </a:p>
          <a:p>
            <a:pPr>
              <a:defRPr sz="1200"/>
            </a:pPr>
            <a:r>
              <a:t>     5. Vermijd het gebruik van de tekens 'l' (kleine letter l), 'O' (hoofdletter o), of 'I' (Ä± in hoofdletters) als variabelenamen van Ã©Ã©n teken.</a:t>
            </a:r>
            <a:br/>
          </a:p>
          <a:p>
            <a:pPr>
              <a:defRPr sz="1200"/>
            </a:pPr>
            <a:r>
              <a:t>     6. Vermijd het gebruik van woorden die een speciale betekenis hebben in Python, zoals "list" en "str"</a:t>
            </a:r>
            <a:br/>
          </a:p>
          <a:p>
            <a:pPr>
              <a:defRPr sz="1200"/>
            </a:pPr>
            <a:br/>
          </a:p>
          <a:p>
            <a:pPr>
              <a:defRPr sz="1200"/>
            </a:pPr>
            <a:br/>
          </a:p>
          <a:p>
            <a:pPr>
              <a:defRPr sz="1200"/>
            </a:pPr>
            <a:r>
              <a:t>Het gebruik van variabelenamen kan een zeer handige manier zijn om verschillende variabelen in Python bij te houden. Bijvoorbeeld:</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a:t>
            </a:r>
          </a:p>
          <a:p>
            <a:pPr>
              <a:defRPr sz="1200"/>
            </a:pPr>
            <a:r>
              <a:t>``` my_income = 100</a:t>
            </a:r>
            <a:br/>
            <a:r>
              <a:t> ```</a:t>
            </a:r>
          </a:p>
          <a:p>
            <a:pPr>
              <a:defRPr sz="1200"/>
            </a:pPr>
            <a:r>
              <a:t>``` </a:t>
            </a:r>
            <a:br/>
            <a:r>
              <a:t> ```</a:t>
            </a:r>
          </a:p>
          <a:p>
            <a:pPr>
              <a:defRPr sz="1200"/>
            </a:pPr>
            <a:r>
              <a:t>``` tax_rate = 0.1</a:t>
            </a:r>
            <a:br/>
            <a:r>
              <a:t> ```</a:t>
            </a:r>
          </a:p>
          <a:p>
            <a:pPr>
              <a:defRPr sz="1200"/>
            </a:pPr>
            <a:r>
              <a:t>``` </a:t>
            </a:r>
            <a:br/>
            <a:r>
              <a:t> ```</a:t>
            </a:r>
          </a:p>
          <a:p>
            <a:pPr>
              <a:defRPr sz="1200"/>
            </a:pPr>
            <a:r>
              <a:t>``` my_taxes = my_income*tax_rate ```</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a:t>
            </a:r>
          </a:p>
          <a:p>
            <a:pPr>
              <a:defRPr sz="1200"/>
            </a:pPr>
            <a:r>
              <a:t>``` my_taxes ```</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4 gaat Ã©Ã©n keer in 7, met een rest van 3. De %-operator retourneert de rest na deling.</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Complexer Calculations</a:t>
            </a:r>
          </a:p>
          <a:p>
            <a:r>
              <a:t>(5*4)+(2*10)+(10/10)</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Rekenkunde vervolg</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Machten</a:t>
            </a:r>
          </a:p>
          <a:p>
            <a:r>
              <a:t>2**3</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Wortels</a:t>
            </a:r>
          </a:p>
          <a:p>
            <a:r>
              <a:t>4**0.5</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Getallen en meer in Python!</a:t>
            </a:r>
          </a:p>
          <a:p/>
          <a:p>
            <a:r>
              <a:t>In deze lezing leren we over getallen in Python en hoe we ze kunnen gebruiken.</a:t>
            </a:r>
          </a:p>
          <a:p/>
          <a:p>
            <a:r>
              <a:t>We leren over de volgende onderwerpen:</a:t>
            </a:r>
          </a:p>
          <a:p/>
          <a:p>
            <a:r>
              <a:t>     1.) Soorten getallen in Python</a:t>
            </a:r>
          </a:p>
          <a:p>
            <a:r>
              <a:t>     2.) Basis rekenen</a:t>
            </a:r>
          </a:p>
          <a:p>
            <a:r>
              <a:t>     3.) Verschillen tussen klassieke indeling en vloerindeling</a:t>
            </a:r>
          </a:p>
          <a:p>
            <a:r>
              <a:t>     4.) Objecttoewijzing (EN: assignments) in Python</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Volgorde en prioriteit van instructies in Python</a:t>
            </a:r>
          </a:p>
          <a:p>
            <a:r>
              <a:t>2 + 10 * 10 + 3</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Kan haakjes gebruiken om het volgorde te specificeren</a:t>
            </a:r>
          </a:p>
          <a:p>
            <a:r>
              <a:t>(2+10) * (10+3)</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Variabele Toewijzingen (Assignments)</a:t>
            </a:r>
          </a:p>
          <a:p/>
          <a:p>
            <a:r>
              <a:t>Nu we hebben gezien hoe we getallen in Python als rekenmachine kunnen gebruiken, laten we eens kijken hoe we namen kunnen toewijzen en variabelen kunnen maken.</a:t>
            </a:r>
          </a:p>
          <a:p/>
          <a:p>
            <a:r>
              <a:t>We gebruiken een enkel gelijkteken om labels aan variabelen toe te wijzen. Laten we een paar voorbeelden bekijken van hoe we dit kunnen doen.</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een object maken met de naam "a" en het nummer 5 toewijzen</a:t>
            </a:r>
          </a:p>
          <a:p>
            <a:r>
              <a:t>a = 5</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Als ik nu *a* in mijn Python-script aanroep, zal Python het behandelen als het getal 5.</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Het toevoegen van de objecten</a:t>
            </a:r>
          </a:p>
          <a:p>
            <a:r>
              <a:t>a+a</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gebeurt er bij herplaatsing? Laat Python het ons overschrijven?</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Hertoewijzing (Reassignment)</a:t>
            </a:r>
          </a:p>
          <a:p>
            <a:r>
              <a:t>a = 10</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Controleren</a:t>
            </a:r>
          </a:p>
          <a:p>
            <a:r>
              <a:t>a</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Ja! Met Python kunt u over toegewezen variabelenamen schrijven. We kunnen de variabelen ook zelf gebruiken bij het opnieuw toewijzen. </a:t>
            </a:r>
          </a:p>
          <a:p>
            <a:r>
              <a:t>Hier is een voorbeeld van wat ik bedoel:</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Soorten nummers</a:t>
            </a:r>
          </a:p>
          <a:p/>
          <a:p>
            <a:r>
              <a:t>Python heeft verschillende "types" getallen (numerieke letterlijke waarden). We zullen ons vooral concentreren op gehele getallen en getallen met drijvende komma.</a:t>
            </a:r>
          </a:p>
          <a:p/>
          <a:p>
            <a:r>
              <a:t>Gehele getallen zijn slechts gehele getallen, positief of negatief. Bijvoorbeeld: 2 en -2 zijn voorbeelden van gehele getallen.</a:t>
            </a:r>
          </a:p>
          <a:p/>
          <a:p>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p>
          <a:p/>
          <a:p>
            <a:r>
              <a:t>Gedurende deze cursus zullen we werken met gehele getallen of eenvoudige float-nummertypes.</a:t>
            </a:r>
          </a:p>
          <a:p/>
          <a:p>
            <a:r>
              <a:t>Hier is een tabel met de twee hoofdtypen die we het grootste deel van onze tijd zullen besteden aan het werken met enkele voorbeelden:</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Controleren</a:t>
            </a:r>
          </a:p>
          <a:p>
            <a:r>
              <a:t>a</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a om a opnieuw te definiÃ«ren</a:t>
            </a:r>
          </a:p>
          <a:p>
            <a:r>
              <a:t>a = a + a</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Controleren </a:t>
            </a:r>
          </a:p>
          <a:p>
            <a:r>
              <a:t>a</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De namen die u gebruikt bij het maken van deze labels, moeten aan een paar regels voldoen:</a:t>
            </a:r>
          </a:p>
          <a:p/>
          <a:p>
            <a:r>
              <a:t>     1. Namen mogen niet beginnen met een cijfer.</a:t>
            </a:r>
          </a:p>
          <a:p>
            <a:r>
              <a:t>     2. Er mogen geen spaties in de naam staan, gebruik in plaats daarvan _.</a:t>
            </a:r>
          </a:p>
          <a:p>
            <a:r>
              <a:t>     3. Kan geen van deze symbolen gebruiken:'",&lt;&gt;/?|\()!@#$%^&amp;*~-+</a:t>
            </a:r>
          </a:p>
          <a:p>
            <a:r>
              <a:t>     4. Het wordt als best practice (PEP8) beschouwd dat namen in kleine letters zijn.</a:t>
            </a:r>
          </a:p>
          <a:p>
            <a:r>
              <a:t>     5. Vermijd het gebruik van de tekens 'l' (kleine letter l), 'O' (hoofdletter o), of 'I' (Ä± in hoofdletters) als variabelenamen van Ã©Ã©n teken.</a:t>
            </a:r>
          </a:p>
          <a:p>
            <a:r>
              <a:t>     6. Vermijd het gebruik van woorden die een speciale betekenis hebben in Python, zoals "list" en "str"</a:t>
            </a:r>
          </a:p>
          <a:p/>
          <a:p/>
          <a:p>
            <a:r>
              <a:t>Het gebruik van variabelenamen kan een zeer handige manier zijn om verschillende variabelen in Python bij te houden. Bijvoorbeeld:</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objectnamen om beter bij te houden wat er in uw code gebeurt!</a:t>
            </a:r>
          </a:p>
          <a:p>
            <a:r>
              <a:t>my_income = 100</a:t>
            </a:r>
          </a:p>
          <a:p/>
          <a:p>
            <a:r>
              <a:t>tax_rate = 0.1</a:t>
            </a:r>
          </a:p>
          <a:p/>
          <a:p>
            <a:r>
              <a:t>my_taxes = my_income*tax_rate</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Toon mijn belastingen!</a:t>
            </a:r>
          </a:p>
          <a:p>
            <a:r>
              <a:t>my_taxes</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Dus wat hebben we geleerd? We leerden enkele basisprincipes van getallen in Python. We hebben ook geleerd hoe we moeten rekenen en Python als basisrekenmachine kunnen gebruiken. Vervolgens hebben we het afgesloten met het leren over variabele toewijzing in Python.</a:t>
            </a:r>
          </a:p>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Getallen en meer in Python!</a:t>
            </a:r>
          </a:p>
          <a:p/>
          <a:p>
            <a:r>
              <a:t>In deze lezing leren we over getallen in Python en hoe we ze kunnen gebruiken.</a:t>
            </a:r>
          </a:p>
          <a:p/>
          <a:p>
            <a:r>
              <a:t>We leren over de volgende onderwerpen:</a:t>
            </a:r>
          </a:p>
          <a:p/>
          <a:p>
            <a:r>
              <a:t>     1.) Soorten getallen in Python</a:t>
            </a:r>
          </a:p>
          <a:p>
            <a:r>
              <a:t>     2.) Basis rekenen</a:t>
            </a:r>
          </a:p>
          <a:p>
            <a:r>
              <a:t>     3.) Verschillen tussen klassieke indeling en vloerindeling</a:t>
            </a:r>
          </a:p>
          <a:p>
            <a:r>
              <a:t>     4.) Objecttoewijzing (EN: assignments) in Python</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Soorten nummers</a:t>
            </a:r>
          </a:p>
          <a:p/>
          <a:p>
            <a:r>
              <a:t>Python heeft verschillende "types" getallen (numerieke letterlijke waarden). We zullen ons vooral concentreren op gehele getallen en getallen met drijvende komma.</a:t>
            </a:r>
          </a:p>
          <a:p/>
          <a:p>
            <a:r>
              <a:t>Gehele getallen zijn slechts gehele getallen, positief of negatief. Bijvoorbeeld: 2 en -2 zijn voorbeelden van gehele getallen.</a:t>
            </a:r>
          </a:p>
          <a:p/>
          <a:p>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p>
          <a:p/>
          <a:p>
            <a:r>
              <a:t>Gedurende deze cursus zullen we werken met gehele getallen of eenvoudige float-nummertypes.</a:t>
            </a:r>
          </a:p>
          <a:p/>
          <a:p>
            <a:r>
              <a:t>Hier is een tabel met de twee hoofdtypen die we het grootste deel van onze tijd zullen besteden aan het werken met enkele voorbeelden:</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&lt;table&gt;</a:t>
            </a:r>
          </a:p>
          <a:p>
            <a:r>
              <a:t>&lt;tr&gt;</a:t>
            </a:r>
          </a:p>
          <a:p>
            <a:r>
              <a:t>    &lt;th&gt;Voorbeelden&lt;/th&gt; </a:t>
            </a:r>
          </a:p>
          <a:p>
            <a:r>
              <a:t>    &lt;th&gt;Nummer-"Type"&lt;/th&gt;</a:t>
            </a:r>
          </a:p>
          <a:p>
            <a:r>
              <a:t>&lt;/tr&gt;</a:t>
            </a:r>
          </a:p>
          <a:p/>
          <a:p>
            <a:r>
              <a:t>&lt;tr&gt;</a:t>
            </a:r>
          </a:p>
          <a:p>
            <a:r>
              <a:t>    &lt;td&gt;1,2,-5,1000&lt;/td&gt;</a:t>
            </a:r>
          </a:p>
          <a:p>
            <a:r>
              <a:t>    &lt;td&gt;Integers&lt;/td&gt; </a:t>
            </a:r>
          </a:p>
          <a:p>
            <a:r>
              <a:t>&lt;/tr&gt;</a:t>
            </a:r>
          </a:p>
          <a:p/>
          <a:p>
            <a:r>
              <a:t>&lt;tr&gt;</a:t>
            </a:r>
          </a:p>
          <a:p>
            <a:r>
              <a:t>    &lt;td&gt;1.2,-0.5,2e2,3E2&lt;/td&gt; </a:t>
            </a:r>
          </a:p>
          <a:p>
            <a:r>
              <a:t>    &lt;td&gt;Floating-point nummers&lt;/td&gt; </a:t>
            </a:r>
          </a:p>
          <a:p>
            <a:r>
              <a:t>&lt;/tr&gt;</a:t>
            </a:r>
          </a:p>
          <a:p>
            <a:r>
              <a:t>&lt;/table&gt;</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&lt;table&gt;</a:t>
            </a:r>
          </a:p>
          <a:p>
            <a:r>
              <a:t>&lt;tr&gt;</a:t>
            </a:r>
          </a:p>
          <a:p>
            <a:r>
              <a:t>    &lt;th&gt;Voorbeelden&lt;/th&gt; </a:t>
            </a:r>
          </a:p>
          <a:p>
            <a:r>
              <a:t>    &lt;th&gt;Nummer-"Type"&lt;/th&gt;</a:t>
            </a:r>
          </a:p>
          <a:p>
            <a:r>
              <a:t>&lt;/tr&gt;</a:t>
            </a:r>
          </a:p>
          <a:p/>
          <a:p>
            <a:r>
              <a:t>&lt;tr&gt;</a:t>
            </a:r>
          </a:p>
          <a:p>
            <a:r>
              <a:t>    &lt;td&gt;1,2,-5,1000&lt;/td&gt;</a:t>
            </a:r>
          </a:p>
          <a:p>
            <a:r>
              <a:t>    &lt;td&gt;Integers&lt;/td&gt; </a:t>
            </a:r>
          </a:p>
          <a:p>
            <a:r>
              <a:t>&lt;/tr&gt;</a:t>
            </a:r>
          </a:p>
          <a:p/>
          <a:p>
            <a:r>
              <a:t>&lt;tr&gt;</a:t>
            </a:r>
          </a:p>
          <a:p>
            <a:r>
              <a:t>    &lt;td&gt;1.2,-0.5,2e2,3E2&lt;/td&gt; </a:t>
            </a:r>
          </a:p>
          <a:p>
            <a:r>
              <a:t>    &lt;td&gt;Floating-point nummers&lt;/td&gt; </a:t>
            </a:r>
          </a:p>
          <a:p>
            <a:r>
              <a:t>&lt;/tr&gt;</a:t>
            </a:r>
          </a:p>
          <a:p>
            <a:r>
              <a:t>&lt;/table&gt;</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a:t>
            </a:r>
          </a:p>
          <a:p>
            <a:r>
              <a:t> </a:t>
            </a:r>
          </a:p>
          <a:p>
            <a:r>
              <a:t>Laten we nu beginnen met wat basisrekenkunde.</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 rekenen</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Sum</a:t>
            </a:r>
          </a:p>
          <a:p>
            <a:r>
              <a:t>2+1</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Aftrekken</a:t>
            </a:r>
          </a:p>
          <a:p>
            <a:r>
              <a:t>2-1</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Vermenigvuldiging</a:t>
            </a:r>
          </a:p>
          <a:p>
            <a:r>
              <a:t>2*2</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Divisie</a:t>
            </a:r>
          </a:p>
          <a:p>
            <a:r>
              <a:t>3/2</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Verdiepingsverdeling (floor division)</a:t>
            </a:r>
          </a:p>
          <a:p>
            <a:r>
              <a:t>7//4</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**Wauw! Wat is er zojuist gebeurd? De laatste keer dat ik keek, is 7 gedeeld door 4 gelijk aan 1,75 niet 1!**</a:t>
            </a:r>
          </a:p>
          <a:p/>
          <a:p>
            <a:r>
              <a:t>De reden dat we dit resultaat krijgen, is omdat we de divisie "*verdiepings (floor division)*" gebruiken. De //-operator (twee schuine strepen naar voren) kapt het decimaalteken af zonder afronding en retourneert een geheel getal.</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**Dus wat als we gewoon de rest willen na de deling?**</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a:t>
            </a:r>
          </a:p>
          <a:p>
            <a:r>
              <a:t> </a:t>
            </a:r>
          </a:p>
          <a:p>
            <a:r>
              <a:t>Laten we nu beginnen met wat basisrekenkunde.</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Modulo</a:t>
            </a:r>
          </a:p>
          <a:p>
            <a:r>
              <a:t>7%4</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4 gaat Ã©Ã©n keer in 7, met een rest van 3. De %-operator retourneert de rest na deling.</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Complexer Calculations</a:t>
            </a:r>
          </a:p>
          <a:p>
            <a:r>
              <a:t>(5*4)+(2*10)+(10/10)</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Rekenkunde vervolg</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Machten</a:t>
            </a:r>
          </a:p>
          <a:p>
            <a:r>
              <a:t>2**3</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Wortels</a:t>
            </a:r>
          </a:p>
          <a:p>
            <a:r>
              <a:t>4**0.5</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Volgorde en prioriteit van instructies in Python</a:t>
            </a:r>
          </a:p>
          <a:p>
            <a:r>
              <a:t>2 + 10 * 10 + 3</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Kan haakjes gebruiken om het volgorde te specificeren</a:t>
            </a:r>
          </a:p>
          <a:p>
            <a:r>
              <a:t>(2+10) * (10+3)</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Variabele Toewijzingen (Assignments)</a:t>
            </a:r>
          </a:p>
          <a:p/>
          <a:p>
            <a:r>
              <a:t>Nu we hebben gezien hoe we getallen in Python als rekenmachine kunnen gebruiken, laten we eens kijken hoe we namen kunnen toewijzen en variabelen kunnen maken.</a:t>
            </a:r>
          </a:p>
          <a:p/>
          <a:p>
            <a:r>
              <a:t>We gebruiken een enkel gelijkteken om labels aan variabelen toe te wijzen. Laten we een paar voorbeelden bekijken van hoe we dit kunnen doen.</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een object maken met de naam "a" en het nummer 5 toewijzen</a:t>
            </a:r>
          </a:p>
          <a:p>
            <a:r>
              <a:t>a = 5</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 rekenen</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Als ik nu *a* in mijn Python-script aanroep, zal Python het behandelen als het getal 5.</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Het toevoegen van de objecten</a:t>
            </a:r>
          </a:p>
          <a:p>
            <a:r>
              <a:t>a+a</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gebeurt er bij herplaatsing? Laat Python het ons overschrijven?</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Hertoewijzing (Reassignment)</a:t>
            </a:r>
          </a:p>
          <a:p>
            <a:r>
              <a:t>a = 10</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Controleren</a:t>
            </a:r>
          </a:p>
          <a:p>
            <a:r>
              <a:t>a</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Ja! Met Python kunt u over toegewezen variabelenamen schrijven. We kunnen de variabelen ook zelf gebruiken bij het opnieuw toewijzen. </a:t>
            </a:r>
          </a:p>
          <a:p>
            <a:r>
              <a:t>Hier is een voorbeeld van wat ik bedoel:</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Controleren</a:t>
            </a:r>
          </a:p>
          <a:p>
            <a:r>
              <a:t>a</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a om a opnieuw te definiÃ«ren</a:t>
            </a:r>
          </a:p>
          <a:p>
            <a:r>
              <a:t>a = a + a</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Controleren </a:t>
            </a:r>
          </a:p>
          <a:p>
            <a:r>
              <a:t>a</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De namen die u gebruikt bij het maken van deze labels, moeten aan een paar regels voldoen:</a:t>
            </a:r>
          </a:p>
          <a:p/>
          <a:p>
            <a:r>
              <a:t>     1. Namen mogen niet beginnen met een cijfer.</a:t>
            </a:r>
          </a:p>
          <a:p>
            <a:r>
              <a:t>     2. Er mogen geen spaties in de naam staan, gebruik in plaats daarvan _.</a:t>
            </a:r>
          </a:p>
          <a:p>
            <a:r>
              <a:t>     3. Kan geen van deze symbolen gebruiken:'",&lt;&gt;/?|\()!@#$%^&amp;*~-+</a:t>
            </a:r>
          </a:p>
          <a:p>
            <a:r>
              <a:t>     4. Het wordt als best practice (PEP8) beschouwd dat namen in kleine letters zijn.</a:t>
            </a:r>
          </a:p>
          <a:p>
            <a:r>
              <a:t>     5. Vermijd het gebruik van de tekens 'l' (kleine letter l), 'O' (hoofdletter o), of 'I' (Ä± in hoofdletters) als variabelenamen van Ã©Ã©n teken.</a:t>
            </a:r>
          </a:p>
          <a:p>
            <a:r>
              <a:t>     6. Vermijd het gebruik van woorden die een speciale betekenis hebben in Python, zoals "list" en "str"</a:t>
            </a:r>
          </a:p>
          <a:p/>
          <a:p/>
          <a:p>
            <a:r>
              <a:t>Het gebruik van variabelenamen kan een zeer handige manier zijn om verschillende variabelen in Python bij te houden. Bijvoorbeeld:</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Sum</a:t>
            </a:r>
          </a:p>
          <a:p>
            <a:r>
              <a:t>2+1</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objectnamen om beter bij te houden wat er in uw code gebeurt!</a:t>
            </a:r>
          </a:p>
          <a:p>
            <a:r>
              <a:t>my_income = 100</a:t>
            </a:r>
          </a:p>
          <a:p/>
          <a:p>
            <a:r>
              <a:t>tax_rate = 0.1</a:t>
            </a:r>
          </a:p>
          <a:p/>
          <a:p>
            <a:r>
              <a:t>my_taxes = my_income*tax_rate</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Toon mijn belastingen!</a:t>
            </a:r>
          </a:p>
          <a:p>
            <a:r>
              <a:t>my_taxes</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Dus wat hebben we geleerd? We leerden enkele basisprincipes van getallen in Python. We hebben ook geleerd hoe we moeten rekenen en Python als basisrekenmachine kunnen gebruiken. Vervolgens hebben we het afgesloten met het leren over variabele toewijzing in Python.</a:t>
            </a:r>
          </a:p>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p>
          <a:p>
            <a:pPr>
              <a:defRPr sz="1200"/>
            </a:pPr>
            <a:br/>
          </a:p>
          <a:p>
            <a:pPr>
              <a:defRPr sz="1200"/>
            </a:pPr>
            <a:r>
              <a:t>In deze lezing leren we over getallen in Python en hoe we ze kunnen gebruiken.</a:t>
            </a:r>
            <a:br/>
          </a:p>
          <a:p>
            <a:pPr>
              <a:defRPr sz="1200"/>
            </a:pPr>
            <a:br/>
          </a:p>
          <a:p>
            <a:pPr>
              <a:defRPr sz="1200"/>
            </a:pPr>
            <a:r>
              <a:t>We leren over de volgende onderwerpen:</a:t>
            </a:r>
            <a:br/>
          </a:p>
          <a:p>
            <a:pPr>
              <a:defRPr sz="1200"/>
            </a:pPr>
            <a:br/>
          </a:p>
          <a:p>
            <a:pPr>
              <a:defRPr sz="1200"/>
            </a:pPr>
            <a:r>
              <a:t>     1.) Soorten getallen in Python</a:t>
            </a:r>
            <a:br/>
          </a:p>
          <a:p>
            <a:pPr>
              <a:defRPr sz="1200"/>
            </a:pPr>
            <a:r>
              <a:t>     2.) Basis rekenen</a:t>
            </a:r>
            <a:br/>
          </a:p>
          <a:p>
            <a:pPr>
              <a:defRPr sz="1200"/>
            </a:pPr>
            <a:r>
              <a:t>     3.) Verschillen tussen klassieke indeling en vloerindeling</a:t>
            </a:r>
            <a:br/>
          </a:p>
          <a:p>
            <a:pPr>
              <a:defRPr sz="1200"/>
            </a:pPr>
            <a:r>
              <a:t>     4.) Objecttoewijzing (EN: assignments) in Python</a:t>
            </a:r>
            <a:b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p>
          <a:p>
            <a:pPr>
              <a:defRPr sz="1200"/>
            </a:pPr>
            <a:br/>
          </a:p>
          <a:p>
            <a:pPr>
              <a:defRPr sz="1200"/>
            </a:pPr>
            <a:r>
              <a:t>Python heeft verschillende "types" getallen (numerieke letterlijke waarden). We zullen ons vooral concentreren op gehele getallen en getallen met drijvende komma.</a:t>
            </a:r>
            <a:br/>
          </a:p>
          <a:p>
            <a:pPr>
              <a:defRPr sz="1200"/>
            </a:pPr>
            <a:br/>
          </a:p>
          <a:p>
            <a:pPr>
              <a:defRPr sz="1200"/>
            </a:pPr>
            <a:r>
              <a:t>Gehele getallen zijn slechts gehele getallen, positief of negatief. Bijvoorbeeld: 2 en -2 zijn voorbeelden van gehele getallen.</a:t>
            </a:r>
            <a:br/>
          </a:p>
          <a:p>
            <a:pPr>
              <a:defRPr sz="1200"/>
            </a:pPr>
            <a:br/>
          </a:p>
          <a:p>
            <a:pPr>
              <a:defRPr sz="1200"/>
            </a:pPr>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br/>
          </a:p>
          <a:p>
            <a:pPr>
              <a:defRPr sz="1200"/>
            </a:pPr>
            <a:br/>
          </a:p>
          <a:p>
            <a:pPr>
              <a:defRPr sz="1200"/>
            </a:pPr>
            <a:r>
              <a:t>Gedurende deze cursus zullen we werken met gehele getallen of eenvoudige float-nummertypes.</a:t>
            </a:r>
            <a:br/>
          </a:p>
          <a:p>
            <a:pPr>
              <a:defRPr sz="1200"/>
            </a:pPr>
            <a:br/>
          </a:p>
          <a:p>
            <a:pPr>
              <a:defRPr sz="1200"/>
            </a:pPr>
            <a:r>
              <a:t>Hier is een tabel met de twee hoofdtypen die we het grootste deel van onze tijd zullen besteden aan het werken met enkele voorbeelden:</a:t>
            </a:r>
            <a:b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p>
          <a:p>
            <a:pPr>
              <a:defRPr sz="1200"/>
            </a:pPr>
            <a:r>
              <a:t>&lt;tr&gt;</a:t>
            </a:r>
            <a:br/>
          </a:p>
          <a:p>
            <a:pPr>
              <a:defRPr sz="1200"/>
            </a:pPr>
            <a:r>
              <a:t>    &lt;th&gt;Voorbeelden&lt;/th&gt; </a:t>
            </a:r>
            <a:br/>
          </a:p>
          <a:p>
            <a:pPr>
              <a:defRPr sz="1200"/>
            </a:pPr>
            <a:r>
              <a:t>    &lt;th&gt;Nummer-"Type"&lt;/th&gt;</a:t>
            </a:r>
            <a:br/>
          </a:p>
          <a:p>
            <a:pPr>
              <a:defRPr sz="1200"/>
            </a:pPr>
            <a:r>
              <a:t>&lt;/tr&gt;</a:t>
            </a:r>
            <a:br/>
          </a:p>
          <a:p>
            <a:pPr>
              <a:defRPr sz="1200"/>
            </a:pPr>
            <a:br/>
          </a:p>
          <a:p>
            <a:pPr>
              <a:defRPr sz="1200"/>
            </a:pPr>
            <a:r>
              <a:t>&lt;tr&gt;</a:t>
            </a:r>
            <a:br/>
          </a:p>
          <a:p>
            <a:pPr>
              <a:defRPr sz="1200"/>
            </a:pPr>
            <a:r>
              <a:t>    &lt;td&gt;1,2,-5,1000&lt;/td&gt;</a:t>
            </a:r>
            <a:br/>
          </a:p>
          <a:p>
            <a:pPr>
              <a:defRPr sz="1200"/>
            </a:pPr>
            <a:r>
              <a:t>    &lt;td&gt;Integers&lt;/td&gt; </a:t>
            </a:r>
            <a:br/>
          </a:p>
          <a:p>
            <a:pPr>
              <a:defRPr sz="1200"/>
            </a:pPr>
            <a:r>
              <a:t>&lt;/tr&gt;</a:t>
            </a:r>
            <a:br/>
          </a:p>
          <a:p>
            <a:pPr>
              <a:defRPr sz="1200"/>
            </a:pPr>
            <a:br/>
          </a:p>
          <a:p>
            <a:pPr>
              <a:defRPr sz="1200"/>
            </a:pPr>
            <a:r>
              <a:t>&lt;tr&gt;</a:t>
            </a:r>
            <a:br/>
          </a:p>
          <a:p>
            <a:pPr>
              <a:defRPr sz="1200"/>
            </a:pPr>
            <a:r>
              <a:t>    &lt;td&gt;1.2,-0.5,2e2,3E2&lt;/td&gt; </a:t>
            </a:r>
            <a:br/>
          </a:p>
          <a:p>
            <a:pPr>
              <a:defRPr sz="1200"/>
            </a:pPr>
            <a:r>
              <a:t>    &lt;td&gt;Floating-point nummers&lt;/td&gt; </a:t>
            </a:r>
            <a:br/>
          </a:p>
          <a:p>
            <a:pPr>
              <a:defRPr sz="1200"/>
            </a:pPr>
            <a:r>
              <a:t>&lt;/tr&gt;</a:t>
            </a:r>
            <a:br/>
          </a:p>
          <a:p>
            <a:pPr>
              <a:defRPr sz="1200"/>
            </a:pPr>
            <a:r>
              <a:t>&lt;/table&gt;</a:t>
            </a:r>
            <a:b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p>
          <a:p>
            <a:pPr>
              <a:defRPr sz="1200"/>
            </a:pPr>
            <a:r>
              <a:t> </a:t>
            </a:r>
            <a:br/>
          </a:p>
          <a:p>
            <a:pPr>
              <a:defRPr sz="1200"/>
            </a:pPr>
            <a:r>
              <a:t>Laten we nu beginnen met wat basisrekenkunde.</a:t>
            </a:r>
            <a:b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Aftrekken</a:t>
            </a:r>
          </a:p>
          <a:p>
            <a:r>
              <a:t>2-1</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a:t>
            </a:r>
          </a:p>
          <a:p>
            <a:pPr>
              <a:defRPr sz="1200"/>
            </a:pPr>
            <a:r>
              <a:t>``` 2+1 ```</a:t>
            </a:r>
            <a:b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a:t>
            </a:r>
          </a:p>
          <a:p>
            <a:pPr>
              <a:defRPr sz="1200"/>
            </a:pPr>
            <a:r>
              <a:t>``` 2-1 ```</a:t>
            </a:r>
            <a:b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a:t>
            </a:r>
          </a:p>
          <a:p>
            <a:pPr>
              <a:defRPr sz="1200"/>
            </a:pPr>
            <a:r>
              <a:t>``` 2*2 ```</a:t>
            </a:r>
            <a:b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a:t>
            </a:r>
          </a:p>
          <a:p>
            <a:pPr>
              <a:defRPr sz="1200"/>
            </a:pPr>
            <a:r>
              <a:t>``` 3/2 ```</a:t>
            </a:r>
            <a:b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a:t>
            </a:r>
          </a:p>
          <a:p>
            <a:pPr>
              <a:defRPr sz="1200"/>
            </a:pPr>
            <a:r>
              <a:t>``` 7//4 ```</a:t>
            </a:r>
            <a:b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p>
          <a:p>
            <a:pPr>
              <a:defRPr sz="1200"/>
            </a:pPr>
            <a:br/>
          </a:p>
          <a:p>
            <a:pPr>
              <a:defRPr sz="1200"/>
            </a:pP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a:t>
            </a:r>
          </a:p>
          <a:p>
            <a:pPr>
              <a:defRPr sz="1200"/>
            </a:pPr>
            <a:r>
              <a:t>``` 7%4 ```</a:t>
            </a:r>
            <a:b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Ã©Ã©n keer in 7, met een rest van 3. De %-operator retourneert de rest na deling.</a:t>
            </a:r>
            <a:b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a:t>
            </a:r>
          </a:p>
          <a:p>
            <a:pPr>
              <a:defRPr sz="1200"/>
            </a:pPr>
            <a:r>
              <a:t>``` (5*4)+(2*10)+(10/10) ```</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Vermenigvuldiging</a:t>
            </a:r>
          </a:p>
          <a:p>
            <a:r>
              <a:t>2*2</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a:t>
            </a:r>
          </a:p>
          <a:p>
            <a:pPr>
              <a:defRPr sz="1200"/>
            </a:pPr>
            <a:r>
              <a:t>``` 2**3 ```</a:t>
            </a:r>
            <a:b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a:t>
            </a:r>
          </a:p>
          <a:p>
            <a:pPr>
              <a:defRPr sz="1200"/>
            </a:pPr>
            <a:r>
              <a:t>``` 4**0.5 ```</a:t>
            </a:r>
            <a:b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a:t>
            </a:r>
          </a:p>
          <a:p>
            <a:pPr>
              <a:defRPr sz="1200"/>
            </a:pPr>
            <a:r>
              <a:t>``` 2 + 10 * 10 + 3 ```</a:t>
            </a:r>
            <a:b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a:t>
            </a:r>
          </a:p>
          <a:p>
            <a:pPr>
              <a:defRPr sz="1200"/>
            </a:pPr>
            <a:r>
              <a:t>``` (2+10) * (10+3) ```</a:t>
            </a:r>
            <a:b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p>
          <a:p>
            <a:pPr>
              <a:defRPr sz="1200"/>
            </a:pPr>
            <a:br/>
          </a:p>
          <a:p>
            <a:pPr>
              <a:defRPr sz="1200"/>
            </a:pPr>
            <a:r>
              <a:t>Nu we hebben gezien hoe we getallen in Python als rekenmachine kunnen gebruiken, laten we eens kijken hoe we namen kunnen toewijzen en variabelen kunnen maken.</a:t>
            </a:r>
            <a:br/>
          </a:p>
          <a:p>
            <a:pPr>
              <a:defRPr sz="1200"/>
            </a:pPr>
            <a:br/>
          </a:p>
          <a:p>
            <a:pPr>
              <a:defRPr sz="1200"/>
            </a:pPr>
            <a:r>
              <a:t>We gebruiken een enkel gelijkteken om labels aan variabelen toe te wijzen. Laten we een paar voorbeelden bekijken van hoe we dit kunnen doen.</a:t>
            </a:r>
            <a:b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a:t>
            </a:r>
          </a:p>
          <a:p>
            <a:pPr>
              <a:defRPr sz="1200"/>
            </a:pPr>
            <a:r>
              <a:t>``` a = 5 ```</a:t>
            </a:r>
            <a:b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a:t>
            </a:r>
          </a:p>
          <a:p>
            <a:pPr>
              <a:defRPr sz="1200"/>
            </a:pPr>
            <a:r>
              <a:t>``` a+a ```</a:t>
            </a:r>
            <a:b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