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een element op index 0</a:t>
            </a:r>
          </a:p>
          <a:p>
            <a:r>
              <a:t>my_list[0]</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Pak het eerste item van het eerste item in het matrixobject</a:t>
            </a:r>
          </a:p>
          <a:p>
            <a:r>
              <a:t>matrix[0][0]</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Lijstbegrippen</a:t>
            </a:r>
          </a:p>
          <a:p/>
          <a:p>
            <a:r>
              <a:t>Python heeft een geavanceerde functie genaamd lijstbegrippen (list comprehensions). Ze zorgen voor een snelle opbouw van lijsten. Om lijstbegrippen volledig te begrijpen, moeten we for-loops begrijpen. Maak je dus geen zorgen als je dit gedeelte niet helemaal begrijpt, en sla het gerust over, want we komen later op dit onderwerp terug.</a:t>
            </a:r>
          </a:p>
          <a:p/>
          <a:p>
            <a:r>
              <a:t>Maar voor het geval je het nu wilt weten, hier zijn een paar voorbeelden!</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Bouw een lijstbegrip (comprehension) op door een for-lus te deconstrueren binnen een []</a:t>
            </a:r>
          </a:p>
          <a:p>
            <a:r>
              <a:t>first_col = [row[0] for row in matrix]</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first_col</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hebben hier een lijstbegrip gebruikt om het eerste element van elke rij in het matrixobject te pakken. We zullen dit later in veel meer detail behandelen!</a:t>
            </a:r>
          </a:p>
          <a:p/>
          <a:p>
            <a:r>
              <a:t>Voor meer geavanceerde methoden en functies van lijsten in Python, bekijk de sectie Geavanceerde lijsten verderop in deze cursus of van Python documentatie!</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Lijsten</a:t>
            </a:r>
            <a:br/>
          </a:p>
          <a:p>
            <a:pPr>
              <a:defRPr sz="1200"/>
            </a:pPr>
            <a:br/>
          </a:p>
          <a:p>
            <a:pPr>
              <a:defRPr sz="1200"/>
            </a:pPr>
            <a:r>
              <a:t>Eerder, bij het bespreken van strings, introduceerden we het concept van een *sequences* in Python. Lijsten kunnen worden gezien als de meest algemene versie van een *reeks/sequences* in Python. In tegenstelling tot strings zijn ze veranderlijk, wat betekent dat de elementen in een lijst kunnen worden gewijzigd!</a:t>
            </a:r>
            <a:br/>
          </a:p>
          <a:p>
            <a:pPr>
              <a:defRPr sz="1200"/>
            </a:pPr>
            <a:br/>
          </a:p>
          <a:p>
            <a:pPr>
              <a:defRPr sz="1200"/>
            </a:pPr>
            <a:r>
              <a:t>In deze sectie leren we over:</a:t>
            </a:r>
            <a:br/>
          </a:p>
          <a:p>
            <a:pPr>
              <a:defRPr sz="1200"/>
            </a:pPr>
            <a:r>
              <a:t>    </a:t>
            </a:r>
            <a:br/>
          </a:p>
          <a:p>
            <a:pPr>
              <a:defRPr sz="1200"/>
            </a:pPr>
            <a:r>
              <a:t>     1.) Lijsten maken</a:t>
            </a:r>
            <a:br/>
          </a:p>
          <a:p>
            <a:pPr>
              <a:defRPr sz="1200"/>
            </a:pPr>
            <a:r>
              <a:t>     2.) Lijsten indexeren en snijden (sliceren)</a:t>
            </a:r>
            <a:br/>
          </a:p>
          <a:p>
            <a:pPr>
              <a:defRPr sz="1200"/>
            </a:pPr>
            <a:r>
              <a:t>     3.) Basislijstmethoden</a:t>
            </a:r>
            <a:br/>
          </a:p>
          <a:p>
            <a:pPr>
              <a:defRPr sz="1200"/>
            </a:pPr>
            <a:r>
              <a:t>     4.) Lijsten nesten</a:t>
            </a:r>
            <a:br/>
          </a:p>
          <a:p>
            <a:pPr>
              <a:defRPr sz="1200"/>
            </a:pPr>
            <a:r>
              <a:t>     5.) Inleiding tot lijstbegrippen (Comprehensations)</a:t>
            </a:r>
            <a:br/>
          </a:p>
          <a:p>
            <a:pPr>
              <a:defRPr sz="1200"/>
            </a:pPr>
            <a:br/>
          </a:p>
          <a:p>
            <a:pPr>
              <a:defRPr sz="1200"/>
            </a:pPr>
            <a:r>
              <a:t>Lijsten zijn opgebouwd met vierkantehaakjes [] en komma's die elk element in de lijst scheiden.</a:t>
            </a:r>
            <a:br/>
          </a:p>
          <a:p>
            <a:pPr>
              <a:defRPr sz="1200"/>
            </a:pPr>
            <a:br/>
          </a:p>
          <a:p>
            <a:pPr>
              <a:defRPr sz="1200"/>
            </a:pPr>
            <a:r>
              <a:t>Laten we eens kijken hoe we lijsten kunnen maken!</a:t>
            </a:r>
            <a:b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Maak een List genoemd my_list aan</a:t>
            </a:r>
            <a:br/>
            <a:r>
              <a:t> ```</a:t>
            </a:r>
          </a:p>
          <a:p>
            <a:pPr>
              <a:defRPr sz="1200"/>
            </a:pPr>
            <a:r>
              <a:t>``` my_list = [1,2,3] ```</a:t>
            </a:r>
            <a:b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hebeen net een List van integers gecreÃ«erd maar de lijst kan inderdaad meerdere datatypen bevatten. Bijvoorbeeld.:</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index 1 en alle volgende indexen</a:t>
            </a:r>
          </a:p>
          <a:p>
            <a:r>
              <a:t>my_list[1:]</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['A string',23,100.232,'o'] ```</a:t>
            </a:r>
            <a:b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Net zoals strings, de len() functie gaat teruggeven het aantal van elementen in de list zitten.</a:t>
            </a:r>
            <a:b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len(my_list) ```</a:t>
            </a:r>
            <a:b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Indexering en Sliceren</a:t>
            </a:r>
            <a:br/>
          </a:p>
          <a:p>
            <a:pPr>
              <a:defRPr sz="1200"/>
            </a:pPr>
            <a:r>
              <a:t>We gebruiken indexering en slicering functies net zoals we vroeger met String gebruiken. Laten wee een nieuwe list creÃ«ren voor het herinneren hoe ze met String gebruikt worden:</a:t>
            </a:r>
            <a:b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['one','two','three',4,5] ```</a:t>
            </a:r>
            <a:b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een element op index 0</a:t>
            </a:r>
            <a:br/>
            <a:r>
              <a:t> ```</a:t>
            </a:r>
          </a:p>
          <a:p>
            <a:pPr>
              <a:defRPr sz="1200"/>
            </a:pPr>
            <a:r>
              <a:t>``` my_list[0] ```</a:t>
            </a:r>
            <a:b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index 1 en alle volgende indexen</a:t>
            </a:r>
            <a:br/>
            <a:r>
              <a:t> ```</a:t>
            </a:r>
          </a:p>
          <a:p>
            <a:pPr>
              <a:defRPr sz="1200"/>
            </a:pPr>
            <a:r>
              <a:t>``` my_list[1:] ```</a:t>
            </a:r>
            <a:b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index 3</a:t>
            </a:r>
            <a:br/>
            <a:r>
              <a:t> ```</a:t>
            </a:r>
          </a:p>
          <a:p>
            <a:pPr>
              <a:defRPr sz="1200"/>
            </a:pPr>
            <a:r>
              <a:t>``` my_list[:3] ```</a:t>
            </a:r>
            <a:b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 gebruiken om lijsten te concateneren. Het is vergelijkbaar met de samenvoegingen van Strings. </a:t>
            </a:r>
            <a:b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 ['new item'] ```</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tot index 3</a:t>
            </a:r>
          </a:p>
          <a:p>
            <a:r>
              <a:t>my_list[:3]</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Opmerking: De instructie boven gaat niet de echte waarden van de originele-list veranderen</a:t>
            </a:r>
            <a:b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a:t>
            </a:r>
            <a:b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TE DOEN:</a:t>
            </a:r>
            <a:br/>
          </a:p>
          <a:p>
            <a:pPr>
              <a:defRPr sz="1200"/>
            </a:pPr>
            <a:r>
              <a:t>U zou de lijst opnieuw moeten toewijzen om de wijziging permanent te maken.</a:t>
            </a:r>
            <a:b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Opnieuw toewijzen</a:t>
            </a:r>
            <a:br/>
            <a:r>
              <a:t> ```</a:t>
            </a:r>
          </a:p>
          <a:p>
            <a:pPr>
              <a:defRPr sz="1200"/>
            </a:pPr>
            <a:r>
              <a:t>``` my_list = my_list + ['add new item permanently'] ```</a:t>
            </a:r>
            <a:b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my_list ```</a:t>
            </a:r>
            <a:b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de * gebruiken voor een duplicatiemethode die lijkt op strings:</a:t>
            </a:r>
            <a:b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Verdubbel de lijst</a:t>
            </a:r>
            <a:br/>
            <a:r>
              <a:t> ```</a:t>
            </a:r>
          </a:p>
          <a:p>
            <a:pPr>
              <a:defRPr sz="1200"/>
            </a:pPr>
            <a:r>
              <a:t>``` my_list * 2 ```</a:t>
            </a:r>
            <a:b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Opnieuw verdubbeling niet permanent</a:t>
            </a:r>
            <a:br/>
            <a:r>
              <a:t> ```</a:t>
            </a:r>
          </a:p>
          <a:p>
            <a:pPr>
              <a:defRPr sz="1200"/>
            </a:pPr>
            <a:r>
              <a:t>``` my_list ```</a:t>
            </a:r>
            <a:b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Basislijstmethoden</a:t>
            </a:r>
            <a:br/>
          </a:p>
          <a:p>
            <a:pPr>
              <a:defRPr sz="1200"/>
            </a:pPr>
            <a:br/>
          </a:p>
          <a:p>
            <a:pPr>
              <a:defRPr sz="1200"/>
            </a:pPr>
            <a:r>
              <a:t>Als je bekend bent met een andere programmeertaal, zou je parallellen kunnen trekken tussen arrays in een andere taal en lijsten in Python. Lijsten in Python zijn echter over het algemeen flexibeler dan arrays in andere talen om twee goede redenen: ze hebben geen vaste grootte (wat betekent dat we niet hoeven te specificeren hoe groot een lijst zal zijn), en ze hebben geen vaste typebeperking (zoals we hierboven hebben gezien).</a:t>
            </a:r>
            <a:br/>
          </a:p>
          <a:p>
            <a:pPr>
              <a:defRPr sz="1200"/>
            </a:pPr>
            <a:br/>
          </a:p>
          <a:p>
            <a:pPr>
              <a:defRPr sz="1200"/>
            </a:pPr>
            <a:r>
              <a:t>Laten we verder gaan en enkele meer speciale methoden voor lijsten verkennen:</a:t>
            </a:r>
            <a:b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Create a new list</a:t>
            </a:r>
            <a:br/>
            <a:r>
              <a:t> ```</a:t>
            </a:r>
          </a:p>
          <a:p>
            <a:pPr>
              <a:defRPr sz="1200"/>
            </a:pPr>
            <a:r>
              <a:t>``` list1 = [1,2,3] ```</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 gebruiken om lijsten te concateneren. Het is vergelijkbaar met de samenvoegingen van Strings. </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de **append**-methode om een item permanent aan het einde van een lijst toe te voegen:</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Append</a:t>
            </a:r>
            <a:br/>
            <a:r>
              <a:t> ```</a:t>
            </a:r>
          </a:p>
          <a:p>
            <a:pPr>
              <a:defRPr sz="1200"/>
            </a:pPr>
            <a:r>
              <a:t>``` list1.append('append me!') ```</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Show</a:t>
            </a:r>
            <a:br/>
            <a:r>
              <a:t> ```</a:t>
            </a:r>
          </a:p>
          <a:p>
            <a:pPr>
              <a:defRPr sz="1200"/>
            </a:pPr>
            <a:r>
              <a:t>``` list1 ```</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Gebruik **pop** om een item uit de lijst te verwijderen. Pop haalt standaard de laatste index uit, maar u kunt ook specificeren welke index moet worden verwijderd. Laten we een voorbeeld bekijken:</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Pop off the item with 0 indexed </a:t>
            </a:r>
            <a:br/>
            <a:r>
              <a:t> ```</a:t>
            </a:r>
          </a:p>
          <a:p>
            <a:pPr>
              <a:defRPr sz="1200"/>
            </a:pPr>
            <a:r>
              <a:t>``` list1.pop(0) ```</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Tonen</a:t>
            </a:r>
            <a:br/>
            <a:r>
              <a:t> ```</a:t>
            </a:r>
          </a:p>
          <a:p>
            <a:pPr>
              <a:defRPr sz="1200"/>
            </a:pPr>
            <a:r>
              <a:t>``` list1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Wijs (assign) het popped element toe, houd rekenen mee dat de standaard popped index -1 popped_item is</a:t>
            </a:r>
            <a:br/>
            <a:r>
              <a:t> ```</a:t>
            </a:r>
          </a:p>
          <a:p>
            <a:pPr>
              <a:defRPr sz="1200"/>
            </a:pPr>
            <a:r>
              <a:t>``` popped_item = list1.pop() ```</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popped_item ```</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resterende lijst</a:t>
            </a:r>
            <a:br/>
            <a:r>
              <a:t> ```</a:t>
            </a:r>
          </a:p>
          <a:p>
            <a:pPr>
              <a:defRPr sz="1200"/>
            </a:pPr>
            <a:r>
              <a:t>``` list1 ```</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moet ook worden opgemerkt dat indexering van lijsten een fout retourneert als er geen element in die index is. Bijvoorbeeld:</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 + ['new item']</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list1[100] ```</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de **sort** methode en de **reverse** methode gebruiken om ook uw lijsten te beÃ¯nvloeden:</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 ['a','e','x','b','c']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#Tonen</a:t>
            </a:r>
            <a:br/>
            <a:r>
              <a:t> ```</a:t>
            </a:r>
          </a:p>
          <a:p>
            <a:pPr>
              <a:defRPr sz="1200"/>
            </a:pPr>
            <a:r>
              <a:t>``` new_list ```</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omgekeerd om de volgorde om te keren (dit is permanent!)</a:t>
            </a:r>
            <a:br/>
            <a:r>
              <a:t> ```</a:t>
            </a:r>
          </a:p>
          <a:p>
            <a:pPr>
              <a:defRPr sz="1200"/>
            </a:pPr>
            <a:r>
              <a:t>``` new_list.reverse() ```</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Gebruik sorteren om de lijst te sorteren (in dit geval alfabetische volgorde, maar voor nummers zal het oplopend (ASC) gaan)</a:t>
            </a:r>
            <a:br/>
            <a:r>
              <a:t> ```</a:t>
            </a:r>
          </a:p>
          <a:p>
            <a:pPr>
              <a:defRPr sz="1200"/>
            </a:pPr>
            <a:r>
              <a:t>``` new_list.sort() ```</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new_list ```</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Nestlijsten</a:t>
            </a:r>
            <a:br/>
          </a:p>
          <a:p>
            <a:pPr>
              <a:defRPr sz="1200"/>
            </a:pPr>
            <a:br/>
          </a:p>
          <a:p>
            <a:pPr>
              <a:defRPr sz="1200"/>
            </a:pPr>
            <a:r>
              <a:t>Een geweldige eigenschap van Python-datastructuren is dat ze *nesting* ondersteunen. Dit betekent dat we datastructuren binnen datastructuren kunnen hebben. Bijvoorbeeld: Een lijst in een lijst.</a:t>
            </a:r>
            <a:br/>
          </a:p>
          <a:p>
            <a:pPr>
              <a:defRPr sz="1200"/>
            </a:pPr>
            <a:br/>
          </a:p>
          <a:p>
            <a:pPr>
              <a:defRPr sz="1200"/>
            </a:pPr>
            <a:r>
              <a:t>Laten we eens kijken hoe dit werkt!</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drie lijsten maken</a:t>
            </a:r>
            <a:br/>
            <a:r>
              <a:t> ```</a:t>
            </a:r>
          </a:p>
          <a:p>
            <a:pPr>
              <a:defRPr sz="1200"/>
            </a:pPr>
            <a:r>
              <a:t>``` lst_1=[1,2,3]</a:t>
            </a:r>
            <a:br/>
            <a:r>
              <a:t> ```</a:t>
            </a:r>
          </a:p>
          <a:p>
            <a:pPr>
              <a:defRPr sz="1200"/>
            </a:pPr>
            <a:r>
              <a:t>``` lst_2=[4,5,6]</a:t>
            </a:r>
            <a:br/>
            <a:r>
              <a:t> ```</a:t>
            </a:r>
          </a:p>
          <a:p>
            <a:pPr>
              <a:defRPr sz="1200"/>
            </a:pPr>
            <a:r>
              <a:t>``` lst_3=[7,8,9]</a:t>
            </a:r>
            <a:br/>
            <a:r>
              <a:t> ```</a:t>
            </a:r>
          </a:p>
          <a:p>
            <a:pPr>
              <a:defRPr sz="1200"/>
            </a:pPr>
            <a:r>
              <a:t>``` </a:t>
            </a:r>
            <a:br/>
            <a:r>
              <a:t> ```</a:t>
            </a:r>
          </a:p>
          <a:p>
            <a:pPr>
              <a:defRPr sz="1200"/>
            </a:pPr>
            <a:r>
              <a:t>``` # Maak een lijst van lijsten om een matrix te vormen</a:t>
            </a:r>
            <a:br/>
            <a:r>
              <a:t> ```</a:t>
            </a:r>
          </a:p>
          <a:p>
            <a:pPr>
              <a:defRPr sz="1200"/>
            </a:pPr>
            <a:r>
              <a:t>``` matrix = [lst_1,lst_2,lst_3] ```</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Opmerking: De instructie boven gaat niet de echte waarden van de originele-list veranderen</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Tonen</a:t>
            </a:r>
            <a:br/>
            <a:r>
              <a:t> ```</a:t>
            </a:r>
          </a:p>
          <a:p>
            <a:pPr>
              <a:defRPr sz="1200"/>
            </a:pPr>
            <a:r>
              <a:t>``` matrix ```</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indexering opnieuw gebruiken om elementen te pakken, maar nu zijn er twee niveaus voor de index. De items in het matrixobject en dan de items in die lijst!</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Pak het eerste item in het matrixobject</a:t>
            </a:r>
            <a:br/>
            <a:r>
              <a:t> ```</a:t>
            </a:r>
          </a:p>
          <a:p>
            <a:pPr>
              <a:defRPr sz="1200"/>
            </a:pPr>
            <a:r>
              <a:t>``` matrix[0] ```</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Pak het eerste item van het eerste item in het matrixobject</a:t>
            </a:r>
            <a:br/>
            <a:r>
              <a:t> ```</a:t>
            </a:r>
          </a:p>
          <a:p>
            <a:pPr>
              <a:defRPr sz="1200"/>
            </a:pPr>
            <a:r>
              <a:t>``` matrix[0][0]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Lijstbegrippen</a:t>
            </a:r>
            <a:br/>
          </a:p>
          <a:p>
            <a:pPr>
              <a:defRPr sz="1200"/>
            </a:pPr>
            <a:br/>
          </a:p>
          <a:p>
            <a:pPr>
              <a:defRPr sz="1200"/>
            </a:pPr>
            <a:r>
              <a:t>Python heeft een geavanceerde functie genaamd lijstbegrippen (list comprehensions). Ze zorgen voor een snelle opbouw van lijsten. Om lijstbegrippen volledig te begrijpen, moeten we for-loops begrijpen. Maak je dus geen zorgen als je dit gedeelte niet helemaal begrijpt, en sla het gerust over, want we komen later op dit onderwerp terug.</a:t>
            </a:r>
            <a:br/>
          </a:p>
          <a:p>
            <a:pPr>
              <a:defRPr sz="1200"/>
            </a:pPr>
            <a:br/>
          </a:p>
          <a:p>
            <a:pPr>
              <a:defRPr sz="1200"/>
            </a:pPr>
            <a:r>
              <a:t>Maar voor het geval je het nu wilt weten, hier zijn een paar voorbeelden!</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Bouw een lijstbegrip (comprehension) op door een for-lus te deconstrueren binnen een []</a:t>
            </a:r>
            <a:br/>
            <a:r>
              <a:t> ```</a:t>
            </a:r>
          </a:p>
          <a:p>
            <a:pPr>
              <a:defRPr sz="1200"/>
            </a:pPr>
            <a:r>
              <a:t>``` first_col = [row[0] for row in matrix]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first_col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hebben hier een lijstbegrip gebruikt om het eerste element van elke rij in het matrixobject te pakken. We zullen dit later in veel meer detail behandelen!</a:t>
            </a:r>
            <a:br/>
          </a:p>
          <a:p>
            <a:pPr>
              <a:defRPr sz="1200"/>
            </a:pPr>
            <a:br/>
          </a:p>
          <a:p>
            <a:pPr>
              <a:defRPr sz="1200"/>
            </a:pPr>
            <a:r>
              <a:t>Voor meer geavanceerde methoden en functies van lijsten in Python, bekijk de sectie Geavanceerde lijsten verderop in deze cursus of van Python documentatie!</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TE DOEN:</a:t>
            </a:r>
          </a:p>
          <a:p>
            <a:r>
              <a:t>U zou de lijst opnieuw moeten toewijzen om de wijziging permanent te maken.</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Opnieuw toewijzen</a:t>
            </a:r>
          </a:p>
          <a:p>
            <a:r>
              <a:t>my_list = my_list + ['add new item permanently']</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Lijsten</a:t>
            </a:r>
          </a:p>
          <a:p/>
          <a:p>
            <a:r>
              <a:t>Eerder, bij het bespreken van strings, introduceerden we het concept van een *sequences* in Python. Lijsten kunnen worden gezien als de meest algemene versie van een *reeks/sequences* in Python. In tegenstelling tot strings zijn ze veranderlijk, wat betekent dat de elementen in een lijst kunnen worden gewijzigd!</a:t>
            </a:r>
          </a:p>
          <a:p/>
          <a:p>
            <a:r>
              <a:t>In deze sectie leren we over:</a:t>
            </a:r>
          </a:p>
          <a:p>
            <a:r>
              <a:t>    </a:t>
            </a:r>
          </a:p>
          <a:p>
            <a:r>
              <a:t>     1.) Lijsten maken</a:t>
            </a:r>
          </a:p>
          <a:p>
            <a:r>
              <a:t>     2.) Lijsten indexeren en snijden (sliceren)</a:t>
            </a:r>
          </a:p>
          <a:p>
            <a:r>
              <a:t>     3.) Basislijstmethoden</a:t>
            </a:r>
          </a:p>
          <a:p>
            <a:r>
              <a:t>     4.) Lijsten nesten</a:t>
            </a:r>
          </a:p>
          <a:p>
            <a:r>
              <a:t>     5.) Inleiding tot lijstbegrippen (Comprehensations)</a:t>
            </a:r>
          </a:p>
          <a:p/>
          <a:p>
            <a:r>
              <a:t>Lijsten zijn opgebouwd met vierkantehaakjes [] en komma's die elk element in de lijst scheiden.</a:t>
            </a:r>
          </a:p>
          <a:p/>
          <a:p>
            <a:r>
              <a:t>Laten we eens kijken hoe we lijsten kunnen maken!</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de * gebruiken voor een duplicatiemethode die lijkt op strings:</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Verdubbel de lijst</a:t>
            </a:r>
          </a:p>
          <a:p>
            <a:r>
              <a:t>my_list * 2</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Opnieuw verdubbeling niet permanent</a:t>
            </a:r>
          </a:p>
          <a:p>
            <a:r>
              <a:t>my_list</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Basislijstmethoden</a:t>
            </a:r>
          </a:p>
          <a:p/>
          <a:p>
            <a:r>
              <a:t>Als je bekend bent met een andere programmeertaal, zou je parallellen kunnen trekken tussen arrays in een andere taal en lijsten in Python. Lijsten in Python zijn echter over het algemeen flexibeler dan arrays in andere talen om twee goede redenen: ze hebben geen vaste grootte (wat betekent dat we niet hoeven te specificeren hoe groot een lijst zal zijn), en ze hebben geen vaste typebeperking (zoals we hierboven hebben gezien).</a:t>
            </a:r>
          </a:p>
          <a:p/>
          <a:p>
            <a:r>
              <a:t>Laten we verder gaan en enkele meer speciale methoden voor lijsten verkennen:</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Create a new list</a:t>
            </a:r>
          </a:p>
          <a:p>
            <a:r>
              <a:t>list1 = [1,2,3]</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de **append**-methode om een item permanent aan het einde van een lijst toe te voegen:</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Append</a:t>
            </a:r>
          </a:p>
          <a:p>
            <a:r>
              <a:t>list1.append('append me!')</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Show</a:t>
            </a:r>
          </a:p>
          <a:p>
            <a:r>
              <a:t>list1</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Gebruik **pop** om een item uit de lijst te verwijderen. Pop haalt standaard de laatste index uit, maar u kunt ook specificeren welke index moet worden verwijderd. Laten we een voorbeeld bekijken:</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Pop off the item with 0 indexed </a:t>
            </a:r>
          </a:p>
          <a:p>
            <a:r>
              <a:t>list1.pop(0)</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Maak een List genoemd my_list aan</a:t>
            </a:r>
          </a:p>
          <a:p>
            <a:r>
              <a:t>my_list = [1,2,3]</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Tonen</a:t>
            </a:r>
          </a:p>
          <a:p>
            <a:r>
              <a:t>list1</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Wijs (assign) het popped element toe, houd rekenen mee dat de standaard popped index -1 popped_item is</a:t>
            </a:r>
          </a:p>
          <a:p>
            <a:r>
              <a:t>popped_item = list1.pop()</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popped_item</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Toon resterende lijst</a:t>
            </a:r>
          </a:p>
          <a:p>
            <a:r>
              <a:t>list1</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Er moet ook worden opgemerkt dat indexering van lijsten een fout retourneert als er geen element in die index is. Bijvoorbeeld:</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list1[100]</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de **sort** methode en de **reverse** methode gebruiken om ook uw lijsten te beÃ¯nvloeden:</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new_list = ['a','e','x','b','c']</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#Tonen</a:t>
            </a:r>
          </a:p>
          <a:p>
            <a:r>
              <a:t>new_list</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omgekeerd om de volgorde om te keren (dit is permanent!)</a:t>
            </a:r>
          </a:p>
          <a:p>
            <a:r>
              <a:t>new_list.reverse()</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hebeen net een List van integers gecreÃ«erd maar de lijst kan inderdaad meerdere datatypen bevatten. Bijvoorbeeld.:</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new_list</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Gebruik sorteren om de lijst te sorteren (in dit geval alfabetische volgorde, maar voor nummers zal het oplopend (ASC) gaan)</a:t>
            </a:r>
          </a:p>
          <a:p>
            <a:r>
              <a:t>new_list.sort()</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new_list</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Nestlijsten</a:t>
            </a:r>
          </a:p>
          <a:p/>
          <a:p>
            <a:r>
              <a:t>Een geweldige eigenschap van Python-datastructuren is dat ze *nesting* ondersteunen. Dit betekent dat we datastructuren binnen datastructuren kunnen hebben. Bijvoorbeeld: Een lijst in een lijst.</a:t>
            </a:r>
          </a:p>
          <a:p/>
          <a:p>
            <a:r>
              <a:t>Laten we eens kijken hoe dit werkt!</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drie lijsten maken</a:t>
            </a:r>
          </a:p>
          <a:p>
            <a:r>
              <a:t>lst_1=[1,2,3]</a:t>
            </a:r>
          </a:p>
          <a:p>
            <a:r>
              <a:t>lst_2=[4,5,6]</a:t>
            </a:r>
          </a:p>
          <a:p>
            <a:r>
              <a:t>lst_3=[7,8,9]</a:t>
            </a:r>
          </a:p>
          <a:p/>
          <a:p>
            <a:r>
              <a:t># Maak een lijst van lijsten om een matrix te vormen</a:t>
            </a:r>
          </a:p>
          <a:p>
            <a:r>
              <a:t>matrix = [lst_1,lst_2,lst_3]</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Tonen</a:t>
            </a:r>
          </a:p>
          <a:p>
            <a:r>
              <a:t>matrix</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indexering opnieuw gebruiken om elementen te pakken, maar nu zijn er twee niveaus voor de index. De items in het matrixobject en dan de items in die lijst!</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Pak het eerste item in het matrixobject</a:t>
            </a:r>
          </a:p>
          <a:p>
            <a:r>
              <a:t>matrix[0]</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Pak het eerste item van het eerste item in het matrixobject</a:t>
            </a:r>
          </a:p>
          <a:p>
            <a:r>
              <a:t>matrix[0][0]</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Lijstbegrippen</a:t>
            </a:r>
          </a:p>
          <a:p/>
          <a:p>
            <a:r>
              <a:t>Python heeft een geavanceerde functie genaamd lijstbegrippen (list comprehensions). Ze zorgen voor een snelle opbouw van lijsten. Om lijstbegrippen volledig te begrijpen, moeten we for-loops begrijpen. Maak je dus geen zorgen als je dit gedeelte niet helemaal begrijpt, en sla het gerust over, want we komen later op dit onderwerp terug.</a:t>
            </a:r>
          </a:p>
          <a:p/>
          <a:p>
            <a:r>
              <a:t>Maar voor het geval je het nu wilt weten, hier zijn een paar voorbeelden!</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 = ['A string',23,100.232,'o']</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Bouw een lijstbegrip (comprehension) op door een for-lus te deconstrueren binnen een []</a:t>
            </a:r>
          </a:p>
          <a:p>
            <a:r>
              <a:t>first_col = [row[0] for row in matrix]</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first_col</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hebben hier een lijstbegrip gebruikt om het eerste element van elke rij in het matrixobject te pakken. We zullen dit later in veel meer detail behandelen!</a:t>
            </a:r>
          </a:p>
          <a:p/>
          <a:p>
            <a:r>
              <a:t>Voor meer geavanceerde methoden en functies van lijsten in Python, bekijk de sectie Geavanceerde lijsten verderop in deze cursus of van Python documentatie!</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Lijsten</a:t>
            </a:r>
          </a:p>
          <a:p/>
          <a:p>
            <a:r>
              <a:t>Eerder, bij het bespreken van strings, introduceerden we het concept van een *sequences* in Python. Lijsten kunnen worden gezien als de meest algemene versie van een *reeks/sequences* in Python. In tegenstelling tot strings zijn ze veranderlijk, wat betekent dat de elementen in een lijst kunnen worden gewijzigd!</a:t>
            </a:r>
          </a:p>
          <a:p/>
          <a:p>
            <a:r>
              <a:t>In deze sectie leren we over:</a:t>
            </a:r>
          </a:p>
          <a:p>
            <a:r>
              <a:t>    </a:t>
            </a:r>
          </a:p>
          <a:p>
            <a:r>
              <a:t>     1.) Lijsten maken</a:t>
            </a:r>
          </a:p>
          <a:p>
            <a:r>
              <a:t>     2.) Lijsten indexeren en snijden (sliceren)</a:t>
            </a:r>
          </a:p>
          <a:p>
            <a:r>
              <a:t>     3.) Basislijstmethoden</a:t>
            </a:r>
          </a:p>
          <a:p>
            <a:r>
              <a:t>     4.) Lijsten nesten</a:t>
            </a:r>
          </a:p>
          <a:p>
            <a:r>
              <a:t>     5.) Inleiding tot lijstbegrippen (Comprehensations)</a:t>
            </a:r>
          </a:p>
          <a:p/>
          <a:p>
            <a:r>
              <a:t>Lijsten zijn opgebouwd met vierkantehaakjes [] en komma's die elk element in de lijst scheiden.</a:t>
            </a:r>
          </a:p>
          <a:p/>
          <a:p>
            <a:r>
              <a:t>Laten we eens kijken hoe we lijsten kunnen maken!</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Maak een List genoemd my_list aan</a:t>
            </a:r>
          </a:p>
          <a:p>
            <a:r>
              <a:t>my_list = [1,2,3]</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hebeen net een List van integers gecreÃ«erd maar de lijst kan inderdaad meerdere datatypen bevatten. Bijvoorbeeld.:</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 = ['A string',23,100.232,'o']</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Net zoals strings, de len() functie gaat teruggeven het aantal van elementen in de list zitten.</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len(my_list)</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Net zoals strings, de len() functie gaat teruggeven het aantal van elementen in de list zitten.</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Indexering en Sliceren</a:t>
            </a:r>
          </a:p>
          <a:p>
            <a:r>
              <a:t>We gebruiken indexering en slicering functies net zoals we vroeger met String gebruiken. Laten wee een nieuwe list creÃ«ren voor het herinneren hoe ze met String gebruikt worden:</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 = ['one','two','three',4,5]</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een element op index 0</a:t>
            </a:r>
          </a:p>
          <a:p>
            <a:r>
              <a:t>my_list[0]</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index 1 en alle volgende indexen</a:t>
            </a:r>
          </a:p>
          <a:p>
            <a:r>
              <a:t>my_list[1:]</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tot index 3</a:t>
            </a:r>
          </a:p>
          <a:p>
            <a:r>
              <a:t>my_list[:3]</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 gebruiken om lijsten te concateneren. Het is vergelijkbaar met de samenvoegingen van Strings. </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 + ['new item']</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Opmerking: De instructie boven gaat niet de echte waarden van de originele-list veranderen</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TE DOEN:</a:t>
            </a:r>
          </a:p>
          <a:p>
            <a:r>
              <a:t>U zou de lijst opnieuw moeten toewijzen om de wijziging permanent te maken.</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len(my_list)</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Opnieuw toewijzen</a:t>
            </a:r>
          </a:p>
          <a:p>
            <a:r>
              <a:t>my_list = my_list + ['add new item permanently']</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my_list</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de * gebruiken voor een duplicatiemethode die lijkt op strings:</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Verdubbel de lijst</a:t>
            </a:r>
          </a:p>
          <a:p>
            <a:r>
              <a:t>my_list * 2</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Opnieuw verdubbeling niet permanent</a:t>
            </a:r>
          </a:p>
          <a:p>
            <a:r>
              <a:t>my_list</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Basislijstmethoden</a:t>
            </a:r>
          </a:p>
          <a:p/>
          <a:p>
            <a:r>
              <a:t>Als je bekend bent met een andere programmeertaal, zou je parallellen kunnen trekken tussen arrays in een andere taal en lijsten in Python. Lijsten in Python zijn echter over het algemeen flexibeler dan arrays in andere talen om twee goede redenen: ze hebben geen vaste grootte (wat betekent dat we niet hoeven te specificeren hoe groot een lijst zal zijn), en ze hebben geen vaste typebeperking (zoals we hierboven hebben gezien).</a:t>
            </a:r>
          </a:p>
          <a:p/>
          <a:p>
            <a:r>
              <a:t>Laten we verder gaan en enkele meer speciale methoden voor lijsten verkennen:</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Create a new list</a:t>
            </a:r>
          </a:p>
          <a:p>
            <a:r>
              <a:t>list1 = [1,2,3]</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de **append**-methode om een item permanent aan het einde van een lijst toe te voegen:</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Append</a:t>
            </a:r>
          </a:p>
          <a:p>
            <a:r>
              <a:t>list1.append('append me!')</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Show</a:t>
            </a:r>
          </a:p>
          <a:p>
            <a:r>
              <a:t>list1</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Indexering en Sliceren</a:t>
            </a:r>
          </a:p>
          <a:p>
            <a:r>
              <a:t>We gebruiken indexering en slicering functies net zoals we vroeger met String gebruiken. Laten wee een nieuwe list creÃ«ren voor het herinneren hoe ze met String gebruikt worden:</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Gebruik **pop** om een item uit de lijst te verwijderen. Pop haalt standaard de laatste index uit, maar u kunt ook specificeren welke index moet worden verwijderd. Laten we een voorbeeld bekijken:</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Pop off the item with 0 indexed </a:t>
            </a:r>
          </a:p>
          <a:p>
            <a:r>
              <a:t>list1.pop(0)</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Tonen</a:t>
            </a:r>
          </a:p>
          <a:p>
            <a:r>
              <a:t>list1</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Wijs (assign) het popped element toe, houd rekenen mee dat de standaard popped index -1 popped_item is</a:t>
            </a:r>
          </a:p>
          <a:p>
            <a:r>
              <a:t>popped_item = list1.pop()</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popped_item</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Toon resterende lijst</a:t>
            </a:r>
          </a:p>
          <a:p>
            <a:r>
              <a:t>list1</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Er moet ook worden opgemerkt dat indexering van lijsten een fout retourneert als er geen element in die index is. Bijvoorbeeld:</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list1[100]</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de **sort** methode en de **reverse** methode gebruiken om ook uw lijsten te beÃ¯nvloeden:</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new_list = ['a','e','x','b','c']</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my_list = ['one','two','three',4,5]</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#Tonen</a:t>
            </a:r>
          </a:p>
          <a:p>
            <a:r>
              <a:t>new_list</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omgekeerd om de volgorde om te keren (dit is permanent!)</a:t>
            </a:r>
          </a:p>
          <a:p>
            <a:r>
              <a:t>new_list.reverse()</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new_list</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Gebruik sorteren om de lijst te sorteren (in dit geval alfabetische volgorde, maar voor nummers zal het oplopend (ASC) gaan)</a:t>
            </a:r>
          </a:p>
          <a:p>
            <a:r>
              <a:t>new_list.sort()</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new_list</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Nestlijsten</a:t>
            </a:r>
          </a:p>
          <a:p/>
          <a:p>
            <a:r>
              <a:t>Een geweldige eigenschap van Python-datastructuren is dat ze *nesting* ondersteunen. Dit betekent dat we datastructuren binnen datastructuren kunnen hebben. Bijvoorbeeld: Een lijst in een lijst.</a:t>
            </a:r>
          </a:p>
          <a:p/>
          <a:p>
            <a:r>
              <a:t>Laten we eens kijken hoe dit werkt!</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drie lijsten maken</a:t>
            </a:r>
          </a:p>
          <a:p>
            <a:r>
              <a:t>lst_1=[1,2,3]</a:t>
            </a:r>
          </a:p>
          <a:p>
            <a:r>
              <a:t>lst_2=[4,5,6]</a:t>
            </a:r>
          </a:p>
          <a:p>
            <a:r>
              <a:t>lst_3=[7,8,9]</a:t>
            </a:r>
          </a:p>
          <a:p/>
          <a:p>
            <a:r>
              <a:t># Maak een lijst van lijsten om een matrix te vormen</a:t>
            </a:r>
          </a:p>
          <a:p>
            <a:r>
              <a:t>matrix = [lst_1,lst_2,lst_3]</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Tonen</a:t>
            </a:r>
          </a:p>
          <a:p>
            <a:r>
              <a:t>matrix</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indexering opnieuw gebruiken om elementen te pakken, maar nu zijn er twee niveaus voor de index. De items in het matrixobject en dan de items in die lijst!</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Pak het eerste item in het matrixobject</a:t>
            </a:r>
          </a:p>
          <a:p>
            <a:r>
              <a:t>matrix[0]</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