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invloed hebben op de waarden van een sleutel. Bijvoorbeeld:</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my_dict['key1']</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Trek 123 af van de value (waarde)</a:t>
            </a:r>
          </a:p>
          <a:p>
            <a:r>
              <a:t>my_dict['key1'] = my_dict['key1'] - 123</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#Controleren</a:t>
            </a:r>
          </a:p>
          <a:p>
            <a:r>
              <a:t>my_dict['key1']</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Een snelle opmerking, Python heeft een ingebouwde methode om zelf af te trekken of op te tellen (of vermenigvuldigen of delen). We hadden ook += of -= kunnen gebruiken voor de bovenstaande verklaring. Bijvoorbeeld:</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Stel het object gelijk aan zichzelf min (-) 123</a:t>
            </a:r>
          </a:p>
          <a:p>
            <a:r>
              <a:t>my_dict['key1'] -= 123</a:t>
            </a:r>
          </a:p>
          <a:p>
            <a:r>
              <a:t>my_dict['key1']</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sleutels maken op basis van toewijzing. Als we bijvoorbeeld zouden beginnen met een leeg woordenboek, zouden we er voortdurend aan kunnen toevoegen:</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nieuw dictionary/woordenboek aan</a:t>
            </a:r>
          </a:p>
          <a:p>
            <a:r>
              <a:t>d = {}</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nieuwe sleutel via toewijzing (assignment) aan</a:t>
            </a:r>
          </a:p>
          <a:p>
            <a:r>
              <a:t>d['animal'] = 'Dog'</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dit met elk object doen</a:t>
            </a:r>
          </a:p>
          <a:p>
            <a:r>
              <a:t>d['answer'] = 42</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Dictionaries (Woordenboeken)</a:t>
            </a:r>
          </a:p>
          <a:p/>
          <a:p>
            <a:r>
              <a:t>We hebben geleerd over *sequencen* in Python, maar nu gaan we een versnelling hoger schakelen (switchen) en leren over *mappings toewijzingen)* in Python. </a:t>
            </a:r>
          </a:p>
          <a:p>
            <a:r>
              <a:t>Als u bekend bent met andere talen, kunt u deze dictionaries zien als 'hash-tabellen'.</a:t>
            </a:r>
          </a:p>
          <a:p/>
          <a:p>
            <a:r>
              <a:t>Dit gedeelte dient als een korte inleiding tot woordenboeken en bestaat uit:</a:t>
            </a:r>
          </a:p>
          <a:p/>
          <a:p>
            <a:r>
              <a:t>     1.) Een dictionary bouwen</a:t>
            </a:r>
          </a:p>
          <a:p>
            <a:r>
              <a:t>     2.) Objecten openen vanuit een dictionary</a:t>
            </a:r>
          </a:p>
          <a:p>
            <a:r>
              <a:t>     3.) Geneste dictionaries</a:t>
            </a:r>
          </a:p>
          <a:p>
            <a:r>
              <a:t>     4.) Basis-dictionary-methoden</a:t>
            </a:r>
          </a:p>
          <a:p/>
          <a:p>
            <a:r>
              <a:t>Dus wat zijn mappings? Mappings zijn een verzameling objecten die worden opgeslagen door een *key (sleutel)*, in tegenstelling tot een reeks/sequence die objecten opslaat op hun relatieve positie. </a:t>
            </a:r>
          </a:p>
          <a:p>
            <a:r>
              <a:t>Dit is een belangrijk onderscheid, aangezien toewijzingen de volgorde niet behouden omdat ze objecten hebben die zijn gedefinieerd door een sleutel.</a:t>
            </a:r>
          </a:p>
          <a:p/>
          <a:p>
            <a:r>
              <a:t>Een Python-dictionary bestaat uit een key (sleutel) en vervolgens een bijbehorende value (waarde). Die waarde kan bijna elk Python-object zijn.</a:t>
            </a:r>
          </a:p>
          <a:p/>
          <a:p/>
          <a:p>
            <a:r>
              <a:t>## Een dictionary/woordenboek aanmaken</a:t>
            </a:r>
          </a:p>
          <a:p>
            <a:r>
              <a:t>Laten we eens kijken hoe we woordenboeken kunnen aanmaken om een beter begrip te krijgen van hoe ze werken!</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#Tonen</a:t>
            </a:r>
          </a:p>
          <a:p>
            <a:r>
              <a:t>d</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Geneste dictionaries/woordenboeken</a:t>
            </a:r>
          </a:p>
          <a:p/>
          <a:p>
            <a:r>
              <a:t>Hopelijk begin je te zien hoe krachtig Python is met zijn flexibiliteit om objecten te nesten en methoden erop aan te roepen. Laten we een woordenboek bekijken dat in een woordenboek is genest:</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Woordenboek genest in een woordenboek genest in een woordenboek</a:t>
            </a:r>
          </a:p>
          <a:p>
            <a:r>
              <a:t>d = {'key1':{'nestkey':{'subnestkey':'value'}}}</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Wauw! Dat is nogal een begin van woordenboeken! Laten we eens kijken hoe we die value (waarde) kunnen grijpen:</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Blijf het key (sleutel) aan te roepen</a:t>
            </a:r>
          </a:p>
          <a:p>
            <a:r>
              <a:t>d['key1']['nestkey']['subnestkey']</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paar woordenboekmethoden</a:t>
            </a:r>
          </a:p>
          <a:p/>
          <a:p>
            <a:r>
              <a:t>Er zijn een paar methoden waarop we een woordenboek kunnen gebruiken. Laten we een korte introductie geven tot een paar van hen: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typisch woordenboek aan</a:t>
            </a:r>
          </a:p>
          <a:p>
            <a:r>
              <a:t>d = {'key1':1,'key2':2,'key3':3}</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om een lijst van alle sleutels terug te geven (retourneren)</a:t>
            </a:r>
          </a:p>
          <a:p>
            <a:r>
              <a:t>d.keys()</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om alle waarden op te halen</a:t>
            </a:r>
          </a:p>
          <a:p>
            <a:r>
              <a:t>d.values()</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om tupels van alle items te retourneren (we zullen binnenkort meer leren over tupels)</a:t>
            </a:r>
          </a:p>
          <a:p>
            <a:r>
              <a:t>d.items()</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dictionary/woordenboek met {} en : om een sleutel en een waarde aan te duiden</a:t>
            </a:r>
          </a:p>
          <a:p>
            <a:r>
              <a:t>my_dict = {'key1':'value1','key2':'value2'}</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Dictionaries (Woordenboeken)</a:t>
            </a:r>
          </a:p>
          <a:p/>
          <a:p>
            <a:r>
              <a:t>We hebben geleerd over *sequencen* in Python, maar nu gaan we een versnelling hoger schakelen (switchen) en leren over *mappings toewijzingen)* in Python. </a:t>
            </a:r>
          </a:p>
          <a:p>
            <a:r>
              <a:t>Als u bekend bent met andere talen, kunt u deze dictionaries zien als 'hash-tabellen'.</a:t>
            </a:r>
          </a:p>
          <a:p/>
          <a:p>
            <a:r>
              <a:t>Dit gedeelte dient als een korte inleiding tot woordenboeken en bestaat uit:</a:t>
            </a:r>
          </a:p>
          <a:p/>
          <a:p>
            <a:r>
              <a:t>     1.) Een dictionary bouwen</a:t>
            </a:r>
          </a:p>
          <a:p>
            <a:r>
              <a:t>     2.) Objecten openen vanuit een dictionary</a:t>
            </a:r>
          </a:p>
          <a:p>
            <a:r>
              <a:t>     3.) Geneste dictionaries</a:t>
            </a:r>
          </a:p>
          <a:p>
            <a:r>
              <a:t>     4.) Basis-dictionary-methoden</a:t>
            </a:r>
          </a:p>
          <a:p/>
          <a:p>
            <a:r>
              <a:t>Dus wat zijn mappings? Mappings zijn een verzameling objecten die worden opgeslagen door een *key (sleutel)*, in tegenstelling tot een reeks/sequence die objecten opslaat op hun relatieve positie. </a:t>
            </a:r>
          </a:p>
          <a:p>
            <a:r>
              <a:t>Dit is een belangrijk onderscheid, aangezien toewijzingen de volgorde niet behouden omdat ze objecten hebben die zijn gedefinieerd door een sleutel.</a:t>
            </a:r>
          </a:p>
          <a:p/>
          <a:p>
            <a:r>
              <a:t>Een Python-dictionary bestaat uit een key (sleutel) en vervolgens een bijbehorende value (waarde). Die waarde kan bijna elk Python-object zijn.</a:t>
            </a:r>
          </a:p>
          <a:p/>
          <a:p/>
          <a:p>
            <a:r>
              <a:t>## Een dictionary/woordenboek aanmaken</a:t>
            </a:r>
          </a:p>
          <a:p>
            <a:r>
              <a:t>Laten we eens kijken hoe we woordenboeken kunnen aanmaken om een beter begrip te krijgen van hoe ze werken!</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dictionary/woordenboek met {} en : om een sleutel en een waarde aan te duiden</a:t>
            </a:r>
          </a:p>
          <a:p>
            <a:r>
              <a:t>my_dict = {'key1':'value1','key2':'value2'}</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Roep values (waarden) met hun key (sleutel)</a:t>
            </a:r>
          </a:p>
          <a:p>
            <a:r>
              <a:t>my_dict['key2']</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Het is belangrijk op te merken dat woordenboeken zeer flexibel zijn in de gegevenstypen die ze kunnen bevatten. Bijvoorbeeld:</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my_dict = {'key1':123,'key2':[12,23,33],'key3':['item0','item1','item2']}</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items uit het woordenboek accessen</a:t>
            </a:r>
          </a:p>
          <a:p>
            <a:r>
              <a:t>my_dict['key3']</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een index aanroepen op die value (waarde)</a:t>
            </a:r>
          </a:p>
          <a:p>
            <a:r>
              <a:t>my_dict['key3'][0]</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dan zelfs methoden op die value (waarde) aanroepen</a:t>
            </a:r>
          </a:p>
          <a:p>
            <a:r>
              <a:t>my_dict['key3'][0].upper()</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Roep values (waarden) met hun key (sleutel)</a:t>
            </a:r>
          </a:p>
          <a:p>
            <a:r>
              <a:t>my_dict['key2']</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invloed hebben op de waarden van een sleutel. Bijvoorbeeld:</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my_dict['key1']</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Trek 123 af van de value (waarde)</a:t>
            </a:r>
          </a:p>
          <a:p>
            <a:r>
              <a:t>my_dict['key1'] = my_dict['key1'] - 123</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#Controleren</a:t>
            </a:r>
          </a:p>
          <a:p>
            <a:r>
              <a:t>my_dict['key1']</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Een snelle opmerking, Python heeft een ingebouwde methode om zelf af te trekken of op te tellen (of vermenigvuldigen of delen). We hadden ook += of -= kunnen gebruiken voor de bovenstaande verklaring. Bijvoorbeeld:</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Stel het object gelijk aan zichzelf min (-) 123</a:t>
            </a:r>
          </a:p>
          <a:p>
            <a:r>
              <a:t>my_dict['key1'] -= 123</a:t>
            </a:r>
          </a:p>
          <a:p>
            <a:r>
              <a:t>my_dict['key1']</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sleutels maken op basis van toewijzing. Als we bijvoorbeeld zouden beginnen met een leeg woordenboek, zouden we er voortdurend aan kunnen toevoegen:</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nieuw dictionary/woordenboek aan</a:t>
            </a:r>
          </a:p>
          <a:p>
            <a:r>
              <a:t>d = {}</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nieuwe sleutel via toewijzing (assignment) aan</a:t>
            </a:r>
          </a:p>
          <a:p>
            <a:r>
              <a:t>d['animal'] = 'Dog'</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dit met elk object doen</a:t>
            </a:r>
          </a:p>
          <a:p>
            <a:r>
              <a:t>d['answer'] = 42</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Het is belangrijk op te merken dat woordenboeken zeer flexibel zijn in de gegevenstypen die ze kunnen bevatten. Bijvoorbeeld:</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#Tonen</a:t>
            </a:r>
          </a:p>
          <a:p>
            <a:r>
              <a:t>d</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Geneste dictionaries/woordenboeken</a:t>
            </a:r>
          </a:p>
          <a:p/>
          <a:p>
            <a:r>
              <a:t>Hopelijk begin je te zien hoe krachtig Python is met zijn flexibiliteit om objecten te nesten en methoden erop aan te roepen. Laten we een woordenboek bekijken dat in een woordenboek is genest:</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Woordenboek genest in een woordenboek genest in een woordenboek</a:t>
            </a:r>
          </a:p>
          <a:p>
            <a:r>
              <a:t>d = {'key1':{'nestkey':{'subnestkey':'value'}}}</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Wauw! Dat is nogal een begin van woordenboeken! Laten we eens kijken hoe we die value (waarde) kunnen grijpen:</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Blijf het key (sleutel) aan te roepen</a:t>
            </a:r>
          </a:p>
          <a:p>
            <a:r>
              <a:t>d['key1']['nestkey']['subnestkey']</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paar woordenboekmethoden</a:t>
            </a:r>
          </a:p>
          <a:p/>
          <a:p>
            <a:r>
              <a:t>Er zijn een paar methoden waarop we een woordenboek kunnen gebruiken. Laten we een korte introductie geven tot een paar van hen:</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typisch woordenboek aan</a:t>
            </a:r>
          </a:p>
          <a:p>
            <a:r>
              <a:t>d = {'key1':1,'key2':2,'key3':3}</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om een lijst van alle sleutels terug te geven (retourneren)</a:t>
            </a:r>
          </a:p>
          <a:p>
            <a:r>
              <a:t>d.keys()</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om alle waarden op te halen</a:t>
            </a:r>
          </a:p>
          <a:p>
            <a:r>
              <a:t>d.values()</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om tupels van alle items te retourneren (we zullen binnenkort meer leren over tupels)</a:t>
            </a:r>
          </a:p>
          <a:p>
            <a:r>
              <a:t>d.items()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my_dict = {'key1':123,'key2':[12,23,33],'key3':['item0','item1','item2']}</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 (Woordenboeken)</a:t>
            </a:r>
            <a:br/>
          </a:p>
          <a:p>
            <a:pPr>
              <a:defRPr sz="1200"/>
            </a:pPr>
            <a:br/>
          </a:p>
          <a:p>
            <a:pPr>
              <a:defRPr sz="1200"/>
            </a:pPr>
            <a:r>
              <a:t>We hebben geleerd over *sequencen* in Python, maar nu gaan we een versnelling hoger schakelen (switchen) en leren over *mappings toewijzingen)* in Python. </a:t>
            </a:r>
            <a:br/>
          </a:p>
          <a:p>
            <a:pPr>
              <a:defRPr sz="1200"/>
            </a:pPr>
            <a:r>
              <a:t>Als u bekend bent met andere talen, kunt u deze dictionaries zien als 'hash-tabellen'.</a:t>
            </a:r>
            <a:br/>
          </a:p>
          <a:p>
            <a:pPr>
              <a:defRPr sz="1200"/>
            </a:pPr>
            <a:br/>
          </a:p>
          <a:p>
            <a:pPr>
              <a:defRPr sz="1200"/>
            </a:pPr>
            <a:r>
              <a:t>Dit gedeelte dient als een korte inleiding tot woordenboeken en bestaat uit:</a:t>
            </a:r>
            <a:br/>
          </a:p>
          <a:p>
            <a:pPr>
              <a:defRPr sz="1200"/>
            </a:pPr>
            <a:br/>
          </a:p>
          <a:p>
            <a:pPr>
              <a:defRPr sz="1200"/>
            </a:pPr>
            <a:r>
              <a:t>     1.) Een dictionary bouwen</a:t>
            </a:r>
            <a:br/>
          </a:p>
          <a:p>
            <a:pPr>
              <a:defRPr sz="1200"/>
            </a:pPr>
            <a:r>
              <a:t>     2.) Objecten openen vanuit een dictionary</a:t>
            </a:r>
            <a:br/>
          </a:p>
          <a:p>
            <a:pPr>
              <a:defRPr sz="1200"/>
            </a:pPr>
            <a:r>
              <a:t>     3.) Geneste dictionaries</a:t>
            </a:r>
            <a:br/>
          </a:p>
          <a:p>
            <a:pPr>
              <a:defRPr sz="1200"/>
            </a:pPr>
            <a:r>
              <a:t>     4.) Basis-dictionary-methoden</a:t>
            </a:r>
            <a:br/>
          </a:p>
          <a:p>
            <a:pPr>
              <a:defRPr sz="1200"/>
            </a:pPr>
            <a:br/>
          </a:p>
          <a:p>
            <a:pPr>
              <a:defRPr sz="1200"/>
            </a:pPr>
            <a:r>
              <a:t>Dus wat zijn mappings? Mappings zijn een verzameling objecten die worden opgeslagen door een *key (sleutel)*, in tegenstelling tot een reeks/sequence die objecten opslaat op hun relatieve positie. </a:t>
            </a:r>
            <a:br/>
          </a:p>
          <a:p>
            <a:pPr>
              <a:defRPr sz="1200"/>
            </a:pPr>
            <a:r>
              <a:t>Dit is een belangrijk onderscheid, aangezien toewijzingen de volgorde niet behouden omdat ze objecten hebben die zijn gedefinieerd door een sleutel.</a:t>
            </a:r>
            <a:br/>
          </a:p>
          <a:p>
            <a:pPr>
              <a:defRPr sz="1200"/>
            </a:pPr>
            <a:br/>
          </a:p>
          <a:p>
            <a:pPr>
              <a:defRPr sz="1200"/>
            </a:pPr>
            <a:r>
              <a:t>Een Python-dictionary bestaat uit een key (sleutel) en vervolgens een bijbehorende value (waarde). Die waarde kan bijna elk Python-object zijn.</a:t>
            </a:r>
            <a:br/>
          </a:p>
          <a:p>
            <a:pPr>
              <a:defRPr sz="1200"/>
            </a:pPr>
            <a:br/>
          </a:p>
          <a:p>
            <a:pPr>
              <a:defRPr sz="1200"/>
            </a:pPr>
            <a:br/>
          </a:p>
          <a:p>
            <a:pPr>
              <a:defRPr sz="1200"/>
            </a:pPr>
            <a:r>
              <a:t>## Een dictionary/woordenboek aanmaken</a:t>
            </a:r>
            <a:br/>
          </a:p>
          <a:p>
            <a:pPr>
              <a:defRPr sz="1200"/>
            </a:pPr>
            <a:r>
              <a:t>Laten we eens kijken hoe we woordenboeken kunnen aanmaken om een beter begrip te krijgen van hoe ze werken!</a:t>
            </a:r>
            <a:b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dictionary/woordenboek met {} en : om een sleutel en een waarde aan te duiden</a:t>
            </a:r>
            <a:br/>
            <a:r>
              <a:t> ```</a:t>
            </a:r>
          </a:p>
          <a:p>
            <a:pPr>
              <a:defRPr sz="1200"/>
            </a:pPr>
            <a:r>
              <a:t>``` my_dict = {'key1':'value1','key2':'value2'} ```</a:t>
            </a:r>
            <a:b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Roep values (waarden) met hun key (sleutel)</a:t>
            </a:r>
            <a:br/>
            <a:r>
              <a:t> ```</a:t>
            </a:r>
          </a:p>
          <a:p>
            <a:pPr>
              <a:defRPr sz="1200"/>
            </a:pPr>
            <a:r>
              <a:t>``` my_dict['key2'] ```</a:t>
            </a:r>
            <a:b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Het is belangrijk op te merken dat woordenboeken zeer flexibel zijn in de gegevenstypen die ze kunnen bevatten. Bijvoorbeeld:</a:t>
            </a:r>
            <a:b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my_dict = {'key1':123,'key2':[12,23,33],'key3':['item0','item1','item2']} ```</a:t>
            </a:r>
            <a:b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items uit het woordenboek accessen</a:t>
            </a:r>
            <a:br/>
            <a:r>
              <a:t> ```</a:t>
            </a:r>
          </a:p>
          <a:p>
            <a:pPr>
              <a:defRPr sz="1200"/>
            </a:pPr>
            <a:r>
              <a:t>``` my_dict['key3'] ```</a:t>
            </a:r>
            <a:b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een index aanroepen op die value (waarde)</a:t>
            </a:r>
            <a:br/>
            <a:r>
              <a:t> ```</a:t>
            </a:r>
          </a:p>
          <a:p>
            <a:pPr>
              <a:defRPr sz="1200"/>
            </a:pPr>
            <a:r>
              <a:t>``` my_dict['key3'][0] ```</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items uit het woordenboek accessen</a:t>
            </a:r>
          </a:p>
          <a:p>
            <a:r>
              <a:t>my_dict['key3']</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dan zelfs methoden op die value (waarde) aanroepen</a:t>
            </a:r>
            <a:br/>
            <a:r>
              <a:t> ```</a:t>
            </a:r>
          </a:p>
          <a:p>
            <a:pPr>
              <a:defRPr sz="1200"/>
            </a:pPr>
            <a:r>
              <a:t>``` my_dict['key3'][0].upper() ```</a:t>
            </a:r>
            <a:b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invloed hebben op de waarden van een sleutel. Bijvoorbeeld:</a:t>
            </a:r>
            <a:b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my_dict['key1'] ```</a:t>
            </a:r>
            <a:b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Trek 123 af van de value (waarde)</a:t>
            </a:r>
            <a:br/>
            <a:r>
              <a:t> ```</a:t>
            </a:r>
          </a:p>
          <a:p>
            <a:pPr>
              <a:defRPr sz="1200"/>
            </a:pPr>
            <a:r>
              <a:t>``` my_dict['key1'] = my_dict['key1'] - 123 ```</a:t>
            </a:r>
            <a:b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#Controleren</a:t>
            </a:r>
            <a:br/>
            <a:r>
              <a:t> ```</a:t>
            </a:r>
          </a:p>
          <a:p>
            <a:pPr>
              <a:defRPr sz="1200"/>
            </a:pPr>
            <a:r>
              <a:t>``` my_dict['key1'] ```</a:t>
            </a:r>
            <a:b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Een snelle opmerking, Python heeft een ingebouwde methode om zelf af te trekken of op te tellen (of vermenigvuldigen of delen). We hadden ook += of -= kunnen gebruiken voor de bovenstaande verklaring. Bijvoorbeeld:</a:t>
            </a:r>
            <a:b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Stel het object gelijk aan zichzelf min (-) 123</a:t>
            </a:r>
            <a:br/>
            <a:r>
              <a:t> ```</a:t>
            </a:r>
          </a:p>
          <a:p>
            <a:pPr>
              <a:defRPr sz="1200"/>
            </a:pPr>
            <a:r>
              <a:t>``` my_dict['key1'] -= 123</a:t>
            </a:r>
            <a:br/>
            <a:r>
              <a:t> ```</a:t>
            </a:r>
          </a:p>
          <a:p>
            <a:pPr>
              <a:defRPr sz="1200"/>
            </a:pPr>
            <a:r>
              <a:t>``` my_dict['key1'] ```</a:t>
            </a:r>
            <a:b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sleutels maken op basis van toewijzing. Als we bijvoorbeeld zouden beginnen met een leeg woordenboek, zouden we er voortdurend aan kunnen toevoegen:</a:t>
            </a:r>
            <a:b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nieuw dictionary/woordenboek aan</a:t>
            </a:r>
            <a:br/>
            <a:r>
              <a:t> ```</a:t>
            </a:r>
          </a:p>
          <a:p>
            <a:pPr>
              <a:defRPr sz="1200"/>
            </a:pPr>
            <a:r>
              <a:t>``` d = {} ```</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nieuwe sleutel via toewijzing (assignment) aan</a:t>
            </a:r>
            <a:br/>
            <a:r>
              <a:t> ```</a:t>
            </a:r>
          </a:p>
          <a:p>
            <a:pPr>
              <a:defRPr sz="1200"/>
            </a:pPr>
            <a:r>
              <a:t>``` d['animal'] = 'Dog' ```</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een index aanroepen op die value (waarde)</a:t>
            </a:r>
          </a:p>
          <a:p>
            <a:r>
              <a:t>my_dict['key3'][0]</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dit met elk object doen</a:t>
            </a:r>
            <a:br/>
            <a:r>
              <a:t> ```</a:t>
            </a:r>
          </a:p>
          <a:p>
            <a:pPr>
              <a:defRPr sz="1200"/>
            </a:pPr>
            <a:r>
              <a:t>``` d['answer'] = 42 ```</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#Tonen</a:t>
            </a:r>
            <a:br/>
            <a:r>
              <a:t> ```</a:t>
            </a:r>
          </a:p>
          <a:p>
            <a:pPr>
              <a:defRPr sz="1200"/>
            </a:pPr>
            <a:r>
              <a:t>``` d ```</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Geneste dictionaries/woordenboeken</a:t>
            </a:r>
            <a:br/>
          </a:p>
          <a:p>
            <a:pPr>
              <a:defRPr sz="1200"/>
            </a:pPr>
            <a:br/>
          </a:p>
          <a:p>
            <a:pPr>
              <a:defRPr sz="1200"/>
            </a:pPr>
            <a:r>
              <a:t>Hopelijk begin je te zien hoe krachtig Python is met zijn flexibiliteit om objecten te nesten en methoden erop aan te roepen. Laten we een woordenboek bekijken dat in een woordenboek is genest:</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Woordenboek genest in een woordenboek genest in een woordenboek</a:t>
            </a:r>
            <a:br/>
            <a:r>
              <a:t> ```</a:t>
            </a:r>
          </a:p>
          <a:p>
            <a:pPr>
              <a:defRPr sz="1200"/>
            </a:pPr>
            <a:r>
              <a:t>``` d = {'key1':{'nestkey':{'subnestkey':'value'}}} ```</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Dat is nogal een begin van woordenboeken! Laten we eens kijken hoe we die value (waarde) kunnen grijpen:</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Blijf het key (sleutel) aan te roepen</a:t>
            </a:r>
            <a:br/>
            <a:r>
              <a:t> ```</a:t>
            </a:r>
          </a:p>
          <a:p>
            <a:pPr>
              <a:defRPr sz="1200"/>
            </a:pPr>
            <a:r>
              <a:t>``` d['key1']['nestkey']['subnestkey'] ```</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paar woordenboekmethoden</a:t>
            </a:r>
            <a:br/>
          </a:p>
          <a:p>
            <a:pPr>
              <a:defRPr sz="1200"/>
            </a:pPr>
            <a:br/>
          </a:p>
          <a:p>
            <a:pPr>
              <a:defRPr sz="1200"/>
            </a:pPr>
            <a:r>
              <a:t>Er zijn een paar methoden waarop we een woordenboek kunnen gebruiken. Laten we een korte introductie geven tot een paar van hen:</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typisch woordenboek aan</a:t>
            </a:r>
            <a:br/>
            <a:r>
              <a:t> ```</a:t>
            </a:r>
          </a:p>
          <a:p>
            <a:pPr>
              <a:defRPr sz="1200"/>
            </a:pPr>
            <a:r>
              <a:t>``` d = {'key1':1,'key2':2,'key3':3} ```</a:t>
            </a:r>
            <a:b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een lijst van alle sleutels terug te geven (retourneren)</a:t>
            </a:r>
            <a:br/>
            <a:r>
              <a:t> ```</a:t>
            </a:r>
          </a:p>
          <a:p>
            <a:pPr>
              <a:defRPr sz="1200"/>
            </a:pPr>
            <a:r>
              <a:t>``` d.keys() ```</a:t>
            </a:r>
            <a:b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alle waarden op te halen</a:t>
            </a:r>
            <a:br/>
            <a:r>
              <a:t> ```</a:t>
            </a:r>
          </a:p>
          <a:p>
            <a:pPr>
              <a:defRPr sz="1200"/>
            </a:pPr>
            <a:r>
              <a:t>``` d.values() ```</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dan zelfs methoden op die value (waarde) aanroepen</a:t>
            </a:r>
          </a:p>
          <a:p>
            <a:r>
              <a:t>my_dict['key3'][0].upper()</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om tupels van alle items te retourneren (we zullen binnenkort meer leren over tupels)</a:t>
            </a:r>
            <a:br/>
            <a:r>
              <a:t> ```</a:t>
            </a:r>
          </a:p>
          <a:p>
            <a:pPr>
              <a:defRPr sz="1200"/>
            </a:pPr>
            <a:r>
              <a:t>``` d.items() ```</a:t>
            </a:r>
            <a:b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