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#Tonen</a:t>
            </a:r>
          </a:p>
          <a:p>
            <a:r>
              <a:t>x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Merk op hoe het daar nog een 1 zal niet toegevoegd worden. Een set gaat namelijk alleen om unieke elementen! We kunnen een lijst met meerdere herhalingselementen casten naar een set om de unieke elementen te krijgen. Bijvoorbeeld: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CreÃ«er een lijst met herhalingen</a:t>
            </a:r>
          </a:p>
          <a:p>
            <a:r>
              <a:t>list1 = [1,1,2,2,3,4,5,6,1,1]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Cast de lijst als set om unieke values (waarden) te krijgen</a:t>
            </a:r>
          </a:p>
          <a:p>
            <a:r>
              <a:t>set(list1)</a:t>
            </a:r>
          </a:p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Het hebben van zoveel kennis over sets zou voldoende zijn op junior niveau.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Sets</a:t>
            </a:r>
          </a:p>
          <a:p/>
          <a:p>
            <a:r>
              <a:t>Een van de andere bekende-objecttypen in Python is een 'Set' die we snel kunnen behandelen omdat het vergelijkbaar met een 'List' is.</a:t>
            </a:r>
          </a:p>
          <a:p/>
          <a:p>
            <a:r>
              <a:t>Sets zijn een ongeordende verzameling *unieke* elementen. We kunnen ze construeren met behulp van de set() functie. Laten we doorgaan en een set maken om te zien hoe het werkt</a:t>
            </a:r>
          </a:p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 = set()</a:t>
            </a:r>
          </a:p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We kunnen een element toevoegen naar een set met de add()-methode</a:t>
            </a:r>
          </a:p>
          <a:p>
            <a:r>
              <a:t>x.add(1)</a:t>
            </a:r>
          </a:p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#Tonen</a:t>
            </a:r>
          </a:p>
          <a:p>
            <a:r>
              <a:t>x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Sets</a:t>
            </a:r>
          </a:p>
          <a:p/>
          <a:p>
            <a:r>
              <a:t>Een van de andere bekende-objecttypen in Python is een 'Set' die we snel kunnen behandelen omdat het vergelijkbaar met een 'List' is.</a:t>
            </a:r>
          </a:p>
          <a:p/>
          <a:p>
            <a:r>
              <a:t>Sets zijn een ongeordende verzameling *unieke* elementen. We kunnen ze construeren met behulp van de set() functie. Laten we doorgaan en een set maken om te zien hoe het werkt</a:t>
            </a:r>
          </a:p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 op de accolades(brackets). Dit duidt niet op een dictionary/woordenboek! Hoewel je analogieÃ«n kunt tekenen als een set die een woordenboek is met alleen sleutels.</a:t>
            </a:r>
          </a:p>
          <a:p/>
          <a:p>
            <a:r>
              <a:t>We weten dat een set alleen unieke items heeft. Dus wat gebeurt er als we iets proberen toe te voegen dat al in een set zit?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Voeg een ander element toe</a:t>
            </a:r>
          </a:p>
          <a:p>
            <a:r>
              <a:t>x.add(2)</a:t>
            </a:r>
          </a:p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#Tonen</a:t>
            </a:r>
          </a:p>
          <a:p>
            <a:r>
              <a:t>x</a:t>
            </a:r>
          </a:p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Probeer om hetzelfde element toe te voegen</a:t>
            </a:r>
          </a:p>
          <a:p>
            <a:r>
              <a:t>x.add(1)</a:t>
            </a:r>
          </a:p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#Tonen</a:t>
            </a:r>
          </a:p>
          <a:p>
            <a:r>
              <a:t>x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Merk op hoe het daar nog een 1 zal niet toegevoegd worden. Een set gaat namelijk alleen om unieke elementen! We kunnen een lijst met meerdere herhalingselementen casten naar een set om de unieke elementen te krijgen. Bijvoorbeeld:</a:t>
            </a:r>
          </a:p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CreÃ«er een lijst met herhalingen</a:t>
            </a:r>
          </a:p>
          <a:p>
            <a:r>
              <a:t>list1 = [1,1,2,2,3,4,5,6,1,1]</a:t>
            </a:r>
          </a:p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Cast de lijst als set om unieke values (waarden) te krijgen</a:t>
            </a:r>
          </a:p>
          <a:p>
            <a:r>
              <a:t>set(list1)</a:t>
            </a:r>
          </a:p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Het hebben van zoveel kennis over sets zou voldoende zijn op junior niveau.</a:t>
            </a:r>
          </a:p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ntec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x = set()</a:t>
            </a:r>
          </a:p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</a:p>
          <a:p>
            <a:pPr>
              <a:defRPr sz="1200"/>
            </a:pPr>
            <a:r>
              <a:t>    &lt;img src='https://intecbrussel.be/img/logo3.png' width='400px' height='auto'/&gt;</a:t>
            </a:r>
            <a:br/>
          </a:p>
          <a:p>
            <a:pPr>
              <a:defRPr sz="1200"/>
            </a:pPr>
            <a:r>
              <a:t>    &lt;br/&gt;</a:t>
            </a:r>
            <a:br/>
          </a:p>
          <a:p>
            <a:pPr>
              <a:defRPr sz="1200"/>
            </a:pPr>
            <a:r>
              <a:t>    &lt;em&gt;Python les-materialen&lt;/em&gt;</a:t>
            </a:r>
            <a:br/>
          </a:p>
          <a:p>
            <a:pPr>
              <a:defRPr sz="1200"/>
            </a:pPr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Sets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Een van de andere bekende-objecttypen in Python is een 'Set' die we snel kunnen behandelen omdat het vergelijkbaar met een 'List' is.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Sets zijn een ongeordende verzameling *unieke* elementen. We kunnen ze construeren met behulp van de set() functie. Laten we doorgaan en een set maken om te zien hoe het werkt</a:t>
            </a:r>
            <a:b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x = set() ```</a:t>
            </a:r>
            <a:b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We kunnen een element toevoegen naar een set met de add()-methode</a:t>
            </a:r>
            <a:br/>
            <a:r>
              <a:t> ```</a:t>
            </a:r>
          </a:p>
          <a:p>
            <a:pPr>
              <a:defRPr sz="1200"/>
            </a:pPr>
            <a:r>
              <a:t>``` x.add(1) ```</a:t>
            </a:r>
            <a:b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#Tonen</a:t>
            </a:r>
            <a:br/>
            <a:r>
              <a:t> ```</a:t>
            </a:r>
          </a:p>
          <a:p>
            <a:pPr>
              <a:defRPr sz="1200"/>
            </a:pPr>
            <a:r>
              <a:t>``` x ```</a:t>
            </a:r>
            <a:b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Let op de accolades(brackets). Dit duidt niet op een dictionary/woordenboek! Hoewel je analogieÃ«n kunt tekenen als een set die een woordenboek is met alleen sleutels.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We weten dat een set alleen unieke items heeft. Dus wat gebeurt er als we iets proberen toe te voegen dat al in een set zit?</a:t>
            </a:r>
            <a:b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Voeg een ander element toe</a:t>
            </a:r>
            <a:br/>
            <a:r>
              <a:t> ```</a:t>
            </a:r>
          </a:p>
          <a:p>
            <a:pPr>
              <a:defRPr sz="1200"/>
            </a:pPr>
            <a:r>
              <a:t>``` x.add(2) ```</a:t>
            </a:r>
            <a:b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#Tonen</a:t>
            </a:r>
            <a:br/>
            <a:r>
              <a:t> ```</a:t>
            </a:r>
          </a:p>
          <a:p>
            <a:pPr>
              <a:defRPr sz="1200"/>
            </a:pPr>
            <a:r>
              <a:t>``` x ```</a:t>
            </a:r>
            <a:b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Probeer om hetzelfde element toe te voegen</a:t>
            </a:r>
            <a:br/>
            <a:r>
              <a:t> ```</a:t>
            </a:r>
          </a:p>
          <a:p>
            <a:pPr>
              <a:defRPr sz="1200"/>
            </a:pPr>
            <a:r>
              <a:t>``` x.add(1) ```</a:t>
            </a:r>
            <a:b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#Tonen</a:t>
            </a:r>
            <a:br/>
            <a:r>
              <a:t> ```</a:t>
            </a:r>
          </a:p>
          <a:p>
            <a:pPr>
              <a:defRPr sz="1200"/>
            </a:pPr>
            <a:r>
              <a:t>``` x ```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We kunnen een element toevoegen naar een set met de add()-methode</a:t>
            </a:r>
          </a:p>
          <a:p>
            <a:r>
              <a:t>x.add(1)</a:t>
            </a:r>
          </a:p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Merk op hoe het daar nog een 1 zal niet toegevoegd worden. Een set gaat namelijk alleen om unieke elementen! We kunnen een lijst met meerdere herhalingselementen casten naar een set om de unieke elementen te krijgen. Bijvoorbeeld:</a:t>
            </a:r>
            <a:b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CreÃ«er een lijst met herhalingen</a:t>
            </a:r>
            <a:br/>
            <a:r>
              <a:t> ```</a:t>
            </a:r>
          </a:p>
          <a:p>
            <a:pPr>
              <a:defRPr sz="1200"/>
            </a:pPr>
            <a:r>
              <a:t>``` list1 = [1,1,2,2,3,4,5,6,1,1] ```</a:t>
            </a:r>
            <a:b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Cast de lijst als set om unieke values (waarden) te krijgen</a:t>
            </a:r>
            <a:br/>
            <a:r>
              <a:t> ```</a:t>
            </a:r>
          </a:p>
          <a:p>
            <a:pPr>
              <a:defRPr sz="1200"/>
            </a:pPr>
            <a:r>
              <a:t>``` set(list1) ```</a:t>
            </a:r>
            <a:b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Het hebben van zoveel kennis over sets zou voldoende zijn op junior niveau.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#Tonen</a:t>
            </a:r>
          </a:p>
          <a:p>
            <a:r>
              <a:t>x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Let op de accolades(brackets). Dit duidt niet op een dictionary/woordenboek! Hoewel je analogieÃ«n kunt tekenen als een set die een woordenboek is met alleen sleutels.</a:t>
            </a:r>
          </a:p>
          <a:p/>
          <a:p>
            <a:r>
              <a:t>We weten dat een set alleen unieke items heeft. Dus wat gebeurt er als we iets proberen toe te voegen dat al in een set zit?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Voeg een ander element toe</a:t>
            </a:r>
          </a:p>
          <a:p>
            <a:r>
              <a:t>x.add(2)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#Tonen</a:t>
            </a:r>
          </a:p>
          <a:p>
            <a:r>
              <a:t>x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Probeer om hetzelfde element toe te voegen</a:t>
            </a:r>
          </a:p>
          <a:p>
            <a:r>
              <a:t>x.add(1)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