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#### Groter dan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 &gt; 1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 &gt; 4</a:t>
            </a:r>
          </a:p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#### Kleiner dan</a:t>
            </a:r>
          </a:p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 &lt; 4</a:t>
            </a:r>
          </a:p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 &lt; 1</a:t>
            </a:r>
          </a:p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#### Groter dan of gelijk aan</a:t>
            </a:r>
          </a:p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 &gt;= 2</a:t>
            </a:r>
          </a:p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 &gt;= 1</a:t>
            </a:r>
          </a:p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#### Kleiner dan of gelijk aan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Vergelijkingsoperatoren</a:t>
            </a:r>
          </a:p>
          <a:p/>
          <a:p>
            <a:r>
              <a:t>In deze lezing zullen we leren over de vergelijkingsoperatoren (Comparison Operators) in Python. Met deze operatoren kunnen we variabelen vergelijken en een Booleaanse waarde (True of False) uitvoeren.</a:t>
            </a:r>
          </a:p>
          <a:p/>
          <a:p>
            <a:r>
              <a:t>Als je enige achtergrond in wiskunde hebt, zouden deze operators heel eenvoudig moeten zijn.</a:t>
            </a:r>
          </a:p>
          <a:p/>
          <a:p>
            <a:r>
              <a:t>We zullen eerst een tabel met vergelijkingsoperatoren presenteren en daarna enkele voorbeelden doornemen:</a:t>
            </a:r>
          </a:p>
          <a:p/>
          <a:p>
            <a:r>
              <a:t>&lt;h2&gt; Tabel met vergelijkingsoperatoren &lt;/h2&gt;&lt;p&gt; In de onderstaande tabel, a=3 en b=4.&lt;/p&gt;</a:t>
            </a:r>
          </a:p>
          <a:p/>
          <a:p>
            <a:r>
              <a:t>&lt;table class="table table-bordered"&gt;</a:t>
            </a:r>
          </a:p>
          <a:p>
            <a:r>
              <a:t>&lt;tr&gt;</a:t>
            </a:r>
          </a:p>
          <a:p>
            <a:r>
              <a:t>&lt;th style="width:10%"&gt;Operator&lt;/th&gt;&lt;th style="width:45%"&gt;Beschrijving&lt;/th&gt;&lt;th&gt;Voorbeeld&lt;/th&gt;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&lt;td&gt;==&lt;/td&gt;</a:t>
            </a:r>
          </a:p>
          <a:p>
            <a:r>
              <a:t>&lt;td&gt;Als de waarden van twee operanden gelijk zijn, wordt de voorwaarde waar.&lt;/td&gt;</a:t>
            </a:r>
          </a:p>
          <a:p>
            <a:r>
              <a:t>&lt;td&gt; (a == b) is niet waar.&lt;/td&gt;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&lt;td&gt;!=&lt;/td&gt;</a:t>
            </a:r>
          </a:p>
          <a:p>
            <a:r>
              <a:t>&lt;td&gt;Als de waarden van twee operanden niet gelijk zijn, wordt de voorwaarde waar.&lt;/td&gt;</a:t>
            </a:r>
          </a:p>
          <a:p>
            <a:r>
              <a:t>&lt;td&gt;(a != b) is waar&lt;/td&gt;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&lt;td&gt;&amp;gt;&lt;/td&gt;</a:t>
            </a:r>
          </a:p>
          <a:p>
            <a:r>
              <a:t>&lt;td&gt;Als de waarde van de linker operand groter is dan de waarde van de rechter operand, wordt de voorwaarde waar.&lt;/td&gt;</a:t>
            </a:r>
          </a:p>
          <a:p>
            <a:r>
              <a:t>&lt;td&gt; (a &amp;gt; b) is niet waar.&lt;/td&gt;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&lt;td&gt;&amp;lt;&lt;/td&gt;</a:t>
            </a:r>
          </a:p>
          <a:p>
            <a:r>
              <a:t>&lt;td&gt;Als de waarde van de linker operand kleiner is dan de waarde van de rechter operand, wordt de voorwaarde waar.&lt;/td&gt;</a:t>
            </a:r>
          </a:p>
          <a:p>
            <a:r>
              <a:t>&lt;td&gt; (a &amp;lt; b) is waar.&lt;/td&gt;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&lt;td&gt;&amp;gt;=&lt;/td&gt;</a:t>
            </a:r>
          </a:p>
          <a:p>
            <a:r>
              <a:t>&lt;td&gt;Als de waarde van de linker operand groter is dan of gelijk is aan de waarde van de rechter operand, wordt de voorwaarde waar.&lt;/td&gt;</a:t>
            </a:r>
          </a:p>
          <a:p>
            <a:r>
              <a:t>&lt;td&gt; (a &amp;gt;= b) is niet waar. 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&lt;td&gt;&amp;lt;=&lt;/td&gt;</a:t>
            </a:r>
          </a:p>
          <a:p>
            <a:r>
              <a:t>&lt;td&gt;Als de waarde van de linker operand kleiner is dan of gelijk is aan de waarde van de rechter operand, wordt de voorwaarde waar.&lt;/td&gt;</a:t>
            </a:r>
          </a:p>
          <a:p>
            <a:r>
              <a:t>&lt;td&gt; (a &amp;lt;= b) is waar. &lt;/td&gt;</a:t>
            </a:r>
          </a:p>
          <a:p>
            <a:r>
              <a:t>&lt;/tr&gt;</a:t>
            </a:r>
          </a:p>
          <a:p>
            <a:r>
              <a:t>&lt;/table&gt;</a:t>
            </a:r>
          </a:p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 &lt;= 2</a:t>
            </a:r>
          </a:p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 &lt;= 4</a:t>
            </a:r>
          </a:p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**Geweldig! Overloop elke vergelijkingsoperator om er zeker van te zijn dat u begrijpt wat elke operator zegt. Maar hopelijk was dit duidelijk voor u.**</a:t>
            </a:r>
          </a:p>
          <a:p/>
          <a:p>
            <a:r>
              <a:t>Vervolgens behandelen we geketende (chained) vergelijkingsoperatoren</a:t>
            </a:r>
          </a:p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Vergelijkingsoperatoren</a:t>
            </a:r>
          </a:p>
          <a:p/>
          <a:p>
            <a:r>
              <a:t>In deze lezing zullen we leren over de vergelijkingsoperatoren (Comparison Operators) in Python. Met deze operatoren kunnen we variabelen vergelijken en een Booleaanse waarde (True of False) uitvoeren.</a:t>
            </a:r>
          </a:p>
          <a:p/>
          <a:p>
            <a:r>
              <a:t>Als je enige achtergrond in wiskunde hebt, zouden deze operators heel eenvoudig moeten zijn.</a:t>
            </a:r>
          </a:p>
          <a:p/>
          <a:p>
            <a:r>
              <a:t>We zullen eerst een tabel met vergelijkingsoperatoren presenteren en daarna enkele voorbeelden doornemen:</a:t>
            </a:r>
          </a:p>
          <a:p/>
          <a:p>
            <a:r>
              <a:t>&lt;h2&gt; Tabel met vergelijkingsoperatoren &lt;/h2&gt;&lt;p&gt; In de onderstaande tabel, a=3 en b=4.&lt;/p&gt;</a:t>
            </a:r>
          </a:p>
          <a:p/>
          <a:p>
            <a:r>
              <a:t>&lt;table class="table table-bordered"&gt;</a:t>
            </a:r>
          </a:p>
          <a:p>
            <a:r>
              <a:t>&lt;tr&gt;</a:t>
            </a:r>
          </a:p>
          <a:p>
            <a:r>
              <a:t>&lt;th style="width:10%"&gt;Operator&lt;/th&gt;&lt;th style="width:45%"&gt;Beschrijving&lt;/th&gt;&lt;th&gt;Voorbeeld&lt;/th&gt;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&lt;td&gt;==&lt;/td&gt;</a:t>
            </a:r>
          </a:p>
          <a:p>
            <a:r>
              <a:t>&lt;td&gt;Als de waarden van twee operanden gelijk zijn, wordt de voorwaarde waar.&lt;/td&gt;</a:t>
            </a:r>
          </a:p>
          <a:p>
            <a:r>
              <a:t>&lt;td&gt; (a == b) is niet waar.&lt;/td&gt;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&lt;td&gt;!=&lt;/td&gt;</a:t>
            </a:r>
          </a:p>
          <a:p>
            <a:r>
              <a:t>&lt;td&gt;Als de waarden van twee operanden niet gelijk zijn, wordt de voorwaarde waar.&lt;/td&gt;</a:t>
            </a:r>
          </a:p>
          <a:p>
            <a:r>
              <a:t>&lt;td&gt;(a != b) is waar&lt;/td&gt;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&lt;td&gt;&amp;gt;&lt;/td&gt;</a:t>
            </a:r>
          </a:p>
          <a:p>
            <a:r>
              <a:t>&lt;td&gt;Als de waarde van de linker operand groter is dan de waarde van de rechter operand, wordt de voorwaarde waar.&lt;/td&gt;</a:t>
            </a:r>
          </a:p>
          <a:p>
            <a:r>
              <a:t>&lt;td&gt; (a &amp;gt; b) is niet waar.&lt;/td&gt;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&lt;td&gt;&amp;lt;&lt;/td&gt;</a:t>
            </a:r>
          </a:p>
          <a:p>
            <a:r>
              <a:t>&lt;td&gt;Als de waarde van de linker operand kleiner is dan de waarde van de rechter operand, wordt de voorwaarde waar.&lt;/td&gt;</a:t>
            </a:r>
          </a:p>
          <a:p>
            <a:r>
              <a:t>&lt;td&gt; (a &amp;lt; b) is waar.&lt;/td&gt;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&lt;td&gt;&amp;gt;=&lt;/td&gt;</a:t>
            </a:r>
          </a:p>
          <a:p>
            <a:r>
              <a:t>&lt;td&gt;Als de waarde van de linker operand groter is dan of gelijk is aan de waarde van de rechter operand, wordt de voorwaarde waar.&lt;/td&gt;</a:t>
            </a:r>
          </a:p>
          <a:p>
            <a:r>
              <a:t>&lt;td&gt; (a &amp;gt;= b) is niet waar. &lt;/td&gt;</a:t>
            </a:r>
          </a:p>
          <a:p>
            <a:r>
              <a:t>&lt;/tr&gt;</a:t>
            </a:r>
          </a:p>
          <a:p>
            <a:r>
              <a:t>&lt;tr&gt;</a:t>
            </a:r>
          </a:p>
          <a:p>
            <a:r>
              <a:t>&lt;td&gt;&amp;lt;=&lt;/td&gt;</a:t>
            </a:r>
          </a:p>
          <a:p>
            <a:r>
              <a:t>&lt;td&gt;Als de waarde van de linker operand kleiner is dan of gelijk is aan de waarde van de rechter operand, wordt de voorwaarde waar.&lt;/td&gt;</a:t>
            </a:r>
          </a:p>
          <a:p>
            <a:r>
              <a:t>&lt;td&gt; (a &amp;lt;= b) is waar. &lt;/td&gt;</a:t>
            </a:r>
          </a:p>
          <a:p>
            <a:r>
              <a:t>&lt;/tr&gt;</a:t>
            </a:r>
          </a:p>
          <a:p>
            <a:r>
              <a:t>&lt;/table&gt;</a:t>
            </a:r>
          </a:p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Laten we nu snelle voorbeelden van elk van deze doornemen.</a:t>
            </a:r>
          </a:p>
          <a:p/>
          <a:p>
            <a:r>
              <a:t>#### Gelijk</a:t>
            </a:r>
          </a:p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== 2</a:t>
            </a:r>
          </a:p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 == 0</a:t>
            </a:r>
          </a:p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Merk op dat &lt;code&gt;==&lt;/code&gt; (dubbele gelijk symbolen) een &lt;em&gt;vergelijkings&lt;/em&gt;-operator is, terwijl &lt;code&gt;=&lt;/code&gt; (enkel gelijk symbol) een &lt;em&gt;toewijzings&lt;/em&gt;-operator is.</a:t>
            </a:r>
          </a:p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#### Niet gelijk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Laten we nu snelle voorbeelden van elk van deze doornemen.</a:t>
            </a:r>
          </a:p>
          <a:p/>
          <a:p>
            <a:r>
              <a:t>#### Gelijk</a:t>
            </a:r>
          </a:p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!= 1</a:t>
            </a:r>
          </a:p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!= 2</a:t>
            </a:r>
          </a:p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#### Groter dan</a:t>
            </a:r>
          </a:p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&gt; 1</a:t>
            </a:r>
          </a:p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&gt; 4</a:t>
            </a:r>
          </a:p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#### Kleiner dan</a:t>
            </a:r>
          </a:p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&lt; 4</a:t>
            </a:r>
          </a:p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&lt; 1</a:t>
            </a:r>
          </a:p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#### Groter dan of gelijk aan</a:t>
            </a:r>
          </a:p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&gt;= 2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 == 2</a:t>
            </a:r>
          </a:p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&gt;= 1</a:t>
            </a:r>
          </a:p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#### Kleiner dan of gelijk aan</a:t>
            </a:r>
          </a:p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&lt;= 2</a:t>
            </a:r>
          </a:p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&lt;= 4</a:t>
            </a:r>
          </a:p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**Geweldig! Overloop elke vergelijkingsoperator om er zeker van te zijn dat u begrijpt wat elke operator zegt. Maar hopelijk was dit duidelijk voor u.**</a:t>
            </a:r>
          </a:p>
          <a:p/>
          <a:p>
            <a:r>
              <a:t>Vervolgens behandelen we geketende (chained) vergelijkingsoperatoren</a:t>
            </a:r>
          </a:p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ntec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1054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&lt;center&gt;</a:t>
            </a:r>
            <a:br/>
          </a:p>
          <a:p>
            <a:pPr>
              <a:defRPr sz="1200"/>
            </a:pPr>
            <a:r>
              <a:t>    &lt;img src='https://intecbrussel.be/img/logo3.png' width='400px' height='auto'/&gt;</a:t>
            </a:r>
            <a:br/>
          </a:p>
          <a:p>
            <a:pPr>
              <a:defRPr sz="1200"/>
            </a:pPr>
            <a:r>
              <a:t>    &lt;br/&gt;</a:t>
            </a:r>
            <a:br/>
          </a:p>
          <a:p>
            <a:pPr>
              <a:defRPr sz="1200"/>
            </a:pPr>
            <a:r>
              <a:t>    &lt;em&gt;Python les-materialen&lt;/em&gt;</a:t>
            </a:r>
            <a:br/>
          </a:p>
          <a:p>
            <a:pPr>
              <a:defRPr sz="1200"/>
            </a:pPr>
            <a:r>
              <a:t>&lt;/center&gt;</a:t>
            </a:r>
            <a:b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 Vergelijkingsoperatoren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In deze lezing zullen we leren over de vergelijkingsoperatoren (Comparison Operators) in Python. Met deze operatoren kunnen we variabelen vergelijken en een Booleaanse waarde (True of False) uitvoeren.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Als je enige achtergrond in wiskunde hebt, zouden deze operators heel eenvoudig moeten zijn.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We zullen eerst een tabel met vergelijkingsoperatoren presenteren en daarna enkele voorbeelden doornemen: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&lt;h2&gt; Tabel met vergelijkingsoperatoren &lt;/h2&gt;&lt;p&gt; In de onderstaande tabel, a=3 en b=4.&lt;/p&gt;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&lt;table class="table table-bordered"&gt;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&lt;th style="width:10%"&gt;Operator&lt;/th&gt;&lt;th style="width:45%"&gt;Beschrijving&lt;/th&gt;&lt;th&gt;Voorbeeld&lt;/th&gt;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&lt;td&gt;==&lt;/td&gt;</a:t>
            </a:r>
            <a:br/>
          </a:p>
          <a:p>
            <a:pPr>
              <a:defRPr sz="1200"/>
            </a:pPr>
            <a:r>
              <a:t>&lt;td&gt;Als de waarden van twee operanden gelijk zijn, wordt de voorwaarde waar.&lt;/td&gt;</a:t>
            </a:r>
            <a:br/>
          </a:p>
          <a:p>
            <a:pPr>
              <a:defRPr sz="1200"/>
            </a:pPr>
            <a:r>
              <a:t>&lt;td&gt; (a == b) is niet waar.&lt;/td&gt;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&lt;td&gt;!=&lt;/td&gt;</a:t>
            </a:r>
            <a:br/>
          </a:p>
          <a:p>
            <a:pPr>
              <a:defRPr sz="1200"/>
            </a:pPr>
            <a:r>
              <a:t>&lt;td&gt;Als de waarden van twee operanden niet gelijk zijn, wordt de voorwaarde waar.&lt;/td&gt;</a:t>
            </a:r>
            <a:br/>
          </a:p>
          <a:p>
            <a:pPr>
              <a:defRPr sz="1200"/>
            </a:pPr>
            <a:r>
              <a:t>&lt;td&gt;(a != b) is waar&lt;/td&gt;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&lt;td&gt;&amp;gt;&lt;/td&gt;</a:t>
            </a:r>
            <a:br/>
          </a:p>
          <a:p>
            <a:pPr>
              <a:defRPr sz="1200"/>
            </a:pPr>
            <a:r>
              <a:t>&lt;td&gt;Als de waarde van de linker operand groter is dan de waarde van de rechter operand, wordt de voorwaarde waar.&lt;/td&gt;</a:t>
            </a:r>
            <a:br/>
          </a:p>
          <a:p>
            <a:pPr>
              <a:defRPr sz="1200"/>
            </a:pPr>
            <a:r>
              <a:t>&lt;td&gt; (a &amp;gt; b) is niet waar.&lt;/td&gt;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&lt;td&gt;&amp;lt;&lt;/td&gt;</a:t>
            </a:r>
            <a:br/>
          </a:p>
          <a:p>
            <a:pPr>
              <a:defRPr sz="1200"/>
            </a:pPr>
            <a:r>
              <a:t>&lt;td&gt;Als de waarde van de linker operand kleiner is dan de waarde van de rechter operand, wordt de voorwaarde waar.&lt;/td&gt;</a:t>
            </a:r>
            <a:br/>
          </a:p>
          <a:p>
            <a:pPr>
              <a:defRPr sz="1200"/>
            </a:pPr>
            <a:r>
              <a:t>&lt;td&gt; (a &amp;lt; b) is waar.&lt;/td&gt;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&lt;td&gt;&amp;gt;=&lt;/td&gt;</a:t>
            </a:r>
            <a:br/>
          </a:p>
          <a:p>
            <a:pPr>
              <a:defRPr sz="1200"/>
            </a:pPr>
            <a:r>
              <a:t>&lt;td&gt;Als de waarde van de linker operand groter is dan of gelijk is aan de waarde van de rechter operand, wordt de voorwaarde waar.&lt;/td&gt;</a:t>
            </a:r>
            <a:br/>
          </a:p>
          <a:p>
            <a:pPr>
              <a:defRPr sz="1200"/>
            </a:pPr>
            <a:r>
              <a:t>&lt;td&gt; (a &amp;gt;= b) is niet waar. &lt;/td&gt;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&lt;tr&gt;</a:t>
            </a:r>
            <a:br/>
          </a:p>
          <a:p>
            <a:pPr>
              <a:defRPr sz="1200"/>
            </a:pPr>
            <a:r>
              <a:t>&lt;td&gt;&amp;lt;=&lt;/td&gt;</a:t>
            </a:r>
            <a:br/>
          </a:p>
          <a:p>
            <a:pPr>
              <a:defRPr sz="1200"/>
            </a:pPr>
            <a:r>
              <a:t>&lt;td&gt;Als de waarde van de linker operand kleiner is dan of gelijk is aan de waarde van de rechter operand, wordt de voorwaarde waar.&lt;/td&gt;</a:t>
            </a:r>
            <a:br/>
          </a:p>
          <a:p>
            <a:pPr>
              <a:defRPr sz="1200"/>
            </a:pPr>
            <a:r>
              <a:t>&lt;td&gt; (a &amp;lt;= b) is waar. &lt;/td&gt;</a:t>
            </a:r>
            <a:br/>
          </a:p>
          <a:p>
            <a:pPr>
              <a:defRPr sz="1200"/>
            </a:pPr>
            <a:r>
              <a:t>&lt;/tr&gt;</a:t>
            </a:r>
            <a:br/>
          </a:p>
          <a:p>
            <a:pPr>
              <a:defRPr sz="1200"/>
            </a:pPr>
            <a:r>
              <a:t>&lt;/table&gt;</a:t>
            </a:r>
            <a:b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Laten we nu snelle voorbeelden van elk van deze doornemen.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#### Gelijk</a:t>
            </a:r>
            <a:b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== 2 ```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 == 0</a:t>
            </a:r>
          </a:p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1 == 0 ```</a:t>
            </a:r>
            <a:b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Merk op dat &lt;code&gt;==&lt;/code&gt; (dubbele gelijk symbolen) een &lt;em&gt;vergelijkings&lt;/em&gt;-operator is, terwijl &lt;code&gt;=&lt;/code&gt; (enkel gelijk symbol) een &lt;em&gt;toewijzings&lt;/em&gt;-operator is.</a:t>
            </a:r>
            <a:b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Niet gelijk</a:t>
            </a:r>
            <a:b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!= 1 ```</a:t>
            </a:r>
            <a:b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!= 2 ```</a:t>
            </a:r>
            <a:b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Groter dan</a:t>
            </a:r>
            <a:b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&gt; 1 ```</a:t>
            </a:r>
            <a:b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&gt; 4 ```</a:t>
            </a:r>
            <a:b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Kleiner dan</a:t>
            </a:r>
            <a:b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&lt; 4 ```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Merk op dat &lt;code&gt;==&lt;/code&gt; (dubbele gelijk symbolen) een &lt;em&gt;vergelijkings&lt;/em&gt;-operator is, terwijl &lt;code&gt;=&lt;/code&gt; (enkel gelijk symbol) een &lt;em&gt;toewijzings&lt;/em&gt;-operator is.</a:t>
            </a:r>
          </a:p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&lt; 1 ```</a:t>
            </a:r>
            <a:b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Groter dan of gelijk aan</a:t>
            </a:r>
            <a:b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&gt;= 2 ```</a:t>
            </a:r>
            <a:b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&gt;= 1 ```</a:t>
            </a:r>
            <a:b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Kleiner dan of gelijk aan</a:t>
            </a:r>
            <a:b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&lt;= 2 ```</a:t>
            </a:r>
            <a:b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2 &lt;= 4 ```</a:t>
            </a:r>
            <a:b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**Geweldig! Overloop elke vergelijkingsoperator om er zeker van te zijn dat u begrijpt wat elke operator zegt. Maar hopelijk was dit duidelijk voor u.**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Vervolgens behandelen we geketende (chained) vergelijkingsoperatoren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#### Niet gelijk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 != 1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 != 2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