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 Type="http://schemas.openxmlformats.org/officeDocument/2006/relationships/slide" Target="slides/slide5.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 Type="http://schemas.openxmlformats.org/officeDocument/2006/relationships/slide" Target="slides/slide6.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 Type="http://schemas.openxmlformats.org/officeDocument/2006/relationships/slide" Target="slides/slide7.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 Type="http://schemas.openxmlformats.org/officeDocument/2006/relationships/slide" Target="slides/slide8.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 Type="http://schemas.openxmlformats.org/officeDocument/2006/relationships/slide" Target="slides/slide9.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 Type="http://schemas.openxmlformats.org/officeDocument/2006/relationships/slide" Target="slides/slide10.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Wat zou je gebruiken om de vierkantswortel (square root) van een getal te vinden, evenals het vierkant (square)?</a:t>
            </a:r>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Beantwoord voordat u de cel uitvoert</a:t>
            </a:r>
          </a:p>
          <a:p>
            <a:r>
              <a:t>3 &lt;= 2</a:t>
            </a:r>
          </a:p>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Beantwoord voordat u de cel uitvoert</a:t>
            </a:r>
          </a:p>
          <a:p>
            <a:r>
              <a:t>3 == 2.0</a:t>
            </a:r>
          </a:p>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Beantwoord voordat u de cel uitvoert</a:t>
            </a:r>
          </a:p>
          <a:p>
            <a:r>
              <a:t>3.0 == 3</a:t>
            </a:r>
          </a:p>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Beantwoord voordat u de cel uitvoert</a:t>
            </a:r>
          </a:p>
          <a:p>
            <a:r>
              <a:t>4**0.5 != 2</a:t>
            </a:r>
          </a:p>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Laatste vraag: Wat is de booleaanse uitvoer van het onderstaande cel-blok?</a:t>
            </a:r>
          </a:p>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twee geneste lijsten</a:t>
            </a:r>
          </a:p>
          <a:p>
            <a:r>
              <a:t>l_one = [1,2,[3,4]]</a:t>
            </a:r>
          </a:p>
          <a:p>
            <a:r>
              <a:t>l_two = [1,2,{'k1':4}]</a:t>
            </a:r>
          </a:p>
          <a:p/>
          <a:p>
            <a:r>
              <a:t># True of False?</a:t>
            </a:r>
          </a:p>
          <a:p>
            <a:r>
              <a:t>l_one[2][0] &gt;= l_two[2]['k1']</a:t>
            </a:r>
          </a:p>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Goed gedaan bij je eerste opdracht!</a:t>
            </a:r>
          </a:p>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ntecHeader.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p>
          <a:p>
            <a:pPr>
              <a:defRPr sz="1200"/>
            </a:pPr>
            <a:r>
              <a:t>    &lt;img src='https://intecbrussel.be/img/logo3.png' width='400px' height='auto'/&gt;</a:t>
            </a:r>
            <a:br/>
          </a:p>
          <a:p>
            <a:pPr>
              <a:defRPr sz="1200"/>
            </a:pPr>
            <a:r>
              <a:t>    &lt;br/&gt;</a:t>
            </a:r>
            <a:br/>
          </a:p>
          <a:p>
            <a:pPr>
              <a:defRPr sz="1200"/>
            </a:pPr>
            <a:r>
              <a:t>    &lt;em&gt;Python les-materialen&lt;/em&gt;</a:t>
            </a:r>
            <a:br/>
          </a:p>
          <a:p>
            <a:pPr>
              <a:defRPr sz="1200"/>
            </a:pPr>
            <a:r>
              <a:t>&lt;/center&gt;</a:t>
            </a:r>
            <a:b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Opdrachten Hoofdstuk 00</a:t>
            </a:r>
            <a:br/>
          </a:p>
          <a:p>
            <a:pPr>
              <a:defRPr sz="1200"/>
            </a:pPr>
            <a:br/>
          </a:p>
          <a:p>
            <a:pPr>
              <a:defRPr sz="1200"/>
            </a:pPr>
            <a:r>
              <a:t>## Test je eigen kennis.</a:t>
            </a:r>
            <a:br/>
          </a:p>
          <a:p>
            <a:pPr>
              <a:defRPr sz="1200"/>
            </a:pPr>
            <a:br/>
          </a:p>
          <a:p>
            <a:pPr>
              <a:defRPr sz="1200"/>
            </a:pPr>
            <a:r>
              <a:t>** Beantwoord de volgende vragen **</a:t>
            </a: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Square root:</a:t>
            </a:r>
          </a:p>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Schrijf (of zeg het gewoon hardop tegen jezelf) een korte beschrijving van alle volgende objecttypen en gegevensstructuren waarover we hebben geleerd. U kunt de onderstaande cel bewerken door erop te dubbelklikken. Dit is echt alleen om te testen of je het verschil hiertussen weet, dus voel je vrij om er gewoon over na te denken, aangezien je antwoorden zelfbeoordeeld zijn.</a:t>
            </a:r>
            <a:b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Dubbelklik HIER om deze markdown-cel te bewerken en antwoorden te schrijven.</a:t>
            </a:r>
            <a:br/>
          </a:p>
          <a:p>
            <a:pPr>
              <a:defRPr sz="1200"/>
            </a:pPr>
            <a:br/>
          </a:p>
          <a:p>
            <a:pPr>
              <a:defRPr sz="1200"/>
            </a:pPr>
            <a:r>
              <a:t>Getallen:</a:t>
            </a:r>
            <a:br/>
          </a:p>
          <a:p>
            <a:pPr>
              <a:defRPr sz="1200"/>
            </a:pPr>
            <a:br/>
          </a:p>
          <a:p>
            <a:pPr>
              <a:defRPr sz="1200"/>
            </a:pPr>
            <a:r>
              <a:t>Strings:</a:t>
            </a:r>
            <a:br/>
          </a:p>
          <a:p>
            <a:pPr>
              <a:defRPr sz="1200"/>
            </a:pPr>
            <a:br/>
          </a:p>
          <a:p>
            <a:pPr>
              <a:defRPr sz="1200"/>
            </a:pPr>
            <a:r>
              <a:t>Lists:</a:t>
            </a:r>
            <a:br/>
          </a:p>
          <a:p>
            <a:pPr>
              <a:defRPr sz="1200"/>
            </a:pPr>
            <a:br/>
          </a:p>
          <a:p>
            <a:pPr>
              <a:defRPr sz="1200"/>
            </a:pPr>
            <a:r>
              <a:t>Tuples:</a:t>
            </a:r>
            <a:br/>
          </a:p>
          <a:p>
            <a:pPr>
              <a:defRPr sz="1200"/>
            </a:pPr>
            <a:br/>
          </a:p>
          <a:p>
            <a:pPr>
              <a:defRPr sz="1200"/>
            </a:pPr>
            <a:r>
              <a:t>Dictionaries:</a:t>
            </a:r>
            <a:br/>
            <a:b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Getallen</a:t>
            </a:r>
            <a:br/>
          </a:p>
          <a:p>
            <a:pPr>
              <a:defRPr sz="1200"/>
            </a:pPr>
            <a:br/>
          </a:p>
          <a:p>
            <a:pPr>
              <a:defRPr sz="1200"/>
            </a:pPr>
            <a:r>
              <a:t>Schrijf een vergelijking die vermenigvuldiging, deling, een exponent, optelling en aftrekking (multiplication, division, an exponent, addition, and subtraction) gebruikt die gelijk is aan 100,25.</a:t>
            </a:r>
            <a:br/>
          </a:p>
          <a:p>
            <a:pPr>
              <a:defRPr sz="1200"/>
            </a:pPr>
            <a:r>
              <a:t>Hint: dit is alleen om je geheugen/kennis van de rekenkundige basiscommando's te testen, werk achteruit vanaf 100.25</a:t>
            </a:r>
            <a:br/>
            <a:b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Beantwoord deze 3 vragen zonder code te typen. Typ vervolgens code om je antwoord te controleren.</a:t>
            </a:r>
            <a:br/>
          </a:p>
          <a:p>
            <a:pPr>
              <a:defRPr sz="1200"/>
            </a:pPr>
            <a:br/>
          </a:p>
          <a:p>
            <a:pPr>
              <a:defRPr sz="1200"/>
            </a:pPr>
            <a:r>
              <a:t>    Wat retourneert het expressie zoals de volgende: 4 * (6 + 5)</a:t>
            </a:r>
            <a:br/>
          </a:p>
          <a:p>
            <a:pPr>
              <a:defRPr sz="1200"/>
            </a:pPr>
            <a:r>
              <a:t>    </a:t>
            </a:r>
            <a:br/>
          </a:p>
          <a:p>
            <a:pPr>
              <a:defRPr sz="1200"/>
            </a:pPr>
            <a:r>
              <a:t>    Wat retourneert het expressie zoals de volgende: 4 * 6 + 5 </a:t>
            </a:r>
            <a:br/>
          </a:p>
          <a:p>
            <a:pPr>
              <a:defRPr sz="1200"/>
            </a:pPr>
            <a:r>
              <a:t>    </a:t>
            </a:r>
            <a:br/>
          </a:p>
          <a:p>
            <a:pPr>
              <a:defRPr sz="1200"/>
            </a:pPr>
            <a:r>
              <a:t>    Wat retourneert het expressie zoals de volgende: 4 + 6 * 5 </a:t>
            </a:r>
            <a:br/>
            <a:b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is het *type* van het resultaat van de uitdrukking (berekening) zoals de volgende: 3 + 1.5 + 4?&lt;br&gt;&lt;br&gt;</a:t>
            </a:r>
            <a:b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zou je gebruiken om de vierkantswortel (square root) van een getal te vinden, evenals het vierkant (square)?</a:t>
            </a:r>
            <a:b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Square root:</a:t>
            </a:r>
            <a:br/>
            <a:r>
              <a:t> ```</a:t>
            </a:r>
            <a:b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Square:</a:t>
            </a:r>
            <a:br/>
            <a:r>
              <a:t> ```</a:t>
            </a:r>
            <a:b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Square:</a:t>
            </a:r>
          </a:p>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Strings</a:t>
            </a:r>
            <a:b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Geef, gezien de string 'hallo', een indexcommando dat 'e' teruggeeft. Voer uw code in de cel hieronder in:</a:t>
            </a:r>
            <a:b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 'hello'</a:t>
            </a:r>
            <a:br/>
            <a:r>
              <a:t> ```</a:t>
            </a:r>
          </a:p>
          <a:p>
            <a:pPr>
              <a:defRPr sz="1200"/>
            </a:pPr>
            <a:r>
              <a:t>``` # Print 'e' uit met indexering</a:t>
            </a:r>
            <a:br/>
            <a:r>
              <a:t> ```</a:t>
            </a:r>
          </a:p>
          <a:p>
            <a:pPr>
              <a:defRPr sz="1200"/>
            </a:pPr>
            <a:r>
              <a:t>``` </a:t>
            </a:r>
            <a:br/>
            <a:r>
              <a:t> ```</a:t>
            </a:r>
            <a:b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Keer (Reverse) de string 'hallo' om met behulp van het snijden (slicing):</a:t>
            </a:r>
            <a:b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='hello'</a:t>
            </a:r>
            <a:br/>
            <a:r>
              <a:t> ```</a:t>
            </a:r>
          </a:p>
          <a:p>
            <a:pPr>
              <a:defRPr sz="1200"/>
            </a:pPr>
            <a:r>
              <a:t>``` # Keer de string om met het snijden (slicing)</a:t>
            </a:r>
            <a:br/>
            <a:r>
              <a:t> ```</a:t>
            </a:r>
          </a:p>
          <a:p>
            <a:pPr>
              <a:defRPr sz="1200"/>
            </a:pPr>
            <a:r>
              <a:t>``` </a:t>
            </a:r>
            <a:br/>
            <a:r>
              <a:t> ```</a:t>
            </a:r>
            <a:b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Geef, gezien de String hallo, twee methoden om de letter 'o' te produceren met behulp van indexering.</a:t>
            </a:r>
            <a:b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='hello'</a:t>
            </a:r>
            <a:br/>
            <a:r>
              <a:t> ```</a:t>
            </a:r>
          </a:p>
          <a:p>
            <a:pPr>
              <a:defRPr sz="1200"/>
            </a:pPr>
            <a:r>
              <a:t>``` # Print de 'o' uit</a:t>
            </a:r>
            <a:br/>
            <a:r>
              <a:t> ```</a:t>
            </a:r>
          </a:p>
          <a:p>
            <a:pPr>
              <a:defRPr sz="1200"/>
            </a:pPr>
            <a:r>
              <a:t>``` </a:t>
            </a:r>
            <a:br/>
            <a:r>
              <a:t> ```</a:t>
            </a:r>
          </a:p>
          <a:p>
            <a:pPr>
              <a:defRPr sz="1200"/>
            </a:pPr>
            <a:r>
              <a:t>``` # Methode 1:</a:t>
            </a:r>
            <a:br/>
            <a:r>
              <a:t> ```</a:t>
            </a:r>
          </a:p>
          <a:p>
            <a:pPr>
              <a:defRPr sz="1200"/>
            </a:pPr>
            <a:r>
              <a:t>``` </a:t>
            </a:r>
            <a:br/>
            <a:r>
              <a:t> ```</a:t>
            </a:r>
            <a:b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2:</a:t>
            </a:r>
            <a:br/>
            <a:r>
              <a:t> ```</a:t>
            </a:r>
          </a:p>
          <a:p>
            <a:pPr>
              <a:defRPr sz="1200"/>
            </a:pPr>
            <a:r>
              <a:t>``` </a:t>
            </a:r>
            <a:br/>
            <a:r>
              <a:t> ```</a:t>
            </a:r>
            <a:b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Lists</a:t>
            </a:r>
            <a:b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Maak deze lijst [0,0,0] aan op twee verschillende manieren samen.</a:t>
            </a:r>
            <a:b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Strings</a:t>
            </a:r>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1:</a:t>
            </a:r>
            <a:br/>
            <a:r>
              <a:t> ```</a:t>
            </a:r>
            <a:b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2:</a:t>
            </a:r>
            <a:br/>
            <a:r>
              <a:t> ```</a:t>
            </a:r>
            <a:b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Wijs 'hallo' opnieuw toe in deze geneste lijst om in plaats daarvan 'goodbye' te zeggen:</a:t>
            </a:r>
            <a:b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list3 = [1,2,[3,4,'hello']]</a:t>
            </a:r>
            <a:br/>
            <a:r>
              <a:t> ```</a:t>
            </a:r>
          </a:p>
          <a:p>
            <a:pPr>
              <a:defRPr sz="1200"/>
            </a:pPr>
            <a:r>
              <a:t>``` </a:t>
            </a:r>
            <a:br/>
            <a:r>
              <a:t> ```</a:t>
            </a:r>
            <a:b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Sorteer de lijst hieronder:</a:t>
            </a:r>
            <a:b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list4 = [5,3,4,6,1]</a:t>
            </a:r>
            <a:br/>
            <a:r>
              <a:t> ```</a:t>
            </a:r>
          </a:p>
          <a:p>
            <a:pPr>
              <a:defRPr sz="1200"/>
            </a:pPr>
            <a:r>
              <a:t>``` </a:t>
            </a:r>
            <a:br/>
            <a:r>
              <a:t> ```</a:t>
            </a:r>
            <a:b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Dictionaries</a:t>
            </a:r>
            <a:b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Gebruik keys (sleutels) en indexering om de 'hello' uit de volgende dictionaries/woordenboeken te halen:</a:t>
            </a:r>
            <a:b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d = {'simple_key':'hello'}</a:t>
            </a:r>
            <a:br/>
            <a:r>
              <a:t> ```</a:t>
            </a:r>
          </a:p>
          <a:p>
            <a:pPr>
              <a:defRPr sz="1200"/>
            </a:pPr>
            <a:r>
              <a:t>``` # Grijp 'hello'</a:t>
            </a:r>
            <a:br/>
            <a:r>
              <a:t> ```</a:t>
            </a:r>
            <a:b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d = {'k1':{'k2':'hello'}}</a:t>
            </a:r>
            <a:br/>
            <a:r>
              <a:t> ```</a:t>
            </a:r>
          </a:p>
          <a:p>
            <a:pPr>
              <a:defRPr sz="1200"/>
            </a:pPr>
            <a:r>
              <a:t>``` # Grijp 'hello'</a:t>
            </a:r>
            <a:br/>
            <a:r>
              <a:t> ```</a:t>
            </a:r>
            <a:b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Geef, gezien de string 'hallo', een indexcommando dat 'e' teruggeeft. Voer uw code in de cel hieronder in:</a:t>
            </a:r>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een beetje tricker worden</a:t>
            </a:r>
            <a:br/>
            <a:r>
              <a:t> ```</a:t>
            </a:r>
          </a:p>
          <a:p>
            <a:pPr>
              <a:defRPr sz="1200"/>
            </a:pPr>
            <a:r>
              <a:t>``` d = {'k1':[{'nest_key':['this is deep',['hello']]}]}</a:t>
            </a:r>
            <a:br/>
            <a:r>
              <a:t> ```</a:t>
            </a:r>
          </a:p>
          <a:p>
            <a:pPr>
              <a:defRPr sz="1200"/>
            </a:pPr>
            <a:r>
              <a:t>``` </a:t>
            </a:r>
            <a:br/>
            <a:r>
              <a:t> ```</a:t>
            </a:r>
          </a:p>
          <a:p>
            <a:pPr>
              <a:defRPr sz="1200"/>
            </a:pPr>
            <a:r>
              <a:t>``` # Grijp hello</a:t>
            </a:r>
            <a:br/>
            <a:r>
              <a:t> ```</a:t>
            </a:r>
            <a:b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Dit zal moeilijk en vervelend zijn!</a:t>
            </a:r>
            <a:br/>
            <a:r>
              <a:t> ```</a:t>
            </a:r>
          </a:p>
          <a:p>
            <a:pPr>
              <a:defRPr sz="1200"/>
            </a:pPr>
            <a:r>
              <a:t>``` d = {'k1':[1,2,{'k2':['this is tricky',{'tough':[1,2,['hello']]}]}]} ```</a:t>
            </a:r>
            <a:b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Kan je een dictionary sorteren? Waarom wel of niet?&lt;br&gt;&lt;br&gt;</a:t>
            </a:r>
            <a:b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Tuples</a:t>
            </a:r>
            <a:b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is het belangrijkste verschil tussen tuples en lijsten?&lt;br&gt;&lt;br&gt;</a:t>
            </a:r>
            <a:b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Hoe maak je een tuple aan?&lt;br&gt;&lt;br&gt;</a:t>
            </a:r>
            <a:b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Sets </a:t>
            </a:r>
            <a:b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is er uniek aan een set?&lt;br&gt;&lt;br&gt;</a:t>
            </a:r>
            <a:b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Gebruik een set om de unieke waarden van de onderstaande lijst te vinden:</a:t>
            </a:r>
            <a:b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list5 = [1,2,2,33,4,4,11,22,3,3,2]</a:t>
            </a:r>
            <a:br/>
            <a:r>
              <a:t> ```</a:t>
            </a:r>
          </a:p>
          <a:p>
            <a:pPr>
              <a:defRPr sz="1200"/>
            </a:pPr>
            <a:r>
              <a:t>``` </a:t>
            </a:r>
            <a:br/>
            <a:r>
              <a:t> ```</a:t>
            </a:r>
          </a:p>
          <a:p>
            <a:pPr>
              <a:defRPr sz="1200"/>
            </a:pPr>
            <a:r>
              <a:t>``` </a:t>
            </a:r>
            <a:br/>
            <a:r>
              <a:t> ```</a:t>
            </a:r>
            <a:b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 = 'hello'</a:t>
            </a:r>
          </a:p>
          <a:p>
            <a:r>
              <a:t># Print 'e' uit met indexering</a:t>
            </a:r>
          </a:p>
          <a:p/>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Booleans</a:t>
            </a:r>
            <a:b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Voor de volgende quizvragen krijgen we een voorbeeld van vergelijkingsoperatoren. In de onderstaande tabel zijn a=3 en b=4.</a:t>
            </a:r>
            <a:br/>
          </a:p>
          <a:p>
            <a:pPr>
              <a:defRPr sz="1200"/>
            </a:pPr>
            <a:br/>
          </a:p>
          <a:p>
            <a:pPr>
              <a:defRPr sz="1200"/>
            </a:pPr>
            <a:r>
              <a:t>&lt;table class="table table-bordered"&gt;</a:t>
            </a:r>
            <a:br/>
          </a:p>
          <a:p>
            <a:pPr>
              <a:defRPr sz="1200"/>
            </a:pPr>
            <a:r>
              <a:t>&lt;tr&gt;</a:t>
            </a:r>
            <a:br/>
          </a:p>
          <a:p>
            <a:pPr>
              <a:defRPr sz="1200"/>
            </a:pPr>
            <a:r>
              <a:t>&lt;th style="width:10%"&gt;Operator&lt;/th&gt;&lt;th style="width:45%"&gt;Beschrijving&lt;/th&gt;&lt;th&gt;Voorbeeld&lt;/th&gt;</a:t>
            </a:r>
            <a:br/>
          </a:p>
          <a:p>
            <a:pPr>
              <a:defRPr sz="1200"/>
            </a:pPr>
            <a:r>
              <a:t>&lt;/tr&gt;</a:t>
            </a:r>
            <a:br/>
          </a:p>
          <a:p>
            <a:pPr>
              <a:defRPr sz="1200"/>
            </a:pPr>
            <a:r>
              <a:t>&lt;tr&gt;</a:t>
            </a:r>
            <a:br/>
          </a:p>
          <a:p>
            <a:pPr>
              <a:defRPr sz="1200"/>
            </a:pPr>
            <a:r>
              <a:t>&lt;td&gt;==&lt;/td&gt;</a:t>
            </a:r>
            <a:br/>
          </a:p>
          <a:p>
            <a:pPr>
              <a:defRPr sz="1200"/>
            </a:pPr>
            <a:r>
              <a:t>&lt;td&gt;Als de waarden van twee operanden gelijk zijn, wordt de voorwaarde True.&lt;/td&gt;</a:t>
            </a:r>
            <a:br/>
          </a:p>
          <a:p>
            <a:pPr>
              <a:defRPr sz="1200"/>
            </a:pPr>
            <a:r>
              <a:t>&lt;td&gt; (a == b) is not true.&lt;/td&gt;</a:t>
            </a:r>
            <a:br/>
          </a:p>
          <a:p>
            <a:pPr>
              <a:defRPr sz="1200"/>
            </a:pPr>
            <a:r>
              <a:t>&lt;/tr&gt;</a:t>
            </a:r>
            <a:br/>
          </a:p>
          <a:p>
            <a:pPr>
              <a:defRPr sz="1200"/>
            </a:pPr>
            <a:r>
              <a:t>&lt;tr&gt;</a:t>
            </a:r>
            <a:br/>
          </a:p>
          <a:p>
            <a:pPr>
              <a:defRPr sz="1200"/>
            </a:pPr>
            <a:r>
              <a:t>&lt;td&gt;!=&lt;/td&gt;</a:t>
            </a:r>
            <a:br/>
          </a:p>
          <a:p>
            <a:pPr>
              <a:defRPr sz="1200"/>
            </a:pPr>
            <a:r>
              <a:t>&lt;td&gt;Als de waarden van twee operanden niet gelijk zijn, wordt de voorwaarde 'True'.&lt;/td&gt;</a:t>
            </a:r>
            <a:br/>
          </a:p>
          <a:p>
            <a:pPr>
              <a:defRPr sz="1200"/>
            </a:pPr>
            <a:r>
              <a:t>&lt;td&gt; (a != b) is true.&lt;/td&gt;</a:t>
            </a:r>
            <a:br/>
          </a:p>
          <a:p>
            <a:pPr>
              <a:defRPr sz="1200"/>
            </a:pPr>
            <a:r>
              <a:t>&lt;/tr&gt;</a:t>
            </a:r>
            <a:br/>
          </a:p>
          <a:p>
            <a:pPr>
              <a:defRPr sz="1200"/>
            </a:pPr>
            <a:r>
              <a:t>&lt;tr&gt;</a:t>
            </a:r>
            <a:br/>
          </a:p>
          <a:p>
            <a:pPr>
              <a:defRPr sz="1200"/>
            </a:pPr>
            <a:r>
              <a:t>&lt;td&gt;&amp;gt;&lt;/td&gt;</a:t>
            </a:r>
            <a:br/>
          </a:p>
          <a:p>
            <a:pPr>
              <a:defRPr sz="1200"/>
            </a:pPr>
            <a:r>
              <a:t>&lt;td&gt;Als de waarde van de linker operand groter is dan de waarde van de rechter operand, wordt de voorwaarde 'True'.&lt;/td&gt;</a:t>
            </a:r>
            <a:br/>
          </a:p>
          <a:p>
            <a:pPr>
              <a:defRPr sz="1200"/>
            </a:pPr>
            <a:r>
              <a:t>&lt;td&gt; (a &amp;gt; b) is not true.&lt;/td&gt;</a:t>
            </a:r>
            <a:br/>
          </a:p>
          <a:p>
            <a:pPr>
              <a:defRPr sz="1200"/>
            </a:pPr>
            <a:r>
              <a:t>&lt;/tr&gt;</a:t>
            </a:r>
            <a:br/>
          </a:p>
          <a:p>
            <a:pPr>
              <a:defRPr sz="1200"/>
            </a:pPr>
            <a:r>
              <a:t>&lt;tr&gt;</a:t>
            </a:r>
            <a:br/>
          </a:p>
          <a:p>
            <a:pPr>
              <a:defRPr sz="1200"/>
            </a:pPr>
            <a:r>
              <a:t>&lt;td&gt;&amp;lt;&lt;/td&gt;</a:t>
            </a:r>
            <a:br/>
          </a:p>
          <a:p>
            <a:pPr>
              <a:defRPr sz="1200"/>
            </a:pPr>
            <a:r>
              <a:t>&lt;td&gt;Als de waarde van de linker operand kleiner is dan de waarde van de rechter operand, wordt de voorwaarde 'True'.&lt;/td&gt;</a:t>
            </a:r>
            <a:br/>
          </a:p>
          <a:p>
            <a:pPr>
              <a:defRPr sz="1200"/>
            </a:pPr>
            <a:r>
              <a:t>&lt;td&gt; (a &amp;lt; b) is true.&lt;/td&gt;</a:t>
            </a:r>
            <a:br/>
          </a:p>
          <a:p>
            <a:pPr>
              <a:defRPr sz="1200"/>
            </a:pPr>
            <a:r>
              <a:t>&lt;/tr&gt;</a:t>
            </a:r>
            <a:br/>
          </a:p>
          <a:p>
            <a:pPr>
              <a:defRPr sz="1200"/>
            </a:pPr>
            <a:r>
              <a:t>&lt;tr&gt;</a:t>
            </a:r>
            <a:br/>
          </a:p>
          <a:p>
            <a:pPr>
              <a:defRPr sz="1200"/>
            </a:pPr>
            <a:r>
              <a:t>&lt;td&gt;&amp;gt;=&lt;/td&gt;</a:t>
            </a:r>
            <a:br/>
          </a:p>
          <a:p>
            <a:pPr>
              <a:defRPr sz="1200"/>
            </a:pPr>
            <a:r>
              <a:t>&lt;td&gt;Als de waarde van de linker operand groter is dan of gelijk is aan de waarde van de rechter operand, wordt de voorwaarde 'True'.&lt;/td&gt;</a:t>
            </a:r>
            <a:br/>
          </a:p>
          <a:p>
            <a:pPr>
              <a:defRPr sz="1200"/>
            </a:pPr>
            <a:r>
              <a:t>&lt;td&gt; (a &amp;gt;= b) is not true. &lt;/td&gt;</a:t>
            </a:r>
            <a:br/>
          </a:p>
          <a:p>
            <a:pPr>
              <a:defRPr sz="1200"/>
            </a:pPr>
            <a:r>
              <a:t>&lt;/tr&gt;</a:t>
            </a:r>
            <a:br/>
          </a:p>
          <a:p>
            <a:pPr>
              <a:defRPr sz="1200"/>
            </a:pPr>
            <a:r>
              <a:t>&lt;tr&gt;</a:t>
            </a:r>
            <a:br/>
          </a:p>
          <a:p>
            <a:pPr>
              <a:defRPr sz="1200"/>
            </a:pPr>
            <a:r>
              <a:t>&lt;td&gt;&amp;lt;=&lt;/td&gt;</a:t>
            </a:r>
            <a:br/>
          </a:p>
          <a:p>
            <a:pPr>
              <a:defRPr sz="1200"/>
            </a:pPr>
            <a:r>
              <a:t>&lt;td&gt;Als de waarde van de linker operand kleiner is dan of gelijk is aan de waarde van de rechter operand, wordt de voorwaarde 'True'.&lt;/td&gt;</a:t>
            </a:r>
            <a:br/>
          </a:p>
          <a:p>
            <a:pPr>
              <a:defRPr sz="1200"/>
            </a:pPr>
            <a:r>
              <a:t>&lt;td&gt; (a &amp;lt;= b) is true. &lt;/td&gt;</a:t>
            </a:r>
            <a:br/>
          </a:p>
          <a:p>
            <a:pPr>
              <a:defRPr sz="1200"/>
            </a:pPr>
            <a:r>
              <a:t>&lt;/tr&gt;</a:t>
            </a:r>
            <a:br/>
          </a:p>
          <a:p>
            <a:pPr>
              <a:defRPr sz="1200"/>
            </a:pPr>
            <a:r>
              <a:t>&lt;/table&gt;</a:t>
            </a:r>
            <a:b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zal de resulterende Boolean zijn van de volgende stukjes code (antwoord eerst en controleer door het in te typen!)</a:t>
            </a:r>
            <a:b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a:t>
            </a:r>
          </a:p>
          <a:p>
            <a:pPr>
              <a:defRPr sz="1200"/>
            </a:pPr>
            <a:r>
              <a:t>``` 2 &gt; 3 ```</a:t>
            </a:r>
            <a:b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a:t>
            </a:r>
          </a:p>
          <a:p>
            <a:pPr>
              <a:defRPr sz="1200"/>
            </a:pPr>
            <a:r>
              <a:t>``` 3 &lt;= 2 ```</a:t>
            </a:r>
            <a:b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a:t>
            </a:r>
          </a:p>
          <a:p>
            <a:pPr>
              <a:defRPr sz="1200"/>
            </a:pPr>
            <a:r>
              <a:t>``` 3 == 2.0 ```</a:t>
            </a:r>
            <a:b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a:t>
            </a:r>
          </a:p>
          <a:p>
            <a:pPr>
              <a:defRPr sz="1200"/>
            </a:pPr>
            <a:r>
              <a:t>``` 3.0 == 3 ```</a:t>
            </a:r>
            <a:b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a:t>
            </a:r>
          </a:p>
          <a:p>
            <a:pPr>
              <a:defRPr sz="1200"/>
            </a:pPr>
            <a:r>
              <a:t>``` 4**0.5 != 2 ```</a:t>
            </a:r>
            <a:b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Laatste vraag: Wat is de booleaanse uitvoer van het onderstaande cel-blok?</a:t>
            </a:r>
            <a:b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twee geneste lijsten</a:t>
            </a:r>
            <a:br/>
            <a:r>
              <a:t> ```</a:t>
            </a:r>
          </a:p>
          <a:p>
            <a:pPr>
              <a:defRPr sz="1200"/>
            </a:pPr>
            <a:r>
              <a:t>``` l_one = [1,2,[3,4]]</a:t>
            </a:r>
            <a:br/>
            <a:r>
              <a:t> ```</a:t>
            </a:r>
          </a:p>
          <a:p>
            <a:pPr>
              <a:defRPr sz="1200"/>
            </a:pPr>
            <a:r>
              <a:t>``` l_two = [1,2,{'k1':4}]</a:t>
            </a:r>
            <a:br/>
            <a:r>
              <a:t> ```</a:t>
            </a:r>
          </a:p>
          <a:p>
            <a:pPr>
              <a:defRPr sz="1200"/>
            </a:pPr>
            <a:r>
              <a:t>``` </a:t>
            </a:r>
            <a:br/>
            <a:r>
              <a:t> ```</a:t>
            </a:r>
          </a:p>
          <a:p>
            <a:pPr>
              <a:defRPr sz="1200"/>
            </a:pPr>
            <a:r>
              <a:t>``` # True of False?</a:t>
            </a:r>
            <a:br/>
            <a:r>
              <a:t> ```</a:t>
            </a:r>
          </a:p>
          <a:p>
            <a:pPr>
              <a:defRPr sz="1200"/>
            </a:pPr>
            <a:r>
              <a:t>``` l_one[2][0] &gt;= l_two[2]['k1'] ```</a:t>
            </a:r>
            <a:b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Keer (Reverse) de string 'hallo' om met behulp van het snijden (slicing):</a:t>
            </a:r>
          </a:p>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Goed gedaan bij je eerste opdracht!</a:t>
            </a:r>
            <a:b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 ='hello'</a:t>
            </a:r>
          </a:p>
          <a:p>
            <a:r>
              <a:t># Keer de string om met het snijden (slicing)</a:t>
            </a:r>
          </a:p>
          <a:p/>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Geef, gezien de String hallo, twee methoden om de letter 'o' te produceren met behulp van indexering.</a:t>
            </a:r>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 ='hello'</a:t>
            </a:r>
          </a:p>
          <a:p>
            <a:r>
              <a:t># Print de 'o' uit</a:t>
            </a:r>
          </a:p>
          <a:p/>
          <a:p>
            <a:r>
              <a:t># Methode 1:</a:t>
            </a:r>
          </a:p>
          <a:p/>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Opdrachten Hoofdstuk 00</a:t>
            </a:r>
          </a:p>
          <a:p/>
          <a:p>
            <a:r>
              <a:t>## Test je eigen kennis.</a:t>
            </a:r>
          </a:p>
          <a:p/>
          <a:p>
            <a:r>
              <a:t>** Beantwoord de volgende vragen **</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Methode 2:</a:t>
            </a:r>
          </a:p>
          <a:p/>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Lists</a:t>
            </a:r>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Maak deze lijst [0,0,0] aan op twee verschillende manieren samen.</a:t>
            </a:r>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Methode 1:</a:t>
            </a:r>
          </a:p>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Methode 2:</a:t>
            </a:r>
          </a:p>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Wijs 'hallo' opnieuw toe in deze geneste lijst om in plaats daarvan 'goodbye' te zeggen:</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list3 = [1,2,[3,4,'hello']]</a:t>
            </a:r>
          </a:p>
          <a:p/>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Sorteer de lijst hieronder:</a:t>
            </a:r>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list4 = [5,3,4,6,1]</a:t>
            </a:r>
          </a:p>
          <a:p/>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Dictionaries</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Schrijf (of zeg het gewoon hardop tegen jezelf) een korte beschrijving van alle volgende objecttypen en gegevensstructuren waarover we hebben geleerd. U kunt de onderstaande cel bewerken door erop te dubbelklikken. Dit is echt alleen om te testen of je het verschil hiertussen weet, dus voel je vrij om er gewoon over na te denken, aangezien je antwoorden zelfbeoordeeld zijn.</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Gebruik keys (sleutels) en indexering om de 'hello' uit de volgende dictionaries/woordenboeken te halen:</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d = {'simple_key':'hello'}</a:t>
            </a:r>
          </a:p>
          <a:p>
            <a:r>
              <a:t># Grijp 'hello'</a:t>
            </a:r>
          </a:p>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d = {'k1':{'k2':'hello'}}</a:t>
            </a:r>
          </a:p>
          <a:p>
            <a:r>
              <a:t># Grijp 'hello'</a:t>
            </a:r>
          </a:p>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Laten we een beetje tricker worden</a:t>
            </a:r>
          </a:p>
          <a:p>
            <a:r>
              <a:t>d = {'k1':[{'nest_key':['this is deep',['hello']]}]}</a:t>
            </a:r>
          </a:p>
          <a:p/>
          <a:p>
            <a:r>
              <a:t># Grijp hello</a:t>
            </a:r>
          </a:p>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Dit zal moeilijk en vervelend zijn!</a:t>
            </a:r>
          </a:p>
          <a:p>
            <a:r>
              <a:t>d = {'k1':[1,2,{'k2':['this is tricky',{'tough':[1,2,['hello']]}]}]}</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Kan je een dictionary sorteren? Waarom wel of niet?&lt;br&gt;&lt;br&gt;</a:t>
            </a:r>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Tuples</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Wat is het belangrijkste verschil tussen tuples en lijsten?&lt;br&gt;&lt;br&gt;</a:t>
            </a:r>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Hoe maak je een tuple aan?&lt;br&gt;&lt;br&gt;</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Sets </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Dubbelklik HIER om deze markdown-cel te bewerken en antwoorden te schrijven.</a:t>
            </a:r>
          </a:p>
          <a:p/>
          <a:p>
            <a:r>
              <a:t>Getallen:</a:t>
            </a:r>
          </a:p>
          <a:p/>
          <a:p>
            <a:r>
              <a:t>Strings:</a:t>
            </a:r>
          </a:p>
          <a:p/>
          <a:p>
            <a:r>
              <a:t>Lists:</a:t>
            </a:r>
          </a:p>
          <a:p/>
          <a:p>
            <a:r>
              <a:t>Tuples:</a:t>
            </a:r>
          </a:p>
          <a:p/>
          <a:p>
            <a:r>
              <a:t>Dictionaries:</a:t>
            </a:r>
          </a:p>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Wat is er uniek aan een set?&lt;br&gt;&lt;br&gt;</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Gebruik een set om de unieke waarden van de onderstaande lijst te vinden:</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list5 = [1,2,2,33,4,4,11,22,3,3,2]</a:t>
            </a:r>
          </a:p>
          <a:p/>
          <a:p/>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Booleans</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Voor de volgende quizvragen krijgen we een voorbeeld van vergelijkingsoperatoren. In de onderstaande tabel zijn a=3 en b=4.</a:t>
            </a:r>
          </a:p>
          <a:p/>
          <a:p>
            <a:r>
              <a:t>&lt;table class="table table-bordered"&gt;</a:t>
            </a:r>
          </a:p>
          <a:p>
            <a:r>
              <a:t>&lt;tr&gt;</a:t>
            </a:r>
          </a:p>
          <a:p>
            <a:r>
              <a:t>&lt;th style="width:10%"&gt;Operator&lt;/th&gt;&lt;th style="width:45%"&gt;Beschrijving&lt;/th&gt;&lt;th&gt;Voorbeeld&lt;/th&gt;</a:t>
            </a:r>
          </a:p>
          <a:p>
            <a:r>
              <a:t>&lt;/tr&gt;</a:t>
            </a:r>
          </a:p>
          <a:p>
            <a:r>
              <a:t>&lt;tr&gt;</a:t>
            </a:r>
          </a:p>
          <a:p>
            <a:r>
              <a:t>&lt;td&gt;==&lt;/td&gt;</a:t>
            </a:r>
          </a:p>
          <a:p>
            <a:r>
              <a:t>&lt;td&gt;Als de waarden van twee operanden gelijk zijn, wordt de voorwaarde True.&lt;/td&gt;</a:t>
            </a:r>
          </a:p>
          <a:p>
            <a:r>
              <a:t>&lt;td&gt; (a == b) is not true.&lt;/td&gt;</a:t>
            </a:r>
          </a:p>
          <a:p>
            <a:r>
              <a:t>&lt;/tr&gt;</a:t>
            </a:r>
          </a:p>
          <a:p>
            <a:r>
              <a:t>&lt;tr&gt;</a:t>
            </a:r>
          </a:p>
          <a:p>
            <a:r>
              <a:t>&lt;td&gt;!=&lt;/td&gt;</a:t>
            </a:r>
          </a:p>
          <a:p>
            <a:r>
              <a:t>&lt;td&gt;Als de waarden van twee operanden niet gelijk zijn, wordt de voorwaarde 'True'.&lt;/td&gt;</a:t>
            </a:r>
          </a:p>
          <a:p>
            <a:r>
              <a:t>&lt;td&gt; (a != b) is true.&lt;/td&gt;</a:t>
            </a:r>
          </a:p>
          <a:p>
            <a:r>
              <a:t>&lt;/tr&gt;</a:t>
            </a:r>
          </a:p>
          <a:p>
            <a:r>
              <a:t>&lt;tr&gt;</a:t>
            </a:r>
          </a:p>
          <a:p>
            <a:r>
              <a:t>&lt;td&gt;&amp;gt;&lt;/td&gt;</a:t>
            </a:r>
          </a:p>
          <a:p>
            <a:r>
              <a:t>&lt;td&gt;Als de waarde van de linker operand groter is dan de waarde van de rechter operand, wordt de voorwaarde 'True'.&lt;/td&gt;</a:t>
            </a:r>
          </a:p>
          <a:p>
            <a:r>
              <a:t>&lt;td&gt; (a &amp;gt; b) is not true.&lt;/td&gt;</a:t>
            </a:r>
          </a:p>
          <a:p>
            <a:r>
              <a:t>&lt;/tr&gt;</a:t>
            </a:r>
          </a:p>
          <a:p>
            <a:r>
              <a:t>&lt;tr&gt;</a:t>
            </a:r>
          </a:p>
          <a:p>
            <a:r>
              <a:t>&lt;td&gt;&amp;lt;&lt;/td&gt;</a:t>
            </a:r>
          </a:p>
          <a:p>
            <a:r>
              <a:t>&lt;td&gt;Als de waarde van de linker operand kleiner is dan de waarde van de rechter operand, wordt de voorwaarde 'True'.&lt;/td&gt;</a:t>
            </a:r>
          </a:p>
          <a:p>
            <a:r>
              <a:t>&lt;td&gt; (a &amp;lt; b) is true.&lt;/td&gt;</a:t>
            </a:r>
          </a:p>
          <a:p>
            <a:r>
              <a:t>&lt;/tr&gt;</a:t>
            </a:r>
          </a:p>
          <a:p>
            <a:r>
              <a:t>&lt;tr&gt;</a:t>
            </a:r>
          </a:p>
          <a:p>
            <a:r>
              <a:t>&lt;td&gt;&amp;gt;=&lt;/td&gt;</a:t>
            </a:r>
          </a:p>
          <a:p>
            <a:r>
              <a:t>&lt;td&gt;Als de waarde van de linker operand groter is dan of gelijk is aan de waarde van de rechter operand, wordt de voorwaarde 'True'.&lt;/td&gt;</a:t>
            </a:r>
          </a:p>
          <a:p>
            <a:r>
              <a:t>&lt;td&gt; (a &amp;gt;= b) is not true. &lt;/td&gt;</a:t>
            </a:r>
          </a:p>
          <a:p>
            <a:r>
              <a:t>&lt;/tr&gt;</a:t>
            </a:r>
          </a:p>
          <a:p>
            <a:r>
              <a:t>&lt;tr&gt;</a:t>
            </a:r>
          </a:p>
          <a:p>
            <a:r>
              <a:t>&lt;td&gt;&amp;lt;=&lt;/td&gt;</a:t>
            </a:r>
          </a:p>
          <a:p>
            <a:r>
              <a:t>&lt;td&gt;Als de waarde van de linker operand kleiner is dan of gelijk is aan de waarde van de rechter operand, wordt de voorwaarde 'True'.&lt;/td&gt;</a:t>
            </a:r>
          </a:p>
          <a:p>
            <a:r>
              <a:t>&lt;td&gt; (a &amp;lt;= b) is true. &lt;/td&gt;</a:t>
            </a:r>
          </a:p>
          <a:p>
            <a:r>
              <a:t>&lt;/tr&gt;</a:t>
            </a:r>
          </a:p>
          <a:p>
            <a:r>
              <a:t>&lt;/table&gt;</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Wat zal de resulterende Boolean zijn van de volgende stukjes code (antwoord eerst en controleer door het in te typen!)</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Beantwoord voordat u de cel uitvoert</a:t>
            </a:r>
          </a:p>
          <a:p>
            <a:r>
              <a:t>2 &gt; 3</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Beantwoord voordat u de cel uitvoert</a:t>
            </a:r>
          </a:p>
          <a:p>
            <a:r>
              <a:t>3 &lt;= 2</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Beantwoord voordat u de cel uitvoert</a:t>
            </a:r>
          </a:p>
          <a:p>
            <a:r>
              <a:t>3 == 2.0</a:t>
            </a:r>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Beantwoord voordat u de cel uitvoert</a:t>
            </a:r>
          </a:p>
          <a:p>
            <a:r>
              <a:t>3.0 == 3</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Getallen</a:t>
            </a:r>
          </a:p>
          <a:p/>
          <a:p>
            <a:r>
              <a:t>Schrijf een vergelijking die vermenigvuldiging, deling, een exponent, optelling en aftrekking (multiplication, division, an exponent, addition, and subtraction) gebruikt die gelijk is aan 100,25.</a:t>
            </a:r>
          </a:p>
          <a:p>
            <a:r>
              <a:t>Hint: dit is alleen om je geheugen/kennis van de rekenkundige basiscommando's te testen, werk achteruit vanaf 100.25</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Beantwoord voordat u de cel uitvoert</a:t>
            </a:r>
          </a:p>
          <a:p>
            <a:r>
              <a:t>4**0.5 != 2</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Laatste vraag: Wat is de booleaanse uitvoer van het onderstaande cel-blok?</a:t>
            </a:r>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twee geneste lijsten</a:t>
            </a:r>
          </a:p>
          <a:p>
            <a:r>
              <a:t>l_one = [1,2,[3,4]]</a:t>
            </a:r>
          </a:p>
          <a:p>
            <a:r>
              <a:t>l_two = [1,2,{'k1':4}]</a:t>
            </a:r>
          </a:p>
          <a:p/>
          <a:p>
            <a:r>
              <a:t># True of False?</a:t>
            </a:r>
          </a:p>
          <a:p>
            <a:r>
              <a:t>l_one[2][0] &gt;= l_two[2]['k1']</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Goed gedaan bij je eerste opdracht!</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Opdrachten Hoofdstuk 00</a:t>
            </a:r>
          </a:p>
          <a:p/>
          <a:p>
            <a:r>
              <a:t>## Test je eigen kennis.</a:t>
            </a:r>
          </a:p>
          <a:p/>
          <a:p>
            <a:r>
              <a:t>** Beantwoord de volgende vragen **</a:t>
            </a:r>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Schrijf (of zeg het gewoon hardop tegen jezelf) een korte beschrijving van alle volgende objecttypen en gegevensstructuren waarover we hebben geleerd. U kunt de onderstaande cel bewerken door erop te dubbelklikken. Dit is echt alleen om te testen of je het verschil hiertussen weet, dus voel je vrij om er gewoon over na te denken, aangezien je antwoorden zelfbeoordeeld zijn.</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Dubbelklik HIER om deze markdown-cel te bewerken en antwoorden te schrijven.</a:t>
            </a:r>
          </a:p>
          <a:p/>
          <a:p>
            <a:r>
              <a:t>Getallen:</a:t>
            </a:r>
          </a:p>
          <a:p/>
          <a:p>
            <a:r>
              <a:t>Strings:</a:t>
            </a:r>
          </a:p>
          <a:p/>
          <a:p>
            <a:r>
              <a:t>Lists:</a:t>
            </a:r>
          </a:p>
          <a:p/>
          <a:p>
            <a:r>
              <a:t>Tuples:</a:t>
            </a:r>
          </a:p>
          <a:p/>
          <a:p>
            <a:r>
              <a:t>Dictionaries:</a:t>
            </a:r>
          </a:p>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Getallen</a:t>
            </a:r>
          </a:p>
          <a:p/>
          <a:p>
            <a:r>
              <a:t>Schrijf een vergelijking die vermenigvuldiging, deling, een exponent, optelling en aftrekking (multiplication, division, an exponent, addition, and subtraction) gebruikt die gelijk is aan 100,25.</a:t>
            </a:r>
          </a:p>
          <a:p>
            <a:r>
              <a:t>Hint: dit is alleen om je geheugen/kennis van de rekenkundige basiscommando's te testen, werk achteruit vanaf 100.25</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Beantwoord deze 3 vragen zonder code te typen. Typ vervolgens code om je antwoord te controleren.</a:t>
            </a:r>
          </a:p>
          <a:p/>
          <a:p>
            <a:r>
              <a:t>    Wat retourneert het expressie zoals de volgende: 4 * (6 + 5)</a:t>
            </a:r>
          </a:p>
          <a:p>
            <a:r>
              <a:t>    </a:t>
            </a:r>
          </a:p>
          <a:p>
            <a:r>
              <a:t>    Wat retourneert het expressie zoals de volgende: 4 * 6 + 5 </a:t>
            </a:r>
          </a:p>
          <a:p>
            <a:r>
              <a:t>    </a:t>
            </a:r>
          </a:p>
          <a:p>
            <a:r>
              <a:t>    Wat retourneert het expressie zoals de volgende: 4 + 6 * 5 </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Wat is het *type* van het resultaat van de uitdrukking (berekening) zoals de volgende: 3 + 1.5 + 4?&lt;br&gt;&lt;br&gt;</a:t>
            </a:r>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Wat zou je gebruiken om de vierkantswortel (square root) van een getal te vinden, evenals het vierkant (square)?</a:t>
            </a:r>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Square root:</a:t>
            </a:r>
          </a:p>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Square:</a:t>
            </a:r>
          </a:p>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Strings</a:t>
            </a:r>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Geef, gezien de string 'hallo', een indexcommando dat 'e' teruggeeft. Voer uw code in de cel hieronder in:</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 = 'hello'</a:t>
            </a:r>
          </a:p>
          <a:p>
            <a:r>
              <a:t># Print 'e' uit met indexering</a:t>
            </a:r>
          </a:p>
          <a:p/>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Keer (Reverse) de string 'hallo' om met behulp van het snijden (slicing):</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Beantwoord deze 3 vragen zonder code te typen. Typ vervolgens code om je antwoord te controleren.</a:t>
            </a:r>
          </a:p>
          <a:p/>
          <a:p>
            <a:r>
              <a:t>    Wat retourneert het expressie zoals de volgende: 4 * (6 + 5)</a:t>
            </a:r>
          </a:p>
          <a:p>
            <a:r>
              <a:t>    </a:t>
            </a:r>
          </a:p>
          <a:p>
            <a:r>
              <a:t>    Wat retourneert het expressie zoals de volgende: 4 * 6 + 5 </a:t>
            </a:r>
          </a:p>
          <a:p>
            <a:r>
              <a:t>    </a:t>
            </a:r>
          </a:p>
          <a:p>
            <a:r>
              <a:t>    Wat retourneert het expressie zoals de volgende: 4 + 6 * 5 </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 ='hello'</a:t>
            </a:r>
          </a:p>
          <a:p>
            <a:r>
              <a:t># Keer de string om met het snijden (slicing)</a:t>
            </a:r>
          </a:p>
          <a:p/>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Geef, gezien de String hallo, twee methoden om de letter 'o' te produceren met behulp van indexering.</a:t>
            </a:r>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 ='hello'</a:t>
            </a:r>
          </a:p>
          <a:p>
            <a:r>
              <a:t># Print de 'o' uit</a:t>
            </a:r>
          </a:p>
          <a:p/>
          <a:p>
            <a:r>
              <a:t># Methode 1:</a:t>
            </a:r>
          </a:p>
          <a:p/>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Methode 2:</a:t>
            </a:r>
          </a:p>
          <a:p/>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Lists</a:t>
            </a:r>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Maak deze lijst [0,0,0] aan op twee verschillende manieren samen.</a:t>
            </a:r>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Methode 1:</a:t>
            </a:r>
          </a:p>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Methode 2:</a:t>
            </a:r>
          </a:p>
          <a:p/>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Wijs 'hallo' opnieuw toe in deze geneste lijst om in plaats daarvan 'goodbye' te zeggen:</a:t>
            </a:r>
          </a:p>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list3 = [1,2,[3,4,'hello']]</a:t>
            </a:r>
          </a:p>
          <a:p/>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Sorteer de lijst hieronder:</a:t>
            </a:r>
          </a:p>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list4 = [5,3,4,6,1]</a:t>
            </a:r>
          </a:p>
          <a:p/>
          <a:p/>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Dictionaries</a:t>
            </a:r>
          </a:p>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Gebruik keys (sleutels) en indexering om de 'hello' uit de volgende dictionaries/woordenboeken te halen:</a:t>
            </a:r>
          </a:p>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d = {'simple_key':'hello'}</a:t>
            </a:r>
          </a:p>
          <a:p>
            <a:r>
              <a:t># Grijp 'hello'</a:t>
            </a:r>
          </a:p>
          <a:p/>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d = {'k1':{'k2':'hello'}}</a:t>
            </a:r>
          </a:p>
          <a:p>
            <a:r>
              <a:t># Grijp 'hello'</a:t>
            </a:r>
          </a:p>
          <a:p/>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Laten we een beetje tricker worden</a:t>
            </a:r>
          </a:p>
          <a:p>
            <a:r>
              <a:t>d = {'k1':[{'nest_key':['this is deep',['hello']]}]}</a:t>
            </a:r>
          </a:p>
          <a:p/>
          <a:p>
            <a:r>
              <a:t># Grijp hello</a:t>
            </a:r>
          </a:p>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Dit zal moeilijk en vervelend zijn!</a:t>
            </a:r>
          </a:p>
          <a:p>
            <a:r>
              <a:t>d = {'k1':[1,2,{'k2':['this is tricky',{'tough':[1,2,['hello']]}]}]}</a:t>
            </a:r>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Kan je een dictionary sorteren? Waarom wel of niet?&lt;br&gt;&lt;br&gt;</a:t>
            </a:r>
          </a:p>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Tuples</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Wat is het *type* van het resultaat van de uitdrukking (berekening) zoals de volgende: 3 + 1.5 + 4?&lt;br&gt;&lt;br&gt;</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Wat is het belangrijkste verschil tussen tuples en lijsten?&lt;br&gt;&lt;br&gt;</a:t>
            </a:r>
          </a:p>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Hoe maak je een tuple aan?&lt;br&gt;&lt;br&gt;</a:t>
            </a:r>
          </a:p>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Sets </a:t>
            </a:r>
          </a:p>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Wat is er uniek aan een set?&lt;br&gt;&lt;br&gt;</a:t>
            </a:r>
          </a:p>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Gebruik een set om de unieke waarden van de onderstaande lijst te vinden:</a:t>
            </a:r>
          </a:p>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list5 = [1,2,2,33,4,4,11,22,3,3,2]</a:t>
            </a:r>
          </a:p>
          <a:p/>
          <a:p/>
          <a:p/>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Booleans</a:t>
            </a:r>
          </a:p>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Voor de volgende quizvragen krijgen we een voorbeeld van vergelijkingsoperatoren. In de onderstaande tabel zijn a=3 en b=4.</a:t>
            </a:r>
          </a:p>
          <a:p/>
          <a:p>
            <a:r>
              <a:t>&lt;table class="table table-bordered"&gt;</a:t>
            </a:r>
          </a:p>
          <a:p>
            <a:r>
              <a:t>&lt;tr&gt;</a:t>
            </a:r>
          </a:p>
          <a:p>
            <a:r>
              <a:t>&lt;th style="width:10%"&gt;Operator&lt;/th&gt;&lt;th style="width:45%"&gt;Beschrijving&lt;/th&gt;&lt;th&gt;Voorbeeld&lt;/th&gt;</a:t>
            </a:r>
          </a:p>
          <a:p>
            <a:r>
              <a:t>&lt;/tr&gt;</a:t>
            </a:r>
          </a:p>
          <a:p>
            <a:r>
              <a:t>&lt;tr&gt;</a:t>
            </a:r>
          </a:p>
          <a:p>
            <a:r>
              <a:t>&lt;td&gt;==&lt;/td&gt;</a:t>
            </a:r>
          </a:p>
          <a:p>
            <a:r>
              <a:t>&lt;td&gt;Als de waarden van twee operanden gelijk zijn, wordt de voorwaarde True.&lt;/td&gt;</a:t>
            </a:r>
          </a:p>
          <a:p>
            <a:r>
              <a:t>&lt;td&gt; (a == b) is not true.&lt;/td&gt;</a:t>
            </a:r>
          </a:p>
          <a:p>
            <a:r>
              <a:t>&lt;/tr&gt;</a:t>
            </a:r>
          </a:p>
          <a:p>
            <a:r>
              <a:t>&lt;tr&gt;</a:t>
            </a:r>
          </a:p>
          <a:p>
            <a:r>
              <a:t>&lt;td&gt;!=&lt;/td&gt;</a:t>
            </a:r>
          </a:p>
          <a:p>
            <a:r>
              <a:t>&lt;td&gt;Als de waarden van twee operanden niet gelijk zijn, wordt de voorwaarde 'True'.&lt;/td&gt;</a:t>
            </a:r>
          </a:p>
          <a:p>
            <a:r>
              <a:t>&lt;td&gt; (a != b) is true.&lt;/td&gt;</a:t>
            </a:r>
          </a:p>
          <a:p>
            <a:r>
              <a:t>&lt;/tr&gt;</a:t>
            </a:r>
          </a:p>
          <a:p>
            <a:r>
              <a:t>&lt;tr&gt;</a:t>
            </a:r>
          </a:p>
          <a:p>
            <a:r>
              <a:t>&lt;td&gt;&amp;gt;&lt;/td&gt;</a:t>
            </a:r>
          </a:p>
          <a:p>
            <a:r>
              <a:t>&lt;td&gt;Als de waarde van de linker operand groter is dan de waarde van de rechter operand, wordt de voorwaarde 'True'.&lt;/td&gt;</a:t>
            </a:r>
          </a:p>
          <a:p>
            <a:r>
              <a:t>&lt;td&gt; (a &amp;gt; b) is not true.&lt;/td&gt;</a:t>
            </a:r>
          </a:p>
          <a:p>
            <a:r>
              <a:t>&lt;/tr&gt;</a:t>
            </a:r>
          </a:p>
          <a:p>
            <a:r>
              <a:t>&lt;tr&gt;</a:t>
            </a:r>
          </a:p>
          <a:p>
            <a:r>
              <a:t>&lt;td&gt;&amp;lt;&lt;/td&gt;</a:t>
            </a:r>
          </a:p>
          <a:p>
            <a:r>
              <a:t>&lt;td&gt;Als de waarde van de linker operand kleiner is dan de waarde van de rechter operand, wordt de voorwaarde 'True'.&lt;/td&gt;</a:t>
            </a:r>
          </a:p>
          <a:p>
            <a:r>
              <a:t>&lt;td&gt; (a &amp;lt; b) is true.&lt;/td&gt;</a:t>
            </a:r>
          </a:p>
          <a:p>
            <a:r>
              <a:t>&lt;/tr&gt;</a:t>
            </a:r>
          </a:p>
          <a:p>
            <a:r>
              <a:t>&lt;tr&gt;</a:t>
            </a:r>
          </a:p>
          <a:p>
            <a:r>
              <a:t>&lt;td&gt;&amp;gt;=&lt;/td&gt;</a:t>
            </a:r>
          </a:p>
          <a:p>
            <a:r>
              <a:t>&lt;td&gt;Als de waarde van de linker operand groter is dan of gelijk is aan de waarde van de rechter operand, wordt de voorwaarde 'True'.&lt;/td&gt;</a:t>
            </a:r>
          </a:p>
          <a:p>
            <a:r>
              <a:t>&lt;td&gt; (a &amp;gt;= b) is not true. &lt;/td&gt;</a:t>
            </a:r>
          </a:p>
          <a:p>
            <a:r>
              <a:t>&lt;/tr&gt;</a:t>
            </a:r>
          </a:p>
          <a:p>
            <a:r>
              <a:t>&lt;tr&gt;</a:t>
            </a:r>
          </a:p>
          <a:p>
            <a:r>
              <a:t>&lt;td&gt;&amp;lt;=&lt;/td&gt;</a:t>
            </a:r>
          </a:p>
          <a:p>
            <a:r>
              <a:t>&lt;td&gt;Als de waarde van de linker operand kleiner is dan of gelijk is aan de waarde van de rechter operand, wordt de voorwaarde 'True'.&lt;/td&gt;</a:t>
            </a:r>
          </a:p>
          <a:p>
            <a:r>
              <a:t>&lt;td&gt; (a &amp;lt;= b) is true. &lt;/td&gt;</a:t>
            </a:r>
          </a:p>
          <a:p>
            <a:r>
              <a:t>&lt;/tr&gt;</a:t>
            </a:r>
          </a:p>
          <a:p>
            <a:r>
              <a:t>&lt;/table&gt;</a:t>
            </a:r>
          </a:p>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Wat zal de resulterende Boolean zijn van de volgende stukjes code (antwoord eerst en controleer door het in te typen!)</a:t>
            </a:r>
          </a:p>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Beantwoord voordat u de cel uitvoert</a:t>
            </a:r>
          </a:p>
          <a:p>
            <a:r>
              <a:t>2 &gt; 3</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