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a, b):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sub(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Calculator(a, b)</a:t>
            </a:r>
            <a:br/>
            <a:br/>
            <a:r>
              <a:rPr>
                <a:latin typeface="Courier"/>
              </a:rPr>
              <a:t>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 Exit
1. Add
2. Subtraction
3. Multiplication
4. Division
Result:  6
0. Exit
1. Add
2. Subtraction
3. Multiplication
4. Division
Result:  8
0. Exit
1. Add
2. Subtraction
3. Multiplication
4. Division
Exiting!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2022-12-20T11:19:09Z</dcterms:created>
  <dcterms:modified xsi:type="dcterms:W3CDTF">2022-12-20T11:19:09Z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