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"""This is a module for our Person class.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.. author: Yilmaz Mustafa &lt;yilmaz.mustafa@intecbrussel.be&gt;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"""</a:t>
            </a:r>
            <a:br/>
            <a:br/>
            <a:r>
              <a:rPr b="1">
                <a:solidFill>
                  <a:srgbClr val="00800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datetime </a:t>
            </a: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date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Person: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"""This is a class which represents a person. It is a bit of a silly class.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It stores some personal information, and can calculate a person's age.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"""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name, surname, birthdate, address, telephone, email):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"""This method creates a new person.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        :param name: first name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  :type name: str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  :param surname: surname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  :type surname: str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  :param birthdate: date of birth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  :type birthdate: datetime.date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  :param address: physical address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  :type address: str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  :param telephone: telephone number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  :type telephone: str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  :param email: email address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  :type email: str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  """</a:t>
            </a:r>
            <a:br/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name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.surname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surname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.birthdate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birthdate</a:t>
            </a:r>
            <a:br/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.address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address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.telephone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telephone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.email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email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age(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"""This method calculates the person's age from the birthdate and the current date.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        :returns: int -- the person's age in years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  """</a:t>
            </a:r>
            <a:br/>
            <a:r>
              <a:rPr>
                <a:latin typeface="Courier"/>
              </a:rPr>
              <a:t>        today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date.today()</a:t>
            </a:r>
            <a:br/>
            <a:r>
              <a:rPr>
                <a:latin typeface="Courier"/>
              </a:rPr>
              <a:t>        age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today.year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.birthdate.year</a:t>
            </a:r>
            <a:br/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today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date(today.year,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.birthdate.month,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.birthdate.day):</a:t>
            </a:r>
            <a:br/>
            <a:r>
              <a:rPr>
                <a:latin typeface="Courier"/>
              </a:rPr>
              <a:t>            age </a:t>
            </a:r>
            <a:r>
              <a:rPr>
                <a:solidFill>
                  <a:srgbClr val="666666"/>
                </a:solidFill>
                <a:latin typeface="Courier"/>
              </a:rPr>
              <a:t>-=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age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email_domain(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 </a:t>
            </a:r>
            <a:r>
              <a:rPr i="1">
                <a:solidFill>
                  <a:srgbClr val="60A0B0"/>
                </a:solidFill>
                <a:latin typeface="Courier"/>
              </a:rPr>
              <a:t># voeg de methode argumenten hier (als ze vereist zijn...)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.email.split(</a:t>
            </a:r>
            <a:r>
              <a:rPr>
                <a:solidFill>
                  <a:srgbClr val="4070A0"/>
                </a:solidFill>
                <a:latin typeface="Courier"/>
              </a:rPr>
              <a:t>"@"</a:t>
            </a:r>
            <a:r>
              <a:rPr>
                <a:latin typeface="Courier"/>
              </a:rPr>
              <a:t>)[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].lower()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___str___(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"Person: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.name.capitalize()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.surname.capitalize()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", is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str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.age())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 years old.\n\tContact: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.address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str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.telephone)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",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.email.lower() </a:t>
            </a:r>
            <a:br/>
            <a:br/>
            <a:br/>
            <a:br/>
            <a:r>
              <a:rPr>
                <a:latin typeface="Courier"/>
              </a:rPr>
              <a:t>person1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Person(</a:t>
            </a:r>
            <a:r>
              <a:rPr>
                <a:solidFill>
                  <a:srgbClr val="4070A0"/>
                </a:solidFill>
                <a:latin typeface="Courier"/>
              </a:rPr>
              <a:t>"Justin"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"Bieber"</a:t>
            </a:r>
            <a:r>
              <a:rPr>
                <a:latin typeface="Courier"/>
              </a:rPr>
              <a:t>, date.fromisoformat(</a:t>
            </a:r>
            <a:r>
              <a:rPr>
                <a:solidFill>
                  <a:srgbClr val="4070A0"/>
                </a:solidFill>
                <a:latin typeface="Courier"/>
              </a:rPr>
              <a:t>"1986-03-11"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4070A0"/>
                </a:solidFill>
                <a:latin typeface="Courier"/>
              </a:rPr>
              <a:t>"Brussel Centraal"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46852145678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"just.in@be"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(person1.info())</a:t>
            </a:r>
            <a:br/>
            <a:br/>
            <a:r>
              <a:rPr>
                <a:latin typeface="Courier"/>
              </a:rPr>
              <a:t>person2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Person(</a:t>
            </a:r>
            <a:r>
              <a:rPr>
                <a:solidFill>
                  <a:srgbClr val="4070A0"/>
                </a:solidFill>
                <a:latin typeface="Courier"/>
              </a:rPr>
              <a:t>"Nikola"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"Tesla"</a:t>
            </a:r>
            <a:r>
              <a:rPr>
                <a:latin typeface="Courier"/>
              </a:rPr>
              <a:t>, date.fromisoformat(</a:t>
            </a:r>
            <a:r>
              <a:rPr>
                <a:solidFill>
                  <a:srgbClr val="4070A0"/>
                </a:solidFill>
                <a:latin typeface="Courier"/>
              </a:rPr>
              <a:t>"1967-03-11"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4070A0"/>
                </a:solidFill>
                <a:latin typeface="Courier"/>
              </a:rPr>
              <a:t>"Stad Gent"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4966321185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"nikola.tesla@legends.com"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(person2.info())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2022-12-20T11:19:38Z</dcterms:created>
  <dcterms:modified xsi:type="dcterms:W3CDTF">2022-12-20T11:19:38Z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