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Python les-materialen  Yilmaz Mustafa, Instructeur Java/Python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Geketende</a:t>
            </a:r>
            <a:r>
              <a:rPr/>
              <a:t> </a:t>
            </a:r>
            <a:r>
              <a:rPr/>
              <a:t>(chained)</a:t>
            </a:r>
            <a:r>
              <a:rPr/>
              <a:t> </a:t>
            </a:r>
            <a:r>
              <a:rPr/>
              <a:t>vergelijkingsoperators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Een interessant kenmerk van Python is de mogelijkheid om meerdere vergelijkingen </a:t>
            </a:r>
            <a:r>
              <a:rPr i="1"/>
              <a:t>aaneen te koppelen</a:t>
            </a:r>
            <a:r>
              <a:rPr/>
              <a:t> om een complexere test/condities uit te voeren. U kunt deze geketende vergelijkingen gebruiken als afkorting voor grotere Booleaanse expressies.</a:t>
            </a:r>
          </a:p>
          <a:p>
            <a:pPr lvl="0" marL="0" indent="0">
              <a:buNone/>
            </a:pPr>
            <a:r>
              <a:rPr/>
              <a:t>In deze lezing zullen we leren hoe we vergelijkingsoperatoren kunnen ketenen en we zullen ook twee andere belangrijke operatoren in Python introduceren:  </a:t>
            </a:r>
            <a:r>
              <a:rPr b="1"/>
              <a:t>and</a:t>
            </a:r>
            <a:r>
              <a:rPr/>
              <a:t> en </a:t>
            </a:r>
            <a:r>
              <a:rPr b="1"/>
              <a:t>or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Laten we eens kijken naar een paar voorbeelden van het gebruik van kettingen: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marL="0" indent="0">
              <a:buNone/>
            </a:pPr>
            <a:r>
              <a:rPr/>
              <a:t>Het bovenstaande statement controleert of 1 kleiner is dan 2 </a:t>
            </a:r>
            <a:r>
              <a:rPr b="1"/>
              <a:t>en</a:t>
            </a:r>
            <a:r>
              <a:rPr/>
              <a:t> 2 kleiner is dan 3. We hadden dit kunnen schrijven met een </a:t>
            </a:r>
            <a:r>
              <a:rPr b="1"/>
              <a:t>and</a:t>
            </a:r>
            <a:r>
              <a:rPr/>
              <a:t>-statement in Python: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marL="0" indent="0">
              <a:buNone/>
            </a:pPr>
            <a:r>
              <a:rPr/>
              <a:t>De </a:t>
            </a:r>
            <a:r>
              <a:rPr b="1"/>
              <a:t>and</a:t>
            </a:r>
            <a:r>
              <a:rPr/>
              <a:t> wordt gebruikt om ervoor te zorgen dat twee controles </a:t>
            </a:r>
            <a:r>
              <a:rPr b="1"/>
              <a:t>True</a:t>
            </a:r>
            <a:r>
              <a:rPr/>
              <a:t> moeten zijn om de totale controle waar te maken. Laten we nog een voorbeeld bekijken: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marL="0" indent="0">
              <a:buNone/>
            </a:pPr>
            <a:r>
              <a:rPr/>
              <a:t>Het bovenstaande controleert of 3 groter is dan de andere getallen, dus je zou </a:t>
            </a:r>
            <a:r>
              <a:rPr b="1"/>
              <a:t>and</a:t>
            </a:r>
            <a:r>
              <a:rPr/>
              <a:t> kunnen gebruiken om het te herschrijven als: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marL="0" indent="0">
              <a:buNone/>
            </a:pPr>
            <a:r>
              <a:rPr/>
              <a:t>Het is belangrijk op te merken dat Python beide instanties van de vergelijkingen controleert. We kunnen ook </a:t>
            </a:r>
            <a:r>
              <a:rPr b="1"/>
              <a:t>or</a:t>
            </a:r>
            <a:r>
              <a:rPr/>
              <a:t> gebruiken om vergelijkingen te schrijven in Python. Bijvoorbeeld: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marL="0" indent="0">
              <a:buNone/>
            </a:pPr>
            <a:r>
              <a:rPr/>
              <a:t>Merk op hoe het </a:t>
            </a:r>
            <a:r>
              <a:rPr b="1"/>
              <a:t>True</a:t>
            </a:r>
            <a:r>
              <a:rPr/>
              <a:t> was; dit komt omdat we met de operator </a:t>
            </a:r>
            <a:r>
              <a:rPr b="1"/>
              <a:t>or</a:t>
            </a:r>
            <a:r>
              <a:rPr/>
              <a:t> alleen de ene </a:t>
            </a:r>
            <a:r>
              <a:rPr b="1"/>
              <a:t>of</a:t>
            </a:r>
            <a:r>
              <a:rPr/>
              <a:t> de andere nodig hebben om True te zijn. Laten we nog een voorbeeld bekijken om dit beter te begrijpen: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marL="0" indent="0">
              <a:buNone/>
            </a:pPr>
            <a:r>
              <a:rPr/>
              <a:t>Geweldig! Voor een overzicht van deze korte les: U zou een goed begrip moeten hebben van het gebruik van </a:t>
            </a:r>
            <a:r>
              <a:rPr b="1"/>
              <a:t>and</a:t>
            </a:r>
            <a:r>
              <a:rPr/>
              <a:t> en </a:t>
            </a:r>
            <a:r>
              <a:rPr b="1"/>
              <a:t>or</a:t>
            </a:r>
            <a:r>
              <a:rPr/>
              <a:t> verklaringen en het lezen van geketende vergelijkingscode.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2022-11-30T23:21:33Z</dcterms:created>
  <dcterms:modified xsi:type="dcterms:W3CDTF">2022-11-30T23:21:33Z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