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Inleiding</a:t>
            </a:r>
            <a:r>
              <a:rPr/>
              <a:t> </a:t>
            </a:r>
            <a:r>
              <a:rPr/>
              <a:t>tot</a:t>
            </a:r>
            <a:r>
              <a:rPr/>
              <a:t> </a:t>
            </a:r>
            <a:r>
              <a:rPr/>
              <a:t>statements</a:t>
            </a:r>
          </a:p>
        </p:txBody>
      </p:sp>
      <p:sp>
        <p:nvSpPr>
          <p:cNvPr id="3" name="Content Placeholder 2"/>
          <p:cNvSpPr>
            <a:spLocks noGrp="1"/>
          </p:cNvSpPr>
          <p:nvPr>
            <p:ph idx="1"/>
          </p:nvPr>
        </p:nvSpPr>
        <p:spPr/>
        <p:txBody>
          <a:bodyPr/>
          <a:lstStyle/>
          <a:p>
            <a:pPr lvl="0" marL="0" indent="0">
              <a:buNone/>
            </a:pPr>
            <a:r>
              <a:rPr/>
              <a:t>In deze lezing zullen we een kort overzicht geven van Python-statements. Deze lezing zal de nadruk leggen op verschillen tussen Python en andere talen zoals C++ of Java.</a:t>
            </a:r>
          </a:p>
          <a:p>
            <a:pPr lvl="0" marL="0" indent="0">
              <a:buNone/>
            </a:pPr>
            <a:r>
              <a:rPr/>
              <a:t>Er zijn twee redenen waarom we deze benadering gebruiken om de context van Python-statements te leren:</a:t>
            </a:r>
          </a:p>
          <a:p>
            <a:pPr lvl="0" indent="0">
              <a:buNone/>
            </a:pPr>
            <a:r>
              <a:rPr>
                <a:latin typeface="Courier"/>
              </a:rPr>
              <a:t> 1.) Als je uit een andere taal komt, zal dit je begrip van Python snel versnellen.
 2.) Door uitspraken te leren, kunt u in de toekomst gemakkelijker andere talen lezen.</a:t>
            </a:r>
          </a:p>
          <a:p>
            <a:pPr lvl="0" marL="0" indent="0">
              <a:spcBef>
                <a:spcPts val="3000"/>
              </a:spcBef>
              <a:buNone/>
            </a:pPr>
            <a:r>
              <a:rPr b="1"/>
              <a:t>Python versus andere programmeertalen</a:t>
            </a:r>
          </a:p>
          <a:p>
            <a:pPr lvl="0" marL="0" indent="0">
              <a:buNone/>
            </a:pPr>
            <a:r>
              <a:rPr/>
              <a:t>Laten we een eenvoudige verklaring maken die zegt: “Als a groter is dan b, wijs 2 toe aan a en 4 aan b”</a:t>
            </a:r>
          </a:p>
          <a:p>
            <a:pPr lvl="0" marL="0" indent="0">
              <a:buNone/>
            </a:pPr>
            <a:r>
              <a:rPr/>
              <a:t>Bekijk deze twee if-statements eens (we zullen binnenkort leren over het uitbouwen van if-statements).</a:t>
            </a:r>
          </a:p>
          <a:p>
            <a:pPr lvl="0" marL="0" indent="0">
              <a:buNone/>
            </a:pPr>
            <a:r>
              <a:rPr b="1"/>
              <a:t>Versie 1 (Andere talen)</a:t>
            </a:r>
          </a:p>
          <a:p>
            <a:pPr lvl="0" indent="0">
              <a:buNone/>
            </a:pPr>
            <a:r>
              <a:rPr>
                <a:latin typeface="Courier"/>
              </a:rPr>
              <a:t>if (a&gt;b){
    a = 2;
    b = 4;
}
                    </a:t>
            </a:r>
          </a:p>
          <a:p>
            <a:pPr lvl="0" marL="0" indent="0">
              <a:buNone/>
            </a:pPr>
            <a:r>
              <a:rPr b="1"/>
              <a:t>Versie 2 (Python)</a:t>
            </a:r>
          </a:p>
          <a:p>
            <a:pPr lvl="0" indent="0">
              <a:buNone/>
            </a:pPr>
            <a:r>
              <a:rPr>
                <a:latin typeface="Courier"/>
              </a:rPr>
              <a:t>if a&gt;b:
    a = 2
    b = 4</a:t>
            </a:r>
          </a:p>
          <a:p>
            <a:pPr lvl="0" marL="0" indent="0">
              <a:buNone/>
            </a:pPr>
            <a:r>
              <a:rPr/>
              <a:t>Je zult merken dat Python minder rommelig (cluttered) en veel leesbaarder is dan de eerste versie. Hoe regelt Python dit?</a:t>
            </a:r>
          </a:p>
          <a:p>
            <a:pPr lvl="0" marL="0" indent="0">
              <a:buNone/>
            </a:pPr>
            <a:r>
              <a:rPr/>
              <a:t>Laten we de belangrijkste verschillen doornemen:</a:t>
            </a:r>
          </a:p>
          <a:p>
            <a:pPr lvl="0" marL="0" indent="0">
              <a:buNone/>
            </a:pPr>
            <a:r>
              <a:rPr/>
              <a:t>Python verwijdert () en {} door twee hoofdfactoren op te nemen: een </a:t>
            </a:r>
            <a:r>
              <a:rPr i="1"/>
              <a:t>dubbele punt</a:t>
            </a:r>
            <a:r>
              <a:rPr/>
              <a:t> en </a:t>
            </a:r>
            <a:r>
              <a:rPr i="1"/>
              <a:t>spatie</a:t>
            </a:r>
            <a:r>
              <a:rPr/>
              <a:t>. De verklaring wordt afgesloten met een dubbele punt en er wordt spaties gebruikt (inspringing) om te beschrijven wat er gebeurt in het geval van de verklaring.</a:t>
            </a:r>
          </a:p>
          <a:p>
            <a:pPr lvl="0" marL="0" indent="0">
              <a:buNone/>
            </a:pPr>
            <a:r>
              <a:rPr/>
              <a:t>Een ander groot verschil is het ontbreken (lack) van puntkomma’s in Python. Puntkomma’s worden in veel andere talen gebruikt om het einde van een instructie aan te duiden, maar in Python is het einde van een regel hetzelfde als het einde van een instructie.</a:t>
            </a:r>
          </a:p>
          <a:p>
            <a:pPr lvl="0" marL="0" indent="0">
              <a:buNone/>
            </a:pPr>
            <a:r>
              <a:rPr/>
              <a:t>Laten we tot slot, om dit korte overzicht van verschillen te beëindigen, de inspringing-syntaxis (indentation) in Python versus andere talen eens nader bekijken:</a:t>
            </a:r>
          </a:p>
          <a:p>
            <a:pPr lvl="0" marL="0" indent="0">
              <a:spcBef>
                <a:spcPts val="3000"/>
              </a:spcBef>
              <a:buNone/>
            </a:pPr>
            <a:r>
              <a:rPr b="1"/>
              <a:t>Inspringing (Indentation)</a:t>
            </a:r>
          </a:p>
          <a:p>
            <a:pPr lvl="0" marL="0" indent="0">
              <a:buNone/>
            </a:pPr>
            <a:r>
              <a:rPr/>
              <a:t>Hier is wat pseudo-code om het gebruik van spatie en inspringing in Python aan te geven:</a:t>
            </a:r>
          </a:p>
          <a:p>
            <a:pPr lvl="0" marL="0" indent="0">
              <a:buNone/>
            </a:pPr>
            <a:r>
              <a:rPr b="1"/>
              <a:t>Andere talen</a:t>
            </a:r>
          </a:p>
          <a:p>
            <a:pPr lvl="0" indent="0">
              <a:buNone/>
            </a:pPr>
            <a:r>
              <a:rPr>
                <a:latin typeface="Courier"/>
              </a:rPr>
              <a:t>if (x)
    if(y)
        code-statement;
else
    another-code-statement;
    </a:t>
            </a:r>
          </a:p>
          <a:p>
            <a:pPr lvl="0" marL="0" indent="0">
              <a:buNone/>
            </a:pPr>
            <a:r>
              <a:rPr b="1"/>
              <a:t>Python</a:t>
            </a:r>
          </a:p>
          <a:p>
            <a:pPr lvl="0" indent="0">
              <a:buNone/>
            </a:pPr>
            <a:r>
              <a:rPr>
                <a:latin typeface="Courier"/>
              </a:rPr>
              <a:t>if x:
    if y:
        code-statement
else:
    another-code-statement</a:t>
            </a:r>
          </a:p>
          <a:p>
            <a:pPr lvl="0" marL="0" indent="0">
              <a:buNone/>
            </a:pPr>
            <a:r>
              <a:rPr/>
              <a:t>Merk op hoe Python zo sterk wordt aangedreven door code-inspringing (code-indentation) en spatie. Dit betekent dat leesbaarheid van de code een kernonderdeel is van het ontwerp van de Python-taal.</a:t>
            </a:r>
          </a:p>
          <a:p>
            <a:pPr lvl="0" marL="0" indent="0">
              <a:buNone/>
            </a:pPr>
            <a:r>
              <a:rPr/>
              <a:t>Laten we nu dieper duiken door dit soort uitspraken in Python te coderen!</a:t>
            </a:r>
          </a:p>
          <a:p>
            <a:pPr lvl="0" marL="0" indent="0">
              <a:spcBef>
                <a:spcPts val="3000"/>
              </a:spcBef>
              <a:buNone/>
            </a:pPr>
            <a:r>
              <a:rPr b="1"/>
              <a:t>Tijd om te coderen!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2022-12-05T16:31:10Z</dcterms:created>
  <dcterms:modified xsi:type="dcterms:W3CDTF">2022-12-05T16:31:10Z</dcterms:modified>
</cp:coreProperties>
</file>

<file path=docProps/custom.xml><?xml version="1.0" encoding="utf-8"?>
<Properties xmlns="http://schemas.openxmlformats.org/officeDocument/2006/custom-properties" xmlns:vt="http://schemas.openxmlformats.org/officeDocument/2006/docPropsVTypes"/>
</file>