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Lijstbegrippen</a:t>
            </a:r>
            <a:r>
              <a:rPr/>
              <a:t> </a:t>
            </a:r>
            <a:r>
              <a:rPr/>
              <a:t>(Comprehensions)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Naast sequentiebewerkingen en lijstmethoden, bevat Python een meer geavanceerde bewerking die lijstbegrip wordt genoemd.</a:t>
            </a:r>
          </a:p>
          <a:p>
            <a:pPr lvl="0" marL="0" indent="0">
              <a:buNone/>
            </a:pPr>
            <a:r>
              <a:rPr/>
              <a:t>Lijstbegrippen stellen ons in staat om lijsten op te bouwen met een andere notatie. Je kunt het beschouwen als in wezen een eenregelige for-lus die tussen haakjes is gebouwd. Voor een eenvoudig voorbeeld: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Voorbeeld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Grijp elke letter in een string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'word'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['w', 'o', 'r', 'd']</a:t>
            </a:r>
          </a:p>
          <a:p>
            <a:pPr lvl="0" marL="0" indent="0">
              <a:buNone/>
            </a:pPr>
            <a:r>
              <a:rPr/>
              <a:t>Dit is het basisidee van een lijstbegrip. Als u bekend bent met wiskundige notatie, zou dit formaat bekend moeten zijn, bijvoorbeeld: x^2 : x in { 0,1,2…10 }</a:t>
            </a:r>
          </a:p>
          <a:p>
            <a:pPr lvl="0" marL="0" indent="0">
              <a:buNone/>
            </a:pPr>
            <a:r>
              <a:rPr/>
              <a:t>Laten we nog een paar voorbeelden bekijken van lijstbegrippen in Python: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Voorbeeld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Vierkante getallen binnen range (bereik) en veranderen in lijst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4, 9, 16, 25, 36, 49, 64, 81, 100]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Voorbeeld 3</a:t>
            </a:r>
          </a:p>
          <a:p>
            <a:pPr lvl="0" marL="0" indent="0">
              <a:buNone/>
            </a:pPr>
            <a:r>
              <a:rPr/>
              <a:t>Laten we eens kijken hoe we if-instructies kunnen toevoegen: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for even numbers in a range</a:t>
            </a:r>
            <a:br/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2, 4, 6, 8, 10]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Voorbeeld 4</a:t>
            </a:r>
          </a:p>
          <a:p>
            <a:pPr lvl="0" marL="0" indent="0">
              <a:buNone/>
            </a:pPr>
            <a:r>
              <a:rPr/>
              <a:t>Kan ook ingewikkelder rekenen: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Converteer Celsius naar Fahrenheit</a:t>
            </a:r>
            <a:br/>
            <a:br/>
            <a:r>
              <a:rPr>
                <a:latin typeface="Courier"/>
              </a:rPr>
              <a:t>celsius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20.1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34.5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fahrenheit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[((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temp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temp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celsius ]</a:t>
            </a:r>
            <a:br/>
            <a:br/>
            <a:r>
              <a:rPr>
                <a:latin typeface="Courier"/>
              </a:rPr>
              <a:t>fahrenheit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50.0, 68.18, 94.1]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Voorbeeld 5</a:t>
            </a:r>
          </a:p>
          <a:p>
            <a:pPr lvl="0" marL="0" indent="0">
              <a:buNone/>
            </a:pPr>
            <a:r>
              <a:rPr/>
              <a:t>We kunnen ook geneste lijstbegrippen uitvoeren, bijvoorbeeld:</a:t>
            </a:r>
          </a:p>
          <a:p>
            <a:pPr lvl="0" indent="0">
              <a:buNone/>
            </a:pPr>
            <a:r>
              <a:rPr>
                <a:latin typeface="Courier"/>
              </a:rPr>
              <a:t>lst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 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)]]</a:t>
            </a:r>
            <a:br/>
            <a:r>
              <a:rPr>
                <a:latin typeface="Courier"/>
              </a:rPr>
              <a:t>lst</a:t>
            </a:r>
          </a:p>
          <a:p>
            <a:pPr lvl="0" indent="0">
              <a:buNone/>
            </a:pPr>
            <a:r>
              <a:rPr>
                <a:latin typeface="Courier"/>
              </a:rPr>
              <a:t>[0, 1, 16, 81, 256, 625, 1296, 2401, 4096, 6561, 10000]</a:t>
            </a:r>
          </a:p>
          <a:p>
            <a:pPr lvl="0" marL="0" indent="0">
              <a:buNone/>
            </a:pPr>
            <a:r>
              <a:rPr/>
              <a:t>Later in de cursus zullen we leren over generatorbegrippen. Na deze lezing zou u zich op uw gemak moeten voelen bij het lezen en schrijven van elementaire (basis) lijstbegrippen.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2022-12-05T16:32:54Z</dcterms:created>
  <dcterms:modified xsi:type="dcterms:W3CDTF">2022-12-05T16:32:54Z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