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Advanced Python Objects Test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 1: Convert 1024 to binary and hexadecimal representation</a:t>
            </a:r>
          </a:p>
          <a:p>
            <a:pPr lvl="0" indent="0">
              <a:buNone/>
            </a:pPr>
          </a:p>
          <a:p>
            <a:pPr lvl="0" indent="0" marL="0">
              <a:buNone/>
            </a:pPr>
            <a:r>
              <a:rPr b="1"/>
              <a:t>Problem 2: Round 5.23222 to two decimal places</a:t>
            </a:r>
          </a:p>
          <a:p>
            <a:pPr lvl="0" indent="0">
              <a:buNone/>
            </a:p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 3: Check if every letter in the string s is lower case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 how are you Mary, are you feeling okay?'</a:t>
            </a:r>
            <a:br/>
          </a:p>
          <a:p>
            <a:pPr lvl="0" indent="0" marL="0">
              <a:buNone/>
            </a:pPr>
            <a:r>
              <a:rPr b="1"/>
              <a:t>Problem 4: How many times does the letter ‘w’ show up in the string below?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'twywywtwywbwhsjhwuwshshwuwwwjdjdid'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 5: Find the elements in set1 that are not in set2:</a:t>
            </a:r>
          </a:p>
          <a:p>
            <a:pPr lvl="0" indent="0">
              <a:buNone/>
            </a:pPr>
            <a:r>
              <a:rPr>
                <a:latin typeface="Courier"/>
              </a:rPr>
              <a:t>set1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set2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}</a:t>
            </a:r>
            <a:br/>
          </a:p>
          <a:p>
            <a:pPr lvl="0" indent="0" marL="0">
              <a:buNone/>
            </a:pPr>
            <a:r>
              <a:rPr b="1"/>
              <a:t>Problem 6: Find all elements that are in either set:</a:t>
            </a:r>
          </a:p>
          <a:p>
            <a:pPr lv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 7: Create this dictionary: {0: 0, 1: 1, 2: 8, 3: 27, 4: 64} using a dictionary comprehension.</a:t>
            </a:r>
          </a:p>
          <a:p>
            <a:pPr lvl="0" indent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 8: Reverse the list below: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</a:t>
            </a:r>
          </a:p>
          <a:p>
            <a:pPr lvl="0" indent="0" marL="0">
              <a:buNone/>
            </a:pPr>
            <a:r>
              <a:rPr b="1"/>
              <a:t>Problem 9: Sort the list below:</a:t>
            </a:r>
          </a:p>
          <a:p>
            <a:pPr lvl="0" indent="0">
              <a:buNone/>
            </a:pPr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Great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2022-04-22T22:38:55Z</dcterms:created>
  <dcterms:modified xsi:type="dcterms:W3CDTF">2022-04-22T22:38:55Z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