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 id="2147483660" r:id="rId5"/>
    <p:sldMasterId id="2147483673" r:id="rId6"/>
  </p:sldMasterIdLst>
  <p:notesMasterIdLst>
    <p:notesMasterId r:id="rId67"/>
  </p:notesMasterIdLst>
  <p:sldIdLst>
    <p:sldId id="316" r:id="rId7"/>
    <p:sldId id="317" r:id="rId8"/>
    <p:sldId id="257" r:id="rId9"/>
    <p:sldId id="31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7" r:id="rId38"/>
    <p:sldId id="288" r:id="rId39"/>
    <p:sldId id="289" r:id="rId40"/>
    <p:sldId id="290" r:id="rId41"/>
    <p:sldId id="291" r:id="rId42"/>
    <p:sldId id="292" r:id="rId43"/>
    <p:sldId id="293" r:id="rId44"/>
    <p:sldId id="294" r:id="rId45"/>
    <p:sldId id="302" r:id="rId46"/>
    <p:sldId id="303" r:id="rId47"/>
    <p:sldId id="304" r:id="rId48"/>
    <p:sldId id="305" r:id="rId49"/>
    <p:sldId id="306" r:id="rId50"/>
    <p:sldId id="295" r:id="rId51"/>
    <p:sldId id="322" r:id="rId52"/>
    <p:sldId id="321" r:id="rId53"/>
    <p:sldId id="296" r:id="rId54"/>
    <p:sldId id="297" r:id="rId55"/>
    <p:sldId id="298" r:id="rId56"/>
    <p:sldId id="299" r:id="rId57"/>
    <p:sldId id="300" r:id="rId58"/>
    <p:sldId id="301" r:id="rId59"/>
    <p:sldId id="307" r:id="rId60"/>
    <p:sldId id="308" r:id="rId61"/>
    <p:sldId id="309" r:id="rId62"/>
    <p:sldId id="320" r:id="rId63"/>
    <p:sldId id="323" r:id="rId64"/>
    <p:sldId id="310" r:id="rId65"/>
    <p:sldId id="319" r:id="rId66"/>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5F0CF-A446-459F-887E-78ABC86DB7C6}" v="166" dt="2022-02-20T22:05:15.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456" y="1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lmaz Mustafa" userId="bbcede42-c1b2-43e6-a370-e252b59f6c51" providerId="ADAL" clId="{53F5F0CF-A446-459F-887E-78ABC86DB7C6}"/>
    <pc:docChg chg="undo custSel addSld delSld modSld sldOrd">
      <pc:chgData name="Yilmaz Mustafa" userId="bbcede42-c1b2-43e6-a370-e252b59f6c51" providerId="ADAL" clId="{53F5F0CF-A446-459F-887E-78ABC86DB7C6}" dt="2022-02-20T22:07:49.264" v="1840" actId="1038"/>
      <pc:docMkLst>
        <pc:docMk/>
      </pc:docMkLst>
      <pc:sldChg chg="modSp del mod">
        <pc:chgData name="Yilmaz Mustafa" userId="bbcede42-c1b2-43e6-a370-e252b59f6c51" providerId="ADAL" clId="{53F5F0CF-A446-459F-887E-78ABC86DB7C6}" dt="2022-02-13T20:59:47.488" v="5" actId="47"/>
        <pc:sldMkLst>
          <pc:docMk/>
          <pc:sldMk cId="0" sldId="256"/>
        </pc:sldMkLst>
        <pc:spChg chg="mod">
          <ac:chgData name="Yilmaz Mustafa" userId="bbcede42-c1b2-43e6-a370-e252b59f6c51" providerId="ADAL" clId="{53F5F0CF-A446-459F-887E-78ABC86DB7C6}" dt="2022-02-13T20:59:36.486" v="4" actId="20577"/>
          <ac:spMkLst>
            <pc:docMk/>
            <pc:sldMk cId="0" sldId="256"/>
            <ac:spMk id="54" creationId="{00000000-0000-0000-0000-000000000000}"/>
          </ac:spMkLst>
        </pc:spChg>
      </pc:sldChg>
      <pc:sldChg chg="modSp mod">
        <pc:chgData name="Yilmaz Mustafa" userId="bbcede42-c1b2-43e6-a370-e252b59f6c51" providerId="ADAL" clId="{53F5F0CF-A446-459F-887E-78ABC86DB7C6}" dt="2022-02-13T21:47:35.667" v="976" actId="20577"/>
        <pc:sldMkLst>
          <pc:docMk/>
          <pc:sldMk cId="0" sldId="257"/>
        </pc:sldMkLst>
        <pc:spChg chg="mod">
          <ac:chgData name="Yilmaz Mustafa" userId="bbcede42-c1b2-43e6-a370-e252b59f6c51" providerId="ADAL" clId="{53F5F0CF-A446-459F-887E-78ABC86DB7C6}" dt="2022-02-13T21:00:08.307" v="26" actId="20577"/>
          <ac:spMkLst>
            <pc:docMk/>
            <pc:sldMk cId="0" sldId="257"/>
            <ac:spMk id="8" creationId="{77084B0B-B7D1-4C97-A53D-C755496943D0}"/>
          </ac:spMkLst>
        </pc:spChg>
        <pc:spChg chg="mod">
          <ac:chgData name="Yilmaz Mustafa" userId="bbcede42-c1b2-43e6-a370-e252b59f6c51" providerId="ADAL" clId="{53F5F0CF-A446-459F-887E-78ABC86DB7C6}" dt="2022-02-13T21:00:12.095" v="28" actId="20577"/>
          <ac:spMkLst>
            <pc:docMk/>
            <pc:sldMk cId="0" sldId="257"/>
            <ac:spMk id="9" creationId="{DEF29F9F-877F-4EA6-8FDC-3EB8CA351DD0}"/>
          </ac:spMkLst>
        </pc:spChg>
        <pc:spChg chg="mod">
          <ac:chgData name="Yilmaz Mustafa" userId="bbcede42-c1b2-43e6-a370-e252b59f6c51" providerId="ADAL" clId="{53F5F0CF-A446-459F-887E-78ABC86DB7C6}" dt="2022-02-13T21:47:35.667" v="976" actId="20577"/>
          <ac:spMkLst>
            <pc:docMk/>
            <pc:sldMk cId="0" sldId="257"/>
            <ac:spMk id="62" creationId="{00000000-0000-0000-0000-000000000000}"/>
          </ac:spMkLst>
        </pc:spChg>
      </pc:sldChg>
      <pc:sldChg chg="addSp delSp modSp del mod">
        <pc:chgData name="Yilmaz Mustafa" userId="bbcede42-c1b2-43e6-a370-e252b59f6c51" providerId="ADAL" clId="{53F5F0CF-A446-459F-887E-78ABC86DB7C6}" dt="2022-02-13T21:00:44.351" v="46" actId="47"/>
        <pc:sldMkLst>
          <pc:docMk/>
          <pc:sldMk cId="0" sldId="258"/>
        </pc:sldMkLst>
        <pc:spChg chg="del">
          <ac:chgData name="Yilmaz Mustafa" userId="bbcede42-c1b2-43e6-a370-e252b59f6c51" providerId="ADAL" clId="{53F5F0CF-A446-459F-887E-78ABC86DB7C6}" dt="2022-02-13T21:00:19.321" v="29" actId="478"/>
          <ac:spMkLst>
            <pc:docMk/>
            <pc:sldMk cId="0" sldId="258"/>
            <ac:spMk id="7" creationId="{CFB4AD9F-B67E-4998-8524-D1351A26951E}"/>
          </ac:spMkLst>
        </pc:spChg>
        <pc:spChg chg="del">
          <ac:chgData name="Yilmaz Mustafa" userId="bbcede42-c1b2-43e6-a370-e252b59f6c51" providerId="ADAL" clId="{53F5F0CF-A446-459F-887E-78ABC86DB7C6}" dt="2022-02-13T21:00:19.321" v="29" actId="478"/>
          <ac:spMkLst>
            <pc:docMk/>
            <pc:sldMk cId="0" sldId="258"/>
            <ac:spMk id="8" creationId="{803296DE-AAD9-417F-BDCC-F66F8CF9C012}"/>
          </ac:spMkLst>
        </pc:spChg>
        <pc:spChg chg="add mod">
          <ac:chgData name="Yilmaz Mustafa" userId="bbcede42-c1b2-43e6-a370-e252b59f6c51" providerId="ADAL" clId="{53F5F0CF-A446-459F-887E-78ABC86DB7C6}" dt="2022-02-13T21:00:20.242" v="30"/>
          <ac:spMkLst>
            <pc:docMk/>
            <pc:sldMk cId="0" sldId="258"/>
            <ac:spMk id="9" creationId="{AD9B2D9B-472D-42F6-9B11-FD1312253092}"/>
          </ac:spMkLst>
        </pc:spChg>
        <pc:spChg chg="add mod">
          <ac:chgData name="Yilmaz Mustafa" userId="bbcede42-c1b2-43e6-a370-e252b59f6c51" providerId="ADAL" clId="{53F5F0CF-A446-459F-887E-78ABC86DB7C6}" dt="2022-02-13T21:00:20.242" v="30"/>
          <ac:spMkLst>
            <pc:docMk/>
            <pc:sldMk cId="0" sldId="258"/>
            <ac:spMk id="10" creationId="{19C5BDD8-AECA-43C9-A7E1-562F6224A648}"/>
          </ac:spMkLst>
        </pc:spChg>
        <pc:spChg chg="mod">
          <ac:chgData name="Yilmaz Mustafa" userId="bbcede42-c1b2-43e6-a370-e252b59f6c51" providerId="ADAL" clId="{53F5F0CF-A446-459F-887E-78ABC86DB7C6}" dt="2022-02-13T21:00:22.493" v="35" actId="20577"/>
          <ac:spMkLst>
            <pc:docMk/>
            <pc:sldMk cId="0" sldId="258"/>
            <ac:spMk id="69" creationId="{00000000-0000-0000-0000-000000000000}"/>
          </ac:spMkLst>
        </pc:spChg>
      </pc:sldChg>
      <pc:sldChg chg="addSp delSp modSp mod">
        <pc:chgData name="Yilmaz Mustafa" userId="bbcede42-c1b2-43e6-a370-e252b59f6c51" providerId="ADAL" clId="{53F5F0CF-A446-459F-887E-78ABC86DB7C6}" dt="2022-02-13T21:06:24.652" v="141" actId="20577"/>
        <pc:sldMkLst>
          <pc:docMk/>
          <pc:sldMk cId="0" sldId="259"/>
        </pc:sldMkLst>
        <pc:spChg chg="del">
          <ac:chgData name="Yilmaz Mustafa" userId="bbcede42-c1b2-43e6-a370-e252b59f6c51" providerId="ADAL" clId="{53F5F0CF-A446-459F-887E-78ABC86DB7C6}" dt="2022-02-13T21:00:52.940" v="47" actId="478"/>
          <ac:spMkLst>
            <pc:docMk/>
            <pc:sldMk cId="0" sldId="259"/>
            <ac:spMk id="7" creationId="{BB81E669-FA86-4867-AD81-B54AEE45E42D}"/>
          </ac:spMkLst>
        </pc:spChg>
        <pc:spChg chg="del">
          <ac:chgData name="Yilmaz Mustafa" userId="bbcede42-c1b2-43e6-a370-e252b59f6c51" providerId="ADAL" clId="{53F5F0CF-A446-459F-887E-78ABC86DB7C6}" dt="2022-02-13T21:00:52.940" v="47" actId="478"/>
          <ac:spMkLst>
            <pc:docMk/>
            <pc:sldMk cId="0" sldId="259"/>
            <ac:spMk id="8" creationId="{3EB7F5AA-0D86-460D-8BC6-574F5A5D73D1}"/>
          </ac:spMkLst>
        </pc:spChg>
        <pc:spChg chg="add mod">
          <ac:chgData name="Yilmaz Mustafa" userId="bbcede42-c1b2-43e6-a370-e252b59f6c51" providerId="ADAL" clId="{53F5F0CF-A446-459F-887E-78ABC86DB7C6}" dt="2022-02-13T21:00:54.654" v="48"/>
          <ac:spMkLst>
            <pc:docMk/>
            <pc:sldMk cId="0" sldId="259"/>
            <ac:spMk id="9" creationId="{78B6F326-FCE3-469D-86A8-B247EBAD33FC}"/>
          </ac:spMkLst>
        </pc:spChg>
        <pc:spChg chg="add mod">
          <ac:chgData name="Yilmaz Mustafa" userId="bbcede42-c1b2-43e6-a370-e252b59f6c51" providerId="ADAL" clId="{53F5F0CF-A446-459F-887E-78ABC86DB7C6}" dt="2022-02-13T21:00:54.654" v="48"/>
          <ac:spMkLst>
            <pc:docMk/>
            <pc:sldMk cId="0" sldId="259"/>
            <ac:spMk id="10" creationId="{3C5B29EF-9D64-4AEE-BE8F-3DCFD7C2A559}"/>
          </ac:spMkLst>
        </pc:spChg>
        <pc:spChg chg="mod">
          <ac:chgData name="Yilmaz Mustafa" userId="bbcede42-c1b2-43e6-a370-e252b59f6c51" providerId="ADAL" clId="{53F5F0CF-A446-459F-887E-78ABC86DB7C6}" dt="2022-02-13T21:06:24.652" v="141" actId="20577"/>
          <ac:spMkLst>
            <pc:docMk/>
            <pc:sldMk cId="0" sldId="259"/>
            <ac:spMk id="77" creationId="{00000000-0000-0000-0000-000000000000}"/>
          </ac:spMkLst>
        </pc:spChg>
      </pc:sldChg>
      <pc:sldChg chg="addSp delSp modSp mod">
        <pc:chgData name="Yilmaz Mustafa" userId="bbcede42-c1b2-43e6-a370-e252b59f6c51" providerId="ADAL" clId="{53F5F0CF-A446-459F-887E-78ABC86DB7C6}" dt="2022-02-13T21:07:08.185" v="151" actId="20577"/>
        <pc:sldMkLst>
          <pc:docMk/>
          <pc:sldMk cId="0" sldId="260"/>
        </pc:sldMkLst>
        <pc:spChg chg="del">
          <ac:chgData name="Yilmaz Mustafa" userId="bbcede42-c1b2-43e6-a370-e252b59f6c51" providerId="ADAL" clId="{53F5F0CF-A446-459F-887E-78ABC86DB7C6}" dt="2022-02-13T21:01:00.698" v="49" actId="478"/>
          <ac:spMkLst>
            <pc:docMk/>
            <pc:sldMk cId="0" sldId="260"/>
            <ac:spMk id="7" creationId="{B6177A5B-9769-4EA2-9E8C-D644C5BC5769}"/>
          </ac:spMkLst>
        </pc:spChg>
        <pc:spChg chg="del">
          <ac:chgData name="Yilmaz Mustafa" userId="bbcede42-c1b2-43e6-a370-e252b59f6c51" providerId="ADAL" clId="{53F5F0CF-A446-459F-887E-78ABC86DB7C6}" dt="2022-02-13T21:01:00.698" v="49" actId="478"/>
          <ac:spMkLst>
            <pc:docMk/>
            <pc:sldMk cId="0" sldId="260"/>
            <ac:spMk id="8" creationId="{A19B26F6-BA63-4E3A-8721-5B0361F6528E}"/>
          </ac:spMkLst>
        </pc:spChg>
        <pc:spChg chg="add mod">
          <ac:chgData name="Yilmaz Mustafa" userId="bbcede42-c1b2-43e6-a370-e252b59f6c51" providerId="ADAL" clId="{53F5F0CF-A446-459F-887E-78ABC86DB7C6}" dt="2022-02-13T21:01:01.979" v="50"/>
          <ac:spMkLst>
            <pc:docMk/>
            <pc:sldMk cId="0" sldId="260"/>
            <ac:spMk id="9" creationId="{4BFD975B-3E60-4EA0-8A42-4E8E194D348D}"/>
          </ac:spMkLst>
        </pc:spChg>
        <pc:spChg chg="add mod">
          <ac:chgData name="Yilmaz Mustafa" userId="bbcede42-c1b2-43e6-a370-e252b59f6c51" providerId="ADAL" clId="{53F5F0CF-A446-459F-887E-78ABC86DB7C6}" dt="2022-02-13T21:01:01.979" v="50"/>
          <ac:spMkLst>
            <pc:docMk/>
            <pc:sldMk cId="0" sldId="260"/>
            <ac:spMk id="10" creationId="{E5CC88E6-3FFD-43D9-B7C1-2038644AA7BC}"/>
          </ac:spMkLst>
        </pc:spChg>
        <pc:spChg chg="mod">
          <ac:chgData name="Yilmaz Mustafa" userId="bbcede42-c1b2-43e6-a370-e252b59f6c51" providerId="ADAL" clId="{53F5F0CF-A446-459F-887E-78ABC86DB7C6}" dt="2022-02-13T21:07:08.185" v="151" actId="20577"/>
          <ac:spMkLst>
            <pc:docMk/>
            <pc:sldMk cId="0" sldId="260"/>
            <ac:spMk id="84" creationId="{00000000-0000-0000-0000-000000000000}"/>
          </ac:spMkLst>
        </pc:spChg>
      </pc:sldChg>
      <pc:sldChg chg="addSp delSp modSp mod">
        <pc:chgData name="Yilmaz Mustafa" userId="bbcede42-c1b2-43e6-a370-e252b59f6c51" providerId="ADAL" clId="{53F5F0CF-A446-459F-887E-78ABC86DB7C6}" dt="2022-02-15T13:21:57.589" v="1317" actId="20577"/>
        <pc:sldMkLst>
          <pc:docMk/>
          <pc:sldMk cId="0" sldId="261"/>
        </pc:sldMkLst>
        <pc:spChg chg="del">
          <ac:chgData name="Yilmaz Mustafa" userId="bbcede42-c1b2-43e6-a370-e252b59f6c51" providerId="ADAL" clId="{53F5F0CF-A446-459F-887E-78ABC86DB7C6}" dt="2022-02-13T21:01:07.284" v="51" actId="478"/>
          <ac:spMkLst>
            <pc:docMk/>
            <pc:sldMk cId="0" sldId="261"/>
            <ac:spMk id="7" creationId="{997D2899-A493-4730-A768-6ED9836AF14B}"/>
          </ac:spMkLst>
        </pc:spChg>
        <pc:spChg chg="del">
          <ac:chgData name="Yilmaz Mustafa" userId="bbcede42-c1b2-43e6-a370-e252b59f6c51" providerId="ADAL" clId="{53F5F0CF-A446-459F-887E-78ABC86DB7C6}" dt="2022-02-13T21:01:07.284" v="51" actId="478"/>
          <ac:spMkLst>
            <pc:docMk/>
            <pc:sldMk cId="0" sldId="261"/>
            <ac:spMk id="8" creationId="{F931D5A1-76CD-4967-BDC2-9C7CD2CDA816}"/>
          </ac:spMkLst>
        </pc:spChg>
        <pc:spChg chg="add mod">
          <ac:chgData name="Yilmaz Mustafa" userId="bbcede42-c1b2-43e6-a370-e252b59f6c51" providerId="ADAL" clId="{53F5F0CF-A446-459F-887E-78ABC86DB7C6}" dt="2022-02-13T21:01:08.509" v="52"/>
          <ac:spMkLst>
            <pc:docMk/>
            <pc:sldMk cId="0" sldId="261"/>
            <ac:spMk id="9" creationId="{3A888A7B-6BC5-4990-A88D-0B4280D4F427}"/>
          </ac:spMkLst>
        </pc:spChg>
        <pc:spChg chg="add mod">
          <ac:chgData name="Yilmaz Mustafa" userId="bbcede42-c1b2-43e6-a370-e252b59f6c51" providerId="ADAL" clId="{53F5F0CF-A446-459F-887E-78ABC86DB7C6}" dt="2022-02-13T21:01:08.509" v="52"/>
          <ac:spMkLst>
            <pc:docMk/>
            <pc:sldMk cId="0" sldId="261"/>
            <ac:spMk id="10" creationId="{3175E99B-4E5F-44F9-B2F0-104DB7115227}"/>
          </ac:spMkLst>
        </pc:spChg>
        <pc:spChg chg="mod">
          <ac:chgData name="Yilmaz Mustafa" userId="bbcede42-c1b2-43e6-a370-e252b59f6c51" providerId="ADAL" clId="{53F5F0CF-A446-459F-887E-78ABC86DB7C6}" dt="2022-02-15T13:21:57.589" v="1317" actId="20577"/>
          <ac:spMkLst>
            <pc:docMk/>
            <pc:sldMk cId="0" sldId="261"/>
            <ac:spMk id="91" creationId="{00000000-0000-0000-0000-000000000000}"/>
          </ac:spMkLst>
        </pc:spChg>
      </pc:sldChg>
      <pc:sldChg chg="addSp delSp modSp mod">
        <pc:chgData name="Yilmaz Mustafa" userId="bbcede42-c1b2-43e6-a370-e252b59f6c51" providerId="ADAL" clId="{53F5F0CF-A446-459F-887E-78ABC86DB7C6}" dt="2022-02-13T21:08:14.191" v="170" actId="404"/>
        <pc:sldMkLst>
          <pc:docMk/>
          <pc:sldMk cId="0" sldId="262"/>
        </pc:sldMkLst>
        <pc:spChg chg="del">
          <ac:chgData name="Yilmaz Mustafa" userId="bbcede42-c1b2-43e6-a370-e252b59f6c51" providerId="ADAL" clId="{53F5F0CF-A446-459F-887E-78ABC86DB7C6}" dt="2022-02-13T21:01:14.160" v="53" actId="478"/>
          <ac:spMkLst>
            <pc:docMk/>
            <pc:sldMk cId="0" sldId="262"/>
            <ac:spMk id="7" creationId="{3583111E-04A2-46BA-9B20-D086229F9734}"/>
          </ac:spMkLst>
        </pc:spChg>
        <pc:spChg chg="del">
          <ac:chgData name="Yilmaz Mustafa" userId="bbcede42-c1b2-43e6-a370-e252b59f6c51" providerId="ADAL" clId="{53F5F0CF-A446-459F-887E-78ABC86DB7C6}" dt="2022-02-13T21:01:14.160" v="53" actId="478"/>
          <ac:spMkLst>
            <pc:docMk/>
            <pc:sldMk cId="0" sldId="262"/>
            <ac:spMk id="8" creationId="{E96FB3C2-1E6A-466D-B65F-8786A91838AD}"/>
          </ac:spMkLst>
        </pc:spChg>
        <pc:spChg chg="add mod">
          <ac:chgData name="Yilmaz Mustafa" userId="bbcede42-c1b2-43e6-a370-e252b59f6c51" providerId="ADAL" clId="{53F5F0CF-A446-459F-887E-78ABC86DB7C6}" dt="2022-02-13T21:01:14.704" v="54"/>
          <ac:spMkLst>
            <pc:docMk/>
            <pc:sldMk cId="0" sldId="262"/>
            <ac:spMk id="9" creationId="{A51C2133-AC46-42CB-B261-82D8FF42581D}"/>
          </ac:spMkLst>
        </pc:spChg>
        <pc:spChg chg="add mod">
          <ac:chgData name="Yilmaz Mustafa" userId="bbcede42-c1b2-43e6-a370-e252b59f6c51" providerId="ADAL" clId="{53F5F0CF-A446-459F-887E-78ABC86DB7C6}" dt="2022-02-13T21:01:14.704" v="54"/>
          <ac:spMkLst>
            <pc:docMk/>
            <pc:sldMk cId="0" sldId="262"/>
            <ac:spMk id="10" creationId="{28CEFE67-E7CA-4F1E-8E9B-4F537949CAC9}"/>
          </ac:spMkLst>
        </pc:spChg>
        <pc:spChg chg="mod">
          <ac:chgData name="Yilmaz Mustafa" userId="bbcede42-c1b2-43e6-a370-e252b59f6c51" providerId="ADAL" clId="{53F5F0CF-A446-459F-887E-78ABC86DB7C6}" dt="2022-02-13T21:08:14.191" v="170" actId="404"/>
          <ac:spMkLst>
            <pc:docMk/>
            <pc:sldMk cId="0" sldId="262"/>
            <ac:spMk id="98" creationId="{00000000-0000-0000-0000-000000000000}"/>
          </ac:spMkLst>
        </pc:spChg>
      </pc:sldChg>
      <pc:sldChg chg="addSp delSp modSp mod">
        <pc:chgData name="Yilmaz Mustafa" userId="bbcede42-c1b2-43e6-a370-e252b59f6c51" providerId="ADAL" clId="{53F5F0CF-A446-459F-887E-78ABC86DB7C6}" dt="2022-02-13T21:09:01.947" v="229"/>
        <pc:sldMkLst>
          <pc:docMk/>
          <pc:sldMk cId="0" sldId="263"/>
        </pc:sldMkLst>
        <pc:spChg chg="del">
          <ac:chgData name="Yilmaz Mustafa" userId="bbcede42-c1b2-43e6-a370-e252b59f6c51" providerId="ADAL" clId="{53F5F0CF-A446-459F-887E-78ABC86DB7C6}" dt="2022-02-13T21:09:00.910" v="228" actId="478"/>
          <ac:spMkLst>
            <pc:docMk/>
            <pc:sldMk cId="0" sldId="263"/>
            <ac:spMk id="12" creationId="{0B80E930-E204-4DFF-9782-2C184DFBB2DC}"/>
          </ac:spMkLst>
        </pc:spChg>
        <pc:spChg chg="del">
          <ac:chgData name="Yilmaz Mustafa" userId="bbcede42-c1b2-43e6-a370-e252b59f6c51" providerId="ADAL" clId="{53F5F0CF-A446-459F-887E-78ABC86DB7C6}" dt="2022-02-13T21:09:00.910" v="228" actId="478"/>
          <ac:spMkLst>
            <pc:docMk/>
            <pc:sldMk cId="0" sldId="263"/>
            <ac:spMk id="13" creationId="{DBB652AC-16FA-46C3-A780-1F362EA95F73}"/>
          </ac:spMkLst>
        </pc:spChg>
        <pc:spChg chg="add mod">
          <ac:chgData name="Yilmaz Mustafa" userId="bbcede42-c1b2-43e6-a370-e252b59f6c51" providerId="ADAL" clId="{53F5F0CF-A446-459F-887E-78ABC86DB7C6}" dt="2022-02-13T21:09:01.947" v="229"/>
          <ac:spMkLst>
            <pc:docMk/>
            <pc:sldMk cId="0" sldId="263"/>
            <ac:spMk id="14" creationId="{923F112F-0973-4FA0-89BB-5A5BC6F7EBA9}"/>
          </ac:spMkLst>
        </pc:spChg>
        <pc:spChg chg="add mod">
          <ac:chgData name="Yilmaz Mustafa" userId="bbcede42-c1b2-43e6-a370-e252b59f6c51" providerId="ADAL" clId="{53F5F0CF-A446-459F-887E-78ABC86DB7C6}" dt="2022-02-13T21:09:01.947" v="229"/>
          <ac:spMkLst>
            <pc:docMk/>
            <pc:sldMk cId="0" sldId="263"/>
            <ac:spMk id="15" creationId="{CEA700E3-C4B0-4533-8DD1-440FA36D32EE}"/>
          </ac:spMkLst>
        </pc:spChg>
        <pc:spChg chg="mod">
          <ac:chgData name="Yilmaz Mustafa" userId="bbcede42-c1b2-43e6-a370-e252b59f6c51" providerId="ADAL" clId="{53F5F0CF-A446-459F-887E-78ABC86DB7C6}" dt="2022-02-13T21:08:39.506" v="182" actId="14100"/>
          <ac:spMkLst>
            <pc:docMk/>
            <pc:sldMk cId="0" sldId="263"/>
            <ac:spMk id="109" creationId="{00000000-0000-0000-0000-000000000000}"/>
          </ac:spMkLst>
        </pc:spChg>
        <pc:spChg chg="mod">
          <ac:chgData name="Yilmaz Mustafa" userId="bbcede42-c1b2-43e6-a370-e252b59f6c51" providerId="ADAL" clId="{53F5F0CF-A446-459F-887E-78ABC86DB7C6}" dt="2022-02-13T21:08:47.926" v="227" actId="1036"/>
          <ac:spMkLst>
            <pc:docMk/>
            <pc:sldMk cId="0" sldId="263"/>
            <ac:spMk id="110" creationId="{00000000-0000-0000-0000-000000000000}"/>
          </ac:spMkLst>
        </pc:spChg>
      </pc:sldChg>
      <pc:sldChg chg="addSp delSp modSp mod">
        <pc:chgData name="Yilmaz Mustafa" userId="bbcede42-c1b2-43e6-a370-e252b59f6c51" providerId="ADAL" clId="{53F5F0CF-A446-459F-887E-78ABC86DB7C6}" dt="2022-02-13T21:10:02.682" v="291" actId="20577"/>
        <pc:sldMkLst>
          <pc:docMk/>
          <pc:sldMk cId="0" sldId="264"/>
        </pc:sldMkLst>
        <pc:spChg chg="del">
          <ac:chgData name="Yilmaz Mustafa" userId="bbcede42-c1b2-43e6-a370-e252b59f6c51" providerId="ADAL" clId="{53F5F0CF-A446-459F-887E-78ABC86DB7C6}" dt="2022-02-13T21:09:08.572" v="230" actId="478"/>
          <ac:spMkLst>
            <pc:docMk/>
            <pc:sldMk cId="0" sldId="264"/>
            <ac:spMk id="14" creationId="{3252D40B-43B5-4404-97D2-3D58D19E910A}"/>
          </ac:spMkLst>
        </pc:spChg>
        <pc:spChg chg="del">
          <ac:chgData name="Yilmaz Mustafa" userId="bbcede42-c1b2-43e6-a370-e252b59f6c51" providerId="ADAL" clId="{53F5F0CF-A446-459F-887E-78ABC86DB7C6}" dt="2022-02-13T21:09:08.572" v="230" actId="478"/>
          <ac:spMkLst>
            <pc:docMk/>
            <pc:sldMk cId="0" sldId="264"/>
            <ac:spMk id="15" creationId="{3CF3DCC4-4ABE-441C-BFBD-61D7410F22F5}"/>
          </ac:spMkLst>
        </pc:spChg>
        <pc:spChg chg="add mod">
          <ac:chgData name="Yilmaz Mustafa" userId="bbcede42-c1b2-43e6-a370-e252b59f6c51" providerId="ADAL" clId="{53F5F0CF-A446-459F-887E-78ABC86DB7C6}" dt="2022-02-13T21:09:09.232" v="231"/>
          <ac:spMkLst>
            <pc:docMk/>
            <pc:sldMk cId="0" sldId="264"/>
            <ac:spMk id="16" creationId="{6655B6A2-B3D5-41D2-95F4-D8CD4E30EAB9}"/>
          </ac:spMkLst>
        </pc:spChg>
        <pc:spChg chg="add mod">
          <ac:chgData name="Yilmaz Mustafa" userId="bbcede42-c1b2-43e6-a370-e252b59f6c51" providerId="ADAL" clId="{53F5F0CF-A446-459F-887E-78ABC86DB7C6}" dt="2022-02-13T21:09:09.232" v="231"/>
          <ac:spMkLst>
            <pc:docMk/>
            <pc:sldMk cId="0" sldId="264"/>
            <ac:spMk id="17" creationId="{CF3E8791-BC34-4A84-A2E8-FEE0EA337EED}"/>
          </ac:spMkLst>
        </pc:spChg>
        <pc:spChg chg="add mod">
          <ac:chgData name="Yilmaz Mustafa" userId="bbcede42-c1b2-43e6-a370-e252b59f6c51" providerId="ADAL" clId="{53F5F0CF-A446-459F-887E-78ABC86DB7C6}" dt="2022-02-13T21:09:19.998" v="233"/>
          <ac:spMkLst>
            <pc:docMk/>
            <pc:sldMk cId="0" sldId="264"/>
            <ac:spMk id="18" creationId="{DFB8285C-F8D8-4275-B0C4-1755B79DF7E9}"/>
          </ac:spMkLst>
        </pc:spChg>
        <pc:spChg chg="add mod">
          <ac:chgData name="Yilmaz Mustafa" userId="bbcede42-c1b2-43e6-a370-e252b59f6c51" providerId="ADAL" clId="{53F5F0CF-A446-459F-887E-78ABC86DB7C6}" dt="2022-02-13T21:09:19.998" v="233"/>
          <ac:spMkLst>
            <pc:docMk/>
            <pc:sldMk cId="0" sldId="264"/>
            <ac:spMk id="19" creationId="{FFE71B45-A95B-4E23-9595-3D476848C1CA}"/>
          </ac:spMkLst>
        </pc:spChg>
        <pc:spChg chg="del">
          <ac:chgData name="Yilmaz Mustafa" userId="bbcede42-c1b2-43e6-a370-e252b59f6c51" providerId="ADAL" clId="{53F5F0CF-A446-459F-887E-78ABC86DB7C6}" dt="2022-02-13T21:09:18.687" v="232" actId="478"/>
          <ac:spMkLst>
            <pc:docMk/>
            <pc:sldMk cId="0" sldId="264"/>
            <ac:spMk id="121" creationId="{00000000-0000-0000-0000-000000000000}"/>
          </ac:spMkLst>
        </pc:spChg>
        <pc:spChg chg="del">
          <ac:chgData name="Yilmaz Mustafa" userId="bbcede42-c1b2-43e6-a370-e252b59f6c51" providerId="ADAL" clId="{53F5F0CF-A446-459F-887E-78ABC86DB7C6}" dt="2022-02-13T21:09:18.687" v="232" actId="478"/>
          <ac:spMkLst>
            <pc:docMk/>
            <pc:sldMk cId="0" sldId="264"/>
            <ac:spMk id="122" creationId="{00000000-0000-0000-0000-000000000000}"/>
          </ac:spMkLst>
        </pc:spChg>
        <pc:spChg chg="mod">
          <ac:chgData name="Yilmaz Mustafa" userId="bbcede42-c1b2-43e6-a370-e252b59f6c51" providerId="ADAL" clId="{53F5F0CF-A446-459F-887E-78ABC86DB7C6}" dt="2022-02-13T21:10:02.682" v="291" actId="20577"/>
          <ac:spMkLst>
            <pc:docMk/>
            <pc:sldMk cId="0" sldId="264"/>
            <ac:spMk id="125" creationId="{00000000-0000-0000-0000-000000000000}"/>
          </ac:spMkLst>
        </pc:spChg>
      </pc:sldChg>
      <pc:sldChg chg="addSp delSp modSp mod">
        <pc:chgData name="Yilmaz Mustafa" userId="bbcede42-c1b2-43e6-a370-e252b59f6c51" providerId="ADAL" clId="{53F5F0CF-A446-459F-887E-78ABC86DB7C6}" dt="2022-02-13T21:09:54.294" v="276" actId="20577"/>
        <pc:sldMkLst>
          <pc:docMk/>
          <pc:sldMk cId="0" sldId="265"/>
        </pc:sldMkLst>
        <pc:spChg chg="del">
          <ac:chgData name="Yilmaz Mustafa" userId="bbcede42-c1b2-43e6-a370-e252b59f6c51" providerId="ADAL" clId="{53F5F0CF-A446-459F-887E-78ABC86DB7C6}" dt="2022-02-13T21:09:34.288" v="234" actId="478"/>
          <ac:spMkLst>
            <pc:docMk/>
            <pc:sldMk cId="0" sldId="265"/>
            <ac:spMk id="15" creationId="{4DEE7B33-0477-4FC5-A189-B0BED9D4BC3D}"/>
          </ac:spMkLst>
        </pc:spChg>
        <pc:spChg chg="del">
          <ac:chgData name="Yilmaz Mustafa" userId="bbcede42-c1b2-43e6-a370-e252b59f6c51" providerId="ADAL" clId="{53F5F0CF-A446-459F-887E-78ABC86DB7C6}" dt="2022-02-13T21:09:34.288" v="234" actId="478"/>
          <ac:spMkLst>
            <pc:docMk/>
            <pc:sldMk cId="0" sldId="265"/>
            <ac:spMk id="16" creationId="{29F66259-0970-42D1-913F-903D5A4DEAF2}"/>
          </ac:spMkLst>
        </pc:spChg>
        <pc:spChg chg="add mod">
          <ac:chgData name="Yilmaz Mustafa" userId="bbcede42-c1b2-43e6-a370-e252b59f6c51" providerId="ADAL" clId="{53F5F0CF-A446-459F-887E-78ABC86DB7C6}" dt="2022-02-13T21:09:35.411" v="235"/>
          <ac:spMkLst>
            <pc:docMk/>
            <pc:sldMk cId="0" sldId="265"/>
            <ac:spMk id="17" creationId="{EB763A59-206E-4C4C-9417-70B8AA82E09F}"/>
          </ac:spMkLst>
        </pc:spChg>
        <pc:spChg chg="add mod">
          <ac:chgData name="Yilmaz Mustafa" userId="bbcede42-c1b2-43e6-a370-e252b59f6c51" providerId="ADAL" clId="{53F5F0CF-A446-459F-887E-78ABC86DB7C6}" dt="2022-02-13T21:09:35.411" v="235"/>
          <ac:spMkLst>
            <pc:docMk/>
            <pc:sldMk cId="0" sldId="265"/>
            <ac:spMk id="18" creationId="{356C5863-20AD-42E6-A189-58629FD0A403}"/>
          </ac:spMkLst>
        </pc:spChg>
        <pc:spChg chg="add mod">
          <ac:chgData name="Yilmaz Mustafa" userId="bbcede42-c1b2-43e6-a370-e252b59f6c51" providerId="ADAL" clId="{53F5F0CF-A446-459F-887E-78ABC86DB7C6}" dt="2022-02-13T21:09:35.411" v="235"/>
          <ac:spMkLst>
            <pc:docMk/>
            <pc:sldMk cId="0" sldId="265"/>
            <ac:spMk id="19" creationId="{78FF1484-99B6-4B14-BE13-2D041843C852}"/>
          </ac:spMkLst>
        </pc:spChg>
        <pc:spChg chg="add mod">
          <ac:chgData name="Yilmaz Mustafa" userId="bbcede42-c1b2-43e6-a370-e252b59f6c51" providerId="ADAL" clId="{53F5F0CF-A446-459F-887E-78ABC86DB7C6}" dt="2022-02-13T21:09:35.411" v="235"/>
          <ac:spMkLst>
            <pc:docMk/>
            <pc:sldMk cId="0" sldId="265"/>
            <ac:spMk id="20" creationId="{66FBEBF4-C1A9-451D-9CC9-ADAD85F8149E}"/>
          </ac:spMkLst>
        </pc:spChg>
        <pc:spChg chg="del">
          <ac:chgData name="Yilmaz Mustafa" userId="bbcede42-c1b2-43e6-a370-e252b59f6c51" providerId="ADAL" clId="{53F5F0CF-A446-459F-887E-78ABC86DB7C6}" dt="2022-02-13T21:09:34.288" v="234" actId="478"/>
          <ac:spMkLst>
            <pc:docMk/>
            <pc:sldMk cId="0" sldId="265"/>
            <ac:spMk id="135" creationId="{00000000-0000-0000-0000-000000000000}"/>
          </ac:spMkLst>
        </pc:spChg>
        <pc:spChg chg="del">
          <ac:chgData name="Yilmaz Mustafa" userId="bbcede42-c1b2-43e6-a370-e252b59f6c51" providerId="ADAL" clId="{53F5F0CF-A446-459F-887E-78ABC86DB7C6}" dt="2022-02-13T21:09:34.288" v="234" actId="478"/>
          <ac:spMkLst>
            <pc:docMk/>
            <pc:sldMk cId="0" sldId="265"/>
            <ac:spMk id="136" creationId="{00000000-0000-0000-0000-000000000000}"/>
          </ac:spMkLst>
        </pc:spChg>
        <pc:spChg chg="mod">
          <ac:chgData name="Yilmaz Mustafa" userId="bbcede42-c1b2-43e6-a370-e252b59f6c51" providerId="ADAL" clId="{53F5F0CF-A446-459F-887E-78ABC86DB7C6}" dt="2022-02-13T21:09:45.938" v="254" actId="20577"/>
          <ac:spMkLst>
            <pc:docMk/>
            <pc:sldMk cId="0" sldId="265"/>
            <ac:spMk id="139" creationId="{00000000-0000-0000-0000-000000000000}"/>
          </ac:spMkLst>
        </pc:spChg>
        <pc:spChg chg="mod">
          <ac:chgData name="Yilmaz Mustafa" userId="bbcede42-c1b2-43e6-a370-e252b59f6c51" providerId="ADAL" clId="{53F5F0CF-A446-459F-887E-78ABC86DB7C6}" dt="2022-02-13T21:09:54.294" v="276" actId="20577"/>
          <ac:spMkLst>
            <pc:docMk/>
            <pc:sldMk cId="0" sldId="265"/>
            <ac:spMk id="140" creationId="{00000000-0000-0000-0000-000000000000}"/>
          </ac:spMkLst>
        </pc:spChg>
      </pc:sldChg>
      <pc:sldChg chg="addSp delSp modSp mod">
        <pc:chgData name="Yilmaz Mustafa" userId="bbcede42-c1b2-43e6-a370-e252b59f6c51" providerId="ADAL" clId="{53F5F0CF-A446-459F-887E-78ABC86DB7C6}" dt="2022-02-16T13:40:35.814" v="1352" actId="20577"/>
        <pc:sldMkLst>
          <pc:docMk/>
          <pc:sldMk cId="0" sldId="266"/>
        </pc:sldMkLst>
        <pc:spChg chg="del">
          <ac:chgData name="Yilmaz Mustafa" userId="bbcede42-c1b2-43e6-a370-e252b59f6c51" providerId="ADAL" clId="{53F5F0CF-A446-459F-887E-78ABC86DB7C6}" dt="2022-02-13T21:10:20.915" v="292" actId="478"/>
          <ac:spMkLst>
            <pc:docMk/>
            <pc:sldMk cId="0" sldId="266"/>
            <ac:spMk id="18" creationId="{9006E37F-FA73-4ED8-B908-6B1F7174F9B5}"/>
          </ac:spMkLst>
        </pc:spChg>
        <pc:spChg chg="add mod">
          <ac:chgData name="Yilmaz Mustafa" userId="bbcede42-c1b2-43e6-a370-e252b59f6c51" providerId="ADAL" clId="{53F5F0CF-A446-459F-887E-78ABC86DB7C6}" dt="2022-02-16T13:40:28.367" v="1344"/>
          <ac:spMkLst>
            <pc:docMk/>
            <pc:sldMk cId="0" sldId="266"/>
            <ac:spMk id="18" creationId="{D3BC2781-5FA9-4F7E-957E-E2F1929626B1}"/>
          </ac:spMkLst>
        </pc:spChg>
        <pc:spChg chg="add mod">
          <ac:chgData name="Yilmaz Mustafa" userId="bbcede42-c1b2-43e6-a370-e252b59f6c51" providerId="ADAL" clId="{53F5F0CF-A446-459F-887E-78ABC86DB7C6}" dt="2022-02-16T13:40:28.367" v="1344"/>
          <ac:spMkLst>
            <pc:docMk/>
            <pc:sldMk cId="0" sldId="266"/>
            <ac:spMk id="19" creationId="{238B021A-6872-48A3-816D-887FD0FD68B2}"/>
          </ac:spMkLst>
        </pc:spChg>
        <pc:spChg chg="del">
          <ac:chgData name="Yilmaz Mustafa" userId="bbcede42-c1b2-43e6-a370-e252b59f6c51" providerId="ADAL" clId="{53F5F0CF-A446-459F-887E-78ABC86DB7C6}" dt="2022-02-13T21:10:20.915" v="292" actId="478"/>
          <ac:spMkLst>
            <pc:docMk/>
            <pc:sldMk cId="0" sldId="266"/>
            <ac:spMk id="19" creationId="{A814CF73-8B4A-4865-B55B-115B3DB65121}"/>
          </ac:spMkLst>
        </pc:spChg>
        <pc:spChg chg="add mod">
          <ac:chgData name="Yilmaz Mustafa" userId="bbcede42-c1b2-43e6-a370-e252b59f6c51" providerId="ADAL" clId="{53F5F0CF-A446-459F-887E-78ABC86DB7C6}" dt="2022-02-13T21:10:21.760" v="293"/>
          <ac:spMkLst>
            <pc:docMk/>
            <pc:sldMk cId="0" sldId="266"/>
            <ac:spMk id="20" creationId="{C981BD7F-C8E8-42EA-8471-A96278782329}"/>
          </ac:spMkLst>
        </pc:spChg>
        <pc:spChg chg="add mod">
          <ac:chgData name="Yilmaz Mustafa" userId="bbcede42-c1b2-43e6-a370-e252b59f6c51" providerId="ADAL" clId="{53F5F0CF-A446-459F-887E-78ABC86DB7C6}" dt="2022-02-13T21:10:21.760" v="293"/>
          <ac:spMkLst>
            <pc:docMk/>
            <pc:sldMk cId="0" sldId="266"/>
            <ac:spMk id="21" creationId="{873AD980-669B-404C-91A8-2D3C9425AE8E}"/>
          </ac:spMkLst>
        </pc:spChg>
        <pc:spChg chg="add mod">
          <ac:chgData name="Yilmaz Mustafa" userId="bbcede42-c1b2-43e6-a370-e252b59f6c51" providerId="ADAL" clId="{53F5F0CF-A446-459F-887E-78ABC86DB7C6}" dt="2022-02-13T21:10:27.980" v="295"/>
          <ac:spMkLst>
            <pc:docMk/>
            <pc:sldMk cId="0" sldId="266"/>
            <ac:spMk id="22" creationId="{9135EF78-DD47-4F8F-9584-687C798FD4DC}"/>
          </ac:spMkLst>
        </pc:spChg>
        <pc:spChg chg="add mod">
          <ac:chgData name="Yilmaz Mustafa" userId="bbcede42-c1b2-43e6-a370-e252b59f6c51" providerId="ADAL" clId="{53F5F0CF-A446-459F-887E-78ABC86DB7C6}" dt="2022-02-13T21:10:27.980" v="295"/>
          <ac:spMkLst>
            <pc:docMk/>
            <pc:sldMk cId="0" sldId="266"/>
            <ac:spMk id="23" creationId="{5825495B-83C2-4BAC-91D8-0ECF59D7B044}"/>
          </ac:spMkLst>
        </pc:spChg>
        <pc:spChg chg="del">
          <ac:chgData name="Yilmaz Mustafa" userId="bbcede42-c1b2-43e6-a370-e252b59f6c51" providerId="ADAL" clId="{53F5F0CF-A446-459F-887E-78ABC86DB7C6}" dt="2022-02-13T21:10:27.574" v="294" actId="478"/>
          <ac:spMkLst>
            <pc:docMk/>
            <pc:sldMk cId="0" sldId="266"/>
            <ac:spMk id="150" creationId="{00000000-0000-0000-0000-000000000000}"/>
          </ac:spMkLst>
        </pc:spChg>
        <pc:spChg chg="del">
          <ac:chgData name="Yilmaz Mustafa" userId="bbcede42-c1b2-43e6-a370-e252b59f6c51" providerId="ADAL" clId="{53F5F0CF-A446-459F-887E-78ABC86DB7C6}" dt="2022-02-13T21:10:27.574" v="294" actId="478"/>
          <ac:spMkLst>
            <pc:docMk/>
            <pc:sldMk cId="0" sldId="266"/>
            <ac:spMk id="155" creationId="{00000000-0000-0000-0000-000000000000}"/>
          </ac:spMkLst>
        </pc:spChg>
        <pc:spChg chg="mod">
          <ac:chgData name="Yilmaz Mustafa" userId="bbcede42-c1b2-43e6-a370-e252b59f6c51" providerId="ADAL" clId="{53F5F0CF-A446-459F-887E-78ABC86DB7C6}" dt="2022-02-16T13:40:35.814" v="1352" actId="20577"/>
          <ac:spMkLst>
            <pc:docMk/>
            <pc:sldMk cId="0" sldId="266"/>
            <ac:spMk id="156" creationId="{00000000-0000-0000-0000-000000000000}"/>
          </ac:spMkLst>
        </pc:spChg>
        <pc:spChg chg="del mod">
          <ac:chgData name="Yilmaz Mustafa" userId="bbcede42-c1b2-43e6-a370-e252b59f6c51" providerId="ADAL" clId="{53F5F0CF-A446-459F-887E-78ABC86DB7C6}" dt="2022-02-16T13:40:27.544" v="1343" actId="478"/>
          <ac:spMkLst>
            <pc:docMk/>
            <pc:sldMk cId="0" sldId="266"/>
            <ac:spMk id="157" creationId="{00000000-0000-0000-0000-000000000000}"/>
          </ac:spMkLst>
        </pc:spChg>
        <pc:spChg chg="del">
          <ac:chgData name="Yilmaz Mustafa" userId="bbcede42-c1b2-43e6-a370-e252b59f6c51" providerId="ADAL" clId="{53F5F0CF-A446-459F-887E-78ABC86DB7C6}" dt="2022-02-16T13:40:27.544" v="1343" actId="478"/>
          <ac:spMkLst>
            <pc:docMk/>
            <pc:sldMk cId="0" sldId="266"/>
            <ac:spMk id="158" creationId="{00000000-0000-0000-0000-000000000000}"/>
          </ac:spMkLst>
        </pc:spChg>
      </pc:sldChg>
      <pc:sldChg chg="addSp delSp modSp mod">
        <pc:chgData name="Yilmaz Mustafa" userId="bbcede42-c1b2-43e6-a370-e252b59f6c51" providerId="ADAL" clId="{53F5F0CF-A446-459F-887E-78ABC86DB7C6}" dt="2022-02-13T21:21:41.006" v="615"/>
        <pc:sldMkLst>
          <pc:docMk/>
          <pc:sldMk cId="0" sldId="267"/>
        </pc:sldMkLst>
        <pc:spChg chg="del">
          <ac:chgData name="Yilmaz Mustafa" userId="bbcede42-c1b2-43e6-a370-e252b59f6c51" providerId="ADAL" clId="{53F5F0CF-A446-459F-887E-78ABC86DB7C6}" dt="2022-02-13T21:21:39.890" v="614" actId="478"/>
          <ac:spMkLst>
            <pc:docMk/>
            <pc:sldMk cId="0" sldId="267"/>
            <ac:spMk id="7" creationId="{12236755-45CB-4DB9-A085-540E77B60C7C}"/>
          </ac:spMkLst>
        </pc:spChg>
        <pc:spChg chg="del">
          <ac:chgData name="Yilmaz Mustafa" userId="bbcede42-c1b2-43e6-a370-e252b59f6c51" providerId="ADAL" clId="{53F5F0CF-A446-459F-887E-78ABC86DB7C6}" dt="2022-02-13T21:21:39.890" v="614" actId="478"/>
          <ac:spMkLst>
            <pc:docMk/>
            <pc:sldMk cId="0" sldId="267"/>
            <ac:spMk id="8" creationId="{F6F994C0-0004-46AF-B6A0-E74A31A50C03}"/>
          </ac:spMkLst>
        </pc:spChg>
        <pc:spChg chg="add mod">
          <ac:chgData name="Yilmaz Mustafa" userId="bbcede42-c1b2-43e6-a370-e252b59f6c51" providerId="ADAL" clId="{53F5F0CF-A446-459F-887E-78ABC86DB7C6}" dt="2022-02-13T21:21:41.006" v="615"/>
          <ac:spMkLst>
            <pc:docMk/>
            <pc:sldMk cId="0" sldId="267"/>
            <ac:spMk id="9" creationId="{F0DCD74E-D5A2-4151-8AA7-0E444243AF92}"/>
          </ac:spMkLst>
        </pc:spChg>
        <pc:spChg chg="add mod">
          <ac:chgData name="Yilmaz Mustafa" userId="bbcede42-c1b2-43e6-a370-e252b59f6c51" providerId="ADAL" clId="{53F5F0CF-A446-459F-887E-78ABC86DB7C6}" dt="2022-02-13T21:21:41.006" v="615"/>
          <ac:spMkLst>
            <pc:docMk/>
            <pc:sldMk cId="0" sldId="267"/>
            <ac:spMk id="10" creationId="{F4BBA005-C3A4-4D43-A7BF-00622D428878}"/>
          </ac:spMkLst>
        </pc:spChg>
        <pc:spChg chg="mod">
          <ac:chgData name="Yilmaz Mustafa" userId="bbcede42-c1b2-43e6-a370-e252b59f6c51" providerId="ADAL" clId="{53F5F0CF-A446-459F-887E-78ABC86DB7C6}" dt="2022-02-13T21:11:09.019" v="299" actId="14100"/>
          <ac:spMkLst>
            <pc:docMk/>
            <pc:sldMk cId="0" sldId="267"/>
            <ac:spMk id="164" creationId="{00000000-0000-0000-0000-000000000000}"/>
          </ac:spMkLst>
        </pc:spChg>
      </pc:sldChg>
      <pc:sldChg chg="addSp delSp modSp mod">
        <pc:chgData name="Yilmaz Mustafa" userId="bbcede42-c1b2-43e6-a370-e252b59f6c51" providerId="ADAL" clId="{53F5F0CF-A446-459F-887E-78ABC86DB7C6}" dt="2022-02-13T21:21:47.824" v="617"/>
        <pc:sldMkLst>
          <pc:docMk/>
          <pc:sldMk cId="0" sldId="268"/>
        </pc:sldMkLst>
        <pc:spChg chg="del">
          <ac:chgData name="Yilmaz Mustafa" userId="bbcede42-c1b2-43e6-a370-e252b59f6c51" providerId="ADAL" clId="{53F5F0CF-A446-459F-887E-78ABC86DB7C6}" dt="2022-02-13T21:21:47.111" v="616" actId="478"/>
          <ac:spMkLst>
            <pc:docMk/>
            <pc:sldMk cId="0" sldId="268"/>
            <ac:spMk id="7" creationId="{242A169D-4402-400E-AF41-D1C8E45D6B13}"/>
          </ac:spMkLst>
        </pc:spChg>
        <pc:spChg chg="del">
          <ac:chgData name="Yilmaz Mustafa" userId="bbcede42-c1b2-43e6-a370-e252b59f6c51" providerId="ADAL" clId="{53F5F0CF-A446-459F-887E-78ABC86DB7C6}" dt="2022-02-13T21:21:47.111" v="616" actId="478"/>
          <ac:spMkLst>
            <pc:docMk/>
            <pc:sldMk cId="0" sldId="268"/>
            <ac:spMk id="8" creationId="{0B06B33F-020C-4DEC-AE8A-B6EAC4F71289}"/>
          </ac:spMkLst>
        </pc:spChg>
        <pc:spChg chg="add mod">
          <ac:chgData name="Yilmaz Mustafa" userId="bbcede42-c1b2-43e6-a370-e252b59f6c51" providerId="ADAL" clId="{53F5F0CF-A446-459F-887E-78ABC86DB7C6}" dt="2022-02-13T21:21:47.824" v="617"/>
          <ac:spMkLst>
            <pc:docMk/>
            <pc:sldMk cId="0" sldId="268"/>
            <ac:spMk id="9" creationId="{8CDB46C1-3477-49D3-95E8-D68813B08EEB}"/>
          </ac:spMkLst>
        </pc:spChg>
        <pc:spChg chg="add mod">
          <ac:chgData name="Yilmaz Mustafa" userId="bbcede42-c1b2-43e6-a370-e252b59f6c51" providerId="ADAL" clId="{53F5F0CF-A446-459F-887E-78ABC86DB7C6}" dt="2022-02-13T21:21:47.824" v="617"/>
          <ac:spMkLst>
            <pc:docMk/>
            <pc:sldMk cId="0" sldId="268"/>
            <ac:spMk id="10" creationId="{E8A48546-C40A-4560-BE41-04784A835D67}"/>
          </ac:spMkLst>
        </pc:spChg>
        <pc:spChg chg="mod">
          <ac:chgData name="Yilmaz Mustafa" userId="bbcede42-c1b2-43e6-a370-e252b59f6c51" providerId="ADAL" clId="{53F5F0CF-A446-459F-887E-78ABC86DB7C6}" dt="2022-02-13T21:11:04.166" v="298" actId="14100"/>
          <ac:spMkLst>
            <pc:docMk/>
            <pc:sldMk cId="0" sldId="268"/>
            <ac:spMk id="171" creationId="{00000000-0000-0000-0000-000000000000}"/>
          </ac:spMkLst>
        </pc:spChg>
      </pc:sldChg>
      <pc:sldChg chg="addSp delSp modSp mod">
        <pc:chgData name="Yilmaz Mustafa" userId="bbcede42-c1b2-43e6-a370-e252b59f6c51" providerId="ADAL" clId="{53F5F0CF-A446-459F-887E-78ABC86DB7C6}" dt="2022-02-13T21:21:54.809" v="619"/>
        <pc:sldMkLst>
          <pc:docMk/>
          <pc:sldMk cId="0" sldId="269"/>
        </pc:sldMkLst>
        <pc:spChg chg="del">
          <ac:chgData name="Yilmaz Mustafa" userId="bbcede42-c1b2-43e6-a370-e252b59f6c51" providerId="ADAL" clId="{53F5F0CF-A446-459F-887E-78ABC86DB7C6}" dt="2022-02-13T21:21:54.172" v="618" actId="478"/>
          <ac:spMkLst>
            <pc:docMk/>
            <pc:sldMk cId="0" sldId="269"/>
            <ac:spMk id="7" creationId="{9F55CB4A-D171-43F7-83F6-19D5544D36F2}"/>
          </ac:spMkLst>
        </pc:spChg>
        <pc:spChg chg="del">
          <ac:chgData name="Yilmaz Mustafa" userId="bbcede42-c1b2-43e6-a370-e252b59f6c51" providerId="ADAL" clId="{53F5F0CF-A446-459F-887E-78ABC86DB7C6}" dt="2022-02-13T21:21:54.172" v="618" actId="478"/>
          <ac:spMkLst>
            <pc:docMk/>
            <pc:sldMk cId="0" sldId="269"/>
            <ac:spMk id="8" creationId="{0737A7A6-DE46-4267-AE42-5726E9055A59}"/>
          </ac:spMkLst>
        </pc:spChg>
        <pc:spChg chg="add mod">
          <ac:chgData name="Yilmaz Mustafa" userId="bbcede42-c1b2-43e6-a370-e252b59f6c51" providerId="ADAL" clId="{53F5F0CF-A446-459F-887E-78ABC86DB7C6}" dt="2022-02-13T21:21:54.809" v="619"/>
          <ac:spMkLst>
            <pc:docMk/>
            <pc:sldMk cId="0" sldId="269"/>
            <ac:spMk id="9" creationId="{0B8B773D-22BD-4F28-B0DB-587D3CFA0DB2}"/>
          </ac:spMkLst>
        </pc:spChg>
        <pc:spChg chg="add mod">
          <ac:chgData name="Yilmaz Mustafa" userId="bbcede42-c1b2-43e6-a370-e252b59f6c51" providerId="ADAL" clId="{53F5F0CF-A446-459F-887E-78ABC86DB7C6}" dt="2022-02-13T21:21:54.809" v="619"/>
          <ac:spMkLst>
            <pc:docMk/>
            <pc:sldMk cId="0" sldId="269"/>
            <ac:spMk id="10" creationId="{37F4496C-33BA-48E4-8994-AC42E4CC11BD}"/>
          </ac:spMkLst>
        </pc:spChg>
        <pc:spChg chg="mod">
          <ac:chgData name="Yilmaz Mustafa" userId="bbcede42-c1b2-43e6-a370-e252b59f6c51" providerId="ADAL" clId="{53F5F0CF-A446-459F-887E-78ABC86DB7C6}" dt="2022-02-13T21:11:21.785" v="301" actId="20577"/>
          <ac:spMkLst>
            <pc:docMk/>
            <pc:sldMk cId="0" sldId="269"/>
            <ac:spMk id="178" creationId="{00000000-0000-0000-0000-000000000000}"/>
          </ac:spMkLst>
        </pc:spChg>
      </pc:sldChg>
      <pc:sldChg chg="addSp delSp modSp add del mod">
        <pc:chgData name="Yilmaz Mustafa" userId="bbcede42-c1b2-43e6-a370-e252b59f6c51" providerId="ADAL" clId="{53F5F0CF-A446-459F-887E-78ABC86DB7C6}" dt="2022-02-16T13:41:06.287" v="1354" actId="2696"/>
        <pc:sldMkLst>
          <pc:docMk/>
          <pc:sldMk cId="0" sldId="270"/>
        </pc:sldMkLst>
        <pc:spChg chg="del">
          <ac:chgData name="Yilmaz Mustafa" userId="bbcede42-c1b2-43e6-a370-e252b59f6c51" providerId="ADAL" clId="{53F5F0CF-A446-459F-887E-78ABC86DB7C6}" dt="2022-02-13T21:22:00.880" v="620" actId="478"/>
          <ac:spMkLst>
            <pc:docMk/>
            <pc:sldMk cId="0" sldId="270"/>
            <ac:spMk id="7" creationId="{9C3AF827-8D19-4328-99EE-2B3064BFD112}"/>
          </ac:spMkLst>
        </pc:spChg>
        <pc:spChg chg="del">
          <ac:chgData name="Yilmaz Mustafa" userId="bbcede42-c1b2-43e6-a370-e252b59f6c51" providerId="ADAL" clId="{53F5F0CF-A446-459F-887E-78ABC86DB7C6}" dt="2022-02-13T21:22:00.880" v="620" actId="478"/>
          <ac:spMkLst>
            <pc:docMk/>
            <pc:sldMk cId="0" sldId="270"/>
            <ac:spMk id="8" creationId="{7FCA0261-160B-461A-8876-151FEDFADA04}"/>
          </ac:spMkLst>
        </pc:spChg>
        <pc:spChg chg="add mod">
          <ac:chgData name="Yilmaz Mustafa" userId="bbcede42-c1b2-43e6-a370-e252b59f6c51" providerId="ADAL" clId="{53F5F0CF-A446-459F-887E-78ABC86DB7C6}" dt="2022-02-13T21:22:15.273" v="624" actId="20577"/>
          <ac:spMkLst>
            <pc:docMk/>
            <pc:sldMk cId="0" sldId="270"/>
            <ac:spMk id="9" creationId="{E8C3FD57-2DF5-4F96-8747-4FEAF72C56FA}"/>
          </ac:spMkLst>
        </pc:spChg>
        <pc:spChg chg="add mod">
          <ac:chgData name="Yilmaz Mustafa" userId="bbcede42-c1b2-43e6-a370-e252b59f6c51" providerId="ADAL" clId="{53F5F0CF-A446-459F-887E-78ABC86DB7C6}" dt="2022-02-13T21:22:01.754" v="621"/>
          <ac:spMkLst>
            <pc:docMk/>
            <pc:sldMk cId="0" sldId="270"/>
            <ac:spMk id="10" creationId="{39D1A760-21B9-4414-B5A1-DCE1889600B9}"/>
          </ac:spMkLst>
        </pc:spChg>
        <pc:spChg chg="mod">
          <ac:chgData name="Yilmaz Mustafa" userId="bbcede42-c1b2-43e6-a370-e252b59f6c51" providerId="ADAL" clId="{53F5F0CF-A446-459F-887E-78ABC86DB7C6}" dt="2022-02-13T21:11:44.752" v="302" actId="20577"/>
          <ac:spMkLst>
            <pc:docMk/>
            <pc:sldMk cId="0" sldId="270"/>
            <ac:spMk id="185" creationId="{00000000-0000-0000-0000-000000000000}"/>
          </ac:spMkLst>
        </pc:spChg>
      </pc:sldChg>
      <pc:sldChg chg="addSp delSp modSp mod">
        <pc:chgData name="Yilmaz Mustafa" userId="bbcede42-c1b2-43e6-a370-e252b59f6c51" providerId="ADAL" clId="{53F5F0CF-A446-459F-887E-78ABC86DB7C6}" dt="2022-02-13T21:22:20.681" v="625" actId="20577"/>
        <pc:sldMkLst>
          <pc:docMk/>
          <pc:sldMk cId="0" sldId="271"/>
        </pc:sldMkLst>
        <pc:spChg chg="del">
          <ac:chgData name="Yilmaz Mustafa" userId="bbcede42-c1b2-43e6-a370-e252b59f6c51" providerId="ADAL" clId="{53F5F0CF-A446-459F-887E-78ABC86DB7C6}" dt="2022-02-13T21:22:07.643" v="622" actId="478"/>
          <ac:spMkLst>
            <pc:docMk/>
            <pc:sldMk cId="0" sldId="271"/>
            <ac:spMk id="7" creationId="{DDA967CE-1356-49C4-9D52-3C676C113F02}"/>
          </ac:spMkLst>
        </pc:spChg>
        <pc:spChg chg="del">
          <ac:chgData name="Yilmaz Mustafa" userId="bbcede42-c1b2-43e6-a370-e252b59f6c51" providerId="ADAL" clId="{53F5F0CF-A446-459F-887E-78ABC86DB7C6}" dt="2022-02-13T21:22:07.643" v="622" actId="478"/>
          <ac:spMkLst>
            <pc:docMk/>
            <pc:sldMk cId="0" sldId="271"/>
            <ac:spMk id="8" creationId="{8AF1E86B-AC96-45F1-9087-DEE58984ECA6}"/>
          </ac:spMkLst>
        </pc:spChg>
        <pc:spChg chg="add mod">
          <ac:chgData name="Yilmaz Mustafa" userId="bbcede42-c1b2-43e6-a370-e252b59f6c51" providerId="ADAL" clId="{53F5F0CF-A446-459F-887E-78ABC86DB7C6}" dt="2022-02-13T21:22:20.681" v="625" actId="20577"/>
          <ac:spMkLst>
            <pc:docMk/>
            <pc:sldMk cId="0" sldId="271"/>
            <ac:spMk id="9" creationId="{B902893B-F1A0-45BF-BD75-B9F20F6162CB}"/>
          </ac:spMkLst>
        </pc:spChg>
        <pc:spChg chg="add mod">
          <ac:chgData name="Yilmaz Mustafa" userId="bbcede42-c1b2-43e6-a370-e252b59f6c51" providerId="ADAL" clId="{53F5F0CF-A446-459F-887E-78ABC86DB7C6}" dt="2022-02-13T21:22:08.553" v="623"/>
          <ac:spMkLst>
            <pc:docMk/>
            <pc:sldMk cId="0" sldId="271"/>
            <ac:spMk id="10" creationId="{011A1596-FA9C-4ED6-B7ED-D549A420AE64}"/>
          </ac:spMkLst>
        </pc:spChg>
        <pc:spChg chg="mod">
          <ac:chgData name="Yilmaz Mustafa" userId="bbcede42-c1b2-43e6-a370-e252b59f6c51" providerId="ADAL" clId="{53F5F0CF-A446-459F-887E-78ABC86DB7C6}" dt="2022-02-13T21:12:07.899" v="323" actId="14100"/>
          <ac:spMkLst>
            <pc:docMk/>
            <pc:sldMk cId="0" sldId="271"/>
            <ac:spMk id="191" creationId="{00000000-0000-0000-0000-000000000000}"/>
          </ac:spMkLst>
        </pc:spChg>
      </pc:sldChg>
      <pc:sldChg chg="addSp delSp modSp mod">
        <pc:chgData name="Yilmaz Mustafa" userId="bbcede42-c1b2-43e6-a370-e252b59f6c51" providerId="ADAL" clId="{53F5F0CF-A446-459F-887E-78ABC86DB7C6}" dt="2022-02-14T12:16:06.751" v="1301" actId="313"/>
        <pc:sldMkLst>
          <pc:docMk/>
          <pc:sldMk cId="0" sldId="272"/>
        </pc:sldMkLst>
        <pc:spChg chg="del">
          <ac:chgData name="Yilmaz Mustafa" userId="bbcede42-c1b2-43e6-a370-e252b59f6c51" providerId="ADAL" clId="{53F5F0CF-A446-459F-887E-78ABC86DB7C6}" dt="2022-02-13T21:22:38.076" v="627" actId="478"/>
          <ac:spMkLst>
            <pc:docMk/>
            <pc:sldMk cId="0" sldId="272"/>
            <ac:spMk id="7" creationId="{0B42C29F-D698-4994-90AA-27E5961C20D8}"/>
          </ac:spMkLst>
        </pc:spChg>
        <pc:spChg chg="del">
          <ac:chgData name="Yilmaz Mustafa" userId="bbcede42-c1b2-43e6-a370-e252b59f6c51" providerId="ADAL" clId="{53F5F0CF-A446-459F-887E-78ABC86DB7C6}" dt="2022-02-13T21:22:38.076" v="627" actId="478"/>
          <ac:spMkLst>
            <pc:docMk/>
            <pc:sldMk cId="0" sldId="272"/>
            <ac:spMk id="8" creationId="{73EAC2CB-F65F-41CF-8E0B-3C526B0C5F18}"/>
          </ac:spMkLst>
        </pc:spChg>
        <pc:spChg chg="add mod">
          <ac:chgData name="Yilmaz Mustafa" userId="bbcede42-c1b2-43e6-a370-e252b59f6c51" providerId="ADAL" clId="{53F5F0CF-A446-459F-887E-78ABC86DB7C6}" dt="2022-02-13T21:22:38.414" v="628"/>
          <ac:spMkLst>
            <pc:docMk/>
            <pc:sldMk cId="0" sldId="272"/>
            <ac:spMk id="9" creationId="{163B9AF9-D601-4316-8811-7F84D6184893}"/>
          </ac:spMkLst>
        </pc:spChg>
        <pc:spChg chg="add mod">
          <ac:chgData name="Yilmaz Mustafa" userId="bbcede42-c1b2-43e6-a370-e252b59f6c51" providerId="ADAL" clId="{53F5F0CF-A446-459F-887E-78ABC86DB7C6}" dt="2022-02-13T21:22:38.414" v="628"/>
          <ac:spMkLst>
            <pc:docMk/>
            <pc:sldMk cId="0" sldId="272"/>
            <ac:spMk id="10" creationId="{451AAEFF-AE39-42C2-BD5C-1A0E1304A4D2}"/>
          </ac:spMkLst>
        </pc:spChg>
        <pc:spChg chg="mod">
          <ac:chgData name="Yilmaz Mustafa" userId="bbcede42-c1b2-43e6-a370-e252b59f6c51" providerId="ADAL" clId="{53F5F0CF-A446-459F-887E-78ABC86DB7C6}" dt="2022-02-14T12:16:06.751" v="1301" actId="313"/>
          <ac:spMkLst>
            <pc:docMk/>
            <pc:sldMk cId="0" sldId="272"/>
            <ac:spMk id="199" creationId="{00000000-0000-0000-0000-000000000000}"/>
          </ac:spMkLst>
        </pc:spChg>
      </pc:sldChg>
      <pc:sldChg chg="addSp delSp modSp mod">
        <pc:chgData name="Yilmaz Mustafa" userId="bbcede42-c1b2-43e6-a370-e252b59f6c51" providerId="ADAL" clId="{53F5F0CF-A446-459F-887E-78ABC86DB7C6}" dt="2022-02-13T21:22:43.628" v="630"/>
        <pc:sldMkLst>
          <pc:docMk/>
          <pc:sldMk cId="0" sldId="273"/>
        </pc:sldMkLst>
        <pc:spChg chg="del">
          <ac:chgData name="Yilmaz Mustafa" userId="bbcede42-c1b2-43e6-a370-e252b59f6c51" providerId="ADAL" clId="{53F5F0CF-A446-459F-887E-78ABC86DB7C6}" dt="2022-02-13T21:22:43.271" v="629" actId="478"/>
          <ac:spMkLst>
            <pc:docMk/>
            <pc:sldMk cId="0" sldId="273"/>
            <ac:spMk id="9" creationId="{26E2BA33-55DB-48BE-858D-9E11BF9C71FB}"/>
          </ac:spMkLst>
        </pc:spChg>
        <pc:spChg chg="del">
          <ac:chgData name="Yilmaz Mustafa" userId="bbcede42-c1b2-43e6-a370-e252b59f6c51" providerId="ADAL" clId="{53F5F0CF-A446-459F-887E-78ABC86DB7C6}" dt="2022-02-13T21:22:43.271" v="629" actId="478"/>
          <ac:spMkLst>
            <pc:docMk/>
            <pc:sldMk cId="0" sldId="273"/>
            <ac:spMk id="10" creationId="{20100757-3BF5-49E4-BACC-14716BCE5C39}"/>
          </ac:spMkLst>
        </pc:spChg>
        <pc:spChg chg="add mod">
          <ac:chgData name="Yilmaz Mustafa" userId="bbcede42-c1b2-43e6-a370-e252b59f6c51" providerId="ADAL" clId="{53F5F0CF-A446-459F-887E-78ABC86DB7C6}" dt="2022-02-13T21:22:43.628" v="630"/>
          <ac:spMkLst>
            <pc:docMk/>
            <pc:sldMk cId="0" sldId="273"/>
            <ac:spMk id="11" creationId="{A4A6366F-D366-4869-8D1B-35FF8A4CAE8F}"/>
          </ac:spMkLst>
        </pc:spChg>
        <pc:spChg chg="add mod">
          <ac:chgData name="Yilmaz Mustafa" userId="bbcede42-c1b2-43e6-a370-e252b59f6c51" providerId="ADAL" clId="{53F5F0CF-A446-459F-887E-78ABC86DB7C6}" dt="2022-02-13T21:22:43.628" v="630"/>
          <ac:spMkLst>
            <pc:docMk/>
            <pc:sldMk cId="0" sldId="273"/>
            <ac:spMk id="12" creationId="{0EA990CF-DA77-464E-BA4C-A12DECD4EE97}"/>
          </ac:spMkLst>
        </pc:spChg>
        <pc:spChg chg="mod">
          <ac:chgData name="Yilmaz Mustafa" userId="bbcede42-c1b2-43e6-a370-e252b59f6c51" providerId="ADAL" clId="{53F5F0CF-A446-459F-887E-78ABC86DB7C6}" dt="2022-02-13T21:13:59.825" v="357" actId="20577"/>
          <ac:spMkLst>
            <pc:docMk/>
            <pc:sldMk cId="0" sldId="273"/>
            <ac:spMk id="209" creationId="{00000000-0000-0000-0000-000000000000}"/>
          </ac:spMkLst>
        </pc:spChg>
      </pc:sldChg>
      <pc:sldChg chg="addSp delSp modSp mod">
        <pc:chgData name="Yilmaz Mustafa" userId="bbcede42-c1b2-43e6-a370-e252b59f6c51" providerId="ADAL" clId="{53F5F0CF-A446-459F-887E-78ABC86DB7C6}" dt="2022-02-13T21:22:47.811" v="632"/>
        <pc:sldMkLst>
          <pc:docMk/>
          <pc:sldMk cId="0" sldId="274"/>
        </pc:sldMkLst>
        <pc:spChg chg="del">
          <ac:chgData name="Yilmaz Mustafa" userId="bbcede42-c1b2-43e6-a370-e252b59f6c51" providerId="ADAL" clId="{53F5F0CF-A446-459F-887E-78ABC86DB7C6}" dt="2022-02-13T21:22:47.513" v="631" actId="478"/>
          <ac:spMkLst>
            <pc:docMk/>
            <pc:sldMk cId="0" sldId="274"/>
            <ac:spMk id="9" creationId="{E203AA59-E05E-4977-ABC9-9948E03DEE97}"/>
          </ac:spMkLst>
        </pc:spChg>
        <pc:spChg chg="del">
          <ac:chgData name="Yilmaz Mustafa" userId="bbcede42-c1b2-43e6-a370-e252b59f6c51" providerId="ADAL" clId="{53F5F0CF-A446-459F-887E-78ABC86DB7C6}" dt="2022-02-13T21:22:47.513" v="631" actId="478"/>
          <ac:spMkLst>
            <pc:docMk/>
            <pc:sldMk cId="0" sldId="274"/>
            <ac:spMk id="10" creationId="{DECF70AF-B5A2-4D61-BBA0-D5054424876B}"/>
          </ac:spMkLst>
        </pc:spChg>
        <pc:spChg chg="add mod">
          <ac:chgData name="Yilmaz Mustafa" userId="bbcede42-c1b2-43e6-a370-e252b59f6c51" providerId="ADAL" clId="{53F5F0CF-A446-459F-887E-78ABC86DB7C6}" dt="2022-02-13T21:22:47.811" v="632"/>
          <ac:spMkLst>
            <pc:docMk/>
            <pc:sldMk cId="0" sldId="274"/>
            <ac:spMk id="11" creationId="{9C15C676-0B2F-4ADF-B393-11266DF2804A}"/>
          </ac:spMkLst>
        </pc:spChg>
        <pc:spChg chg="add mod">
          <ac:chgData name="Yilmaz Mustafa" userId="bbcede42-c1b2-43e6-a370-e252b59f6c51" providerId="ADAL" clId="{53F5F0CF-A446-459F-887E-78ABC86DB7C6}" dt="2022-02-13T21:22:47.811" v="632"/>
          <ac:spMkLst>
            <pc:docMk/>
            <pc:sldMk cId="0" sldId="274"/>
            <ac:spMk id="12" creationId="{187CB161-BCD7-4668-A088-FFAC6E88FCD4}"/>
          </ac:spMkLst>
        </pc:spChg>
        <pc:spChg chg="mod">
          <ac:chgData name="Yilmaz Mustafa" userId="bbcede42-c1b2-43e6-a370-e252b59f6c51" providerId="ADAL" clId="{53F5F0CF-A446-459F-887E-78ABC86DB7C6}" dt="2022-02-13T21:14:20.755" v="373" actId="20577"/>
          <ac:spMkLst>
            <pc:docMk/>
            <pc:sldMk cId="0" sldId="274"/>
            <ac:spMk id="218" creationId="{00000000-0000-0000-0000-000000000000}"/>
          </ac:spMkLst>
        </pc:spChg>
      </pc:sldChg>
      <pc:sldChg chg="addSp delSp modSp mod">
        <pc:chgData name="Yilmaz Mustafa" userId="bbcede42-c1b2-43e6-a370-e252b59f6c51" providerId="ADAL" clId="{53F5F0CF-A446-459F-887E-78ABC86DB7C6}" dt="2022-02-13T21:23:03.027" v="642" actId="14100"/>
        <pc:sldMkLst>
          <pc:docMk/>
          <pc:sldMk cId="0" sldId="275"/>
        </pc:sldMkLst>
        <pc:spChg chg="del">
          <ac:chgData name="Yilmaz Mustafa" userId="bbcede42-c1b2-43e6-a370-e252b59f6c51" providerId="ADAL" clId="{53F5F0CF-A446-459F-887E-78ABC86DB7C6}" dt="2022-02-13T21:22:52.980" v="633" actId="478"/>
          <ac:spMkLst>
            <pc:docMk/>
            <pc:sldMk cId="0" sldId="275"/>
            <ac:spMk id="9" creationId="{0C82B8A1-B766-4548-9CAC-386364F8E53E}"/>
          </ac:spMkLst>
        </pc:spChg>
        <pc:spChg chg="del">
          <ac:chgData name="Yilmaz Mustafa" userId="bbcede42-c1b2-43e6-a370-e252b59f6c51" providerId="ADAL" clId="{53F5F0CF-A446-459F-887E-78ABC86DB7C6}" dt="2022-02-13T21:22:52.980" v="633" actId="478"/>
          <ac:spMkLst>
            <pc:docMk/>
            <pc:sldMk cId="0" sldId="275"/>
            <ac:spMk id="10" creationId="{E5F34539-0584-4BDC-B8CA-B00E15DDE453}"/>
          </ac:spMkLst>
        </pc:spChg>
        <pc:spChg chg="add mod">
          <ac:chgData name="Yilmaz Mustafa" userId="bbcede42-c1b2-43e6-a370-e252b59f6c51" providerId="ADAL" clId="{53F5F0CF-A446-459F-887E-78ABC86DB7C6}" dt="2022-02-13T21:22:53.399" v="634"/>
          <ac:spMkLst>
            <pc:docMk/>
            <pc:sldMk cId="0" sldId="275"/>
            <ac:spMk id="11" creationId="{4F0FADD0-74AB-427F-B4C2-2B9B9EF08D57}"/>
          </ac:spMkLst>
        </pc:spChg>
        <pc:spChg chg="add mod">
          <ac:chgData name="Yilmaz Mustafa" userId="bbcede42-c1b2-43e6-a370-e252b59f6c51" providerId="ADAL" clId="{53F5F0CF-A446-459F-887E-78ABC86DB7C6}" dt="2022-02-13T21:22:53.399" v="634"/>
          <ac:spMkLst>
            <pc:docMk/>
            <pc:sldMk cId="0" sldId="275"/>
            <ac:spMk id="12" creationId="{FB659447-CF07-4883-AB2E-FF6004DCF246}"/>
          </ac:spMkLst>
        </pc:spChg>
        <pc:spChg chg="mod">
          <ac:chgData name="Yilmaz Mustafa" userId="bbcede42-c1b2-43e6-a370-e252b59f6c51" providerId="ADAL" clId="{53F5F0CF-A446-459F-887E-78ABC86DB7C6}" dt="2022-02-13T21:23:03.027" v="642" actId="14100"/>
          <ac:spMkLst>
            <pc:docMk/>
            <pc:sldMk cId="0" sldId="275"/>
            <ac:spMk id="227" creationId="{00000000-0000-0000-0000-000000000000}"/>
          </ac:spMkLst>
        </pc:spChg>
      </pc:sldChg>
      <pc:sldChg chg="addSp delSp modSp mod">
        <pc:chgData name="Yilmaz Mustafa" userId="bbcede42-c1b2-43e6-a370-e252b59f6c51" providerId="ADAL" clId="{53F5F0CF-A446-459F-887E-78ABC86DB7C6}" dt="2022-02-13T21:23:13.068" v="644"/>
        <pc:sldMkLst>
          <pc:docMk/>
          <pc:sldMk cId="0" sldId="276"/>
        </pc:sldMkLst>
        <pc:spChg chg="del">
          <ac:chgData name="Yilmaz Mustafa" userId="bbcede42-c1b2-43e6-a370-e252b59f6c51" providerId="ADAL" clId="{53F5F0CF-A446-459F-887E-78ABC86DB7C6}" dt="2022-02-13T21:23:12.655" v="643" actId="478"/>
          <ac:spMkLst>
            <pc:docMk/>
            <pc:sldMk cId="0" sldId="276"/>
            <ac:spMk id="9" creationId="{4CF231B8-D790-46FB-9A03-622B9D5D48CF}"/>
          </ac:spMkLst>
        </pc:spChg>
        <pc:spChg chg="del">
          <ac:chgData name="Yilmaz Mustafa" userId="bbcede42-c1b2-43e6-a370-e252b59f6c51" providerId="ADAL" clId="{53F5F0CF-A446-459F-887E-78ABC86DB7C6}" dt="2022-02-13T21:23:12.655" v="643" actId="478"/>
          <ac:spMkLst>
            <pc:docMk/>
            <pc:sldMk cId="0" sldId="276"/>
            <ac:spMk id="10" creationId="{B6196493-AD7A-4198-8340-5D2A64ABA07C}"/>
          </ac:spMkLst>
        </pc:spChg>
        <pc:spChg chg="add mod">
          <ac:chgData name="Yilmaz Mustafa" userId="bbcede42-c1b2-43e6-a370-e252b59f6c51" providerId="ADAL" clId="{53F5F0CF-A446-459F-887E-78ABC86DB7C6}" dt="2022-02-13T21:23:13.068" v="644"/>
          <ac:spMkLst>
            <pc:docMk/>
            <pc:sldMk cId="0" sldId="276"/>
            <ac:spMk id="11" creationId="{4E51DB7E-A474-454A-AAF2-DA42D05790B2}"/>
          </ac:spMkLst>
        </pc:spChg>
        <pc:spChg chg="add mod">
          <ac:chgData name="Yilmaz Mustafa" userId="bbcede42-c1b2-43e6-a370-e252b59f6c51" providerId="ADAL" clId="{53F5F0CF-A446-459F-887E-78ABC86DB7C6}" dt="2022-02-13T21:23:13.068" v="644"/>
          <ac:spMkLst>
            <pc:docMk/>
            <pc:sldMk cId="0" sldId="276"/>
            <ac:spMk id="12" creationId="{D11D1626-80CC-45CD-92B4-821879D16B29}"/>
          </ac:spMkLst>
        </pc:spChg>
        <pc:spChg chg="mod">
          <ac:chgData name="Yilmaz Mustafa" userId="bbcede42-c1b2-43e6-a370-e252b59f6c51" providerId="ADAL" clId="{53F5F0CF-A446-459F-887E-78ABC86DB7C6}" dt="2022-02-13T21:15:33.186" v="415" actId="20577"/>
          <ac:spMkLst>
            <pc:docMk/>
            <pc:sldMk cId="0" sldId="276"/>
            <ac:spMk id="236" creationId="{00000000-0000-0000-0000-000000000000}"/>
          </ac:spMkLst>
        </pc:spChg>
      </pc:sldChg>
      <pc:sldChg chg="addSp delSp modSp mod">
        <pc:chgData name="Yilmaz Mustafa" userId="bbcede42-c1b2-43e6-a370-e252b59f6c51" providerId="ADAL" clId="{53F5F0CF-A446-459F-887E-78ABC86DB7C6}" dt="2022-02-13T21:23:19.891" v="646"/>
        <pc:sldMkLst>
          <pc:docMk/>
          <pc:sldMk cId="0" sldId="277"/>
        </pc:sldMkLst>
        <pc:spChg chg="del">
          <ac:chgData name="Yilmaz Mustafa" userId="bbcede42-c1b2-43e6-a370-e252b59f6c51" providerId="ADAL" clId="{53F5F0CF-A446-459F-887E-78ABC86DB7C6}" dt="2022-02-13T21:23:19.515" v="645" actId="478"/>
          <ac:spMkLst>
            <pc:docMk/>
            <pc:sldMk cId="0" sldId="277"/>
            <ac:spMk id="9" creationId="{5E83CAA5-11DB-40CA-AAD6-8265561D10AA}"/>
          </ac:spMkLst>
        </pc:spChg>
        <pc:spChg chg="del">
          <ac:chgData name="Yilmaz Mustafa" userId="bbcede42-c1b2-43e6-a370-e252b59f6c51" providerId="ADAL" clId="{53F5F0CF-A446-459F-887E-78ABC86DB7C6}" dt="2022-02-13T21:23:19.515" v="645" actId="478"/>
          <ac:spMkLst>
            <pc:docMk/>
            <pc:sldMk cId="0" sldId="277"/>
            <ac:spMk id="10" creationId="{50EBB4AF-90A1-44DD-BE08-91CBA3A7B8F1}"/>
          </ac:spMkLst>
        </pc:spChg>
        <pc:spChg chg="add mod">
          <ac:chgData name="Yilmaz Mustafa" userId="bbcede42-c1b2-43e6-a370-e252b59f6c51" providerId="ADAL" clId="{53F5F0CF-A446-459F-887E-78ABC86DB7C6}" dt="2022-02-13T21:23:19.891" v="646"/>
          <ac:spMkLst>
            <pc:docMk/>
            <pc:sldMk cId="0" sldId="277"/>
            <ac:spMk id="11" creationId="{AD49BBEE-04C5-463A-B626-FB730B2D395D}"/>
          </ac:spMkLst>
        </pc:spChg>
        <pc:spChg chg="add mod">
          <ac:chgData name="Yilmaz Mustafa" userId="bbcede42-c1b2-43e6-a370-e252b59f6c51" providerId="ADAL" clId="{53F5F0CF-A446-459F-887E-78ABC86DB7C6}" dt="2022-02-13T21:23:19.891" v="646"/>
          <ac:spMkLst>
            <pc:docMk/>
            <pc:sldMk cId="0" sldId="277"/>
            <ac:spMk id="12" creationId="{09EA0D95-354F-47F6-A037-921F161C6EA1}"/>
          </ac:spMkLst>
        </pc:spChg>
        <pc:spChg chg="mod">
          <ac:chgData name="Yilmaz Mustafa" userId="bbcede42-c1b2-43e6-a370-e252b59f6c51" providerId="ADAL" clId="{53F5F0CF-A446-459F-887E-78ABC86DB7C6}" dt="2022-02-13T21:15:55.739" v="439" actId="1038"/>
          <ac:spMkLst>
            <pc:docMk/>
            <pc:sldMk cId="0" sldId="277"/>
            <ac:spMk id="245" creationId="{00000000-0000-0000-0000-000000000000}"/>
          </ac:spMkLst>
        </pc:spChg>
      </pc:sldChg>
      <pc:sldChg chg="addSp delSp modSp mod">
        <pc:chgData name="Yilmaz Mustafa" userId="bbcede42-c1b2-43e6-a370-e252b59f6c51" providerId="ADAL" clId="{53F5F0CF-A446-459F-887E-78ABC86DB7C6}" dt="2022-02-13T21:23:24.707" v="648"/>
        <pc:sldMkLst>
          <pc:docMk/>
          <pc:sldMk cId="0" sldId="278"/>
        </pc:sldMkLst>
        <pc:spChg chg="del">
          <ac:chgData name="Yilmaz Mustafa" userId="bbcede42-c1b2-43e6-a370-e252b59f6c51" providerId="ADAL" clId="{53F5F0CF-A446-459F-887E-78ABC86DB7C6}" dt="2022-02-13T21:23:24.299" v="647" actId="478"/>
          <ac:spMkLst>
            <pc:docMk/>
            <pc:sldMk cId="0" sldId="278"/>
            <ac:spMk id="9" creationId="{EDA7BA91-3FEE-4026-82A6-BEE7CBC86209}"/>
          </ac:spMkLst>
        </pc:spChg>
        <pc:spChg chg="del">
          <ac:chgData name="Yilmaz Mustafa" userId="bbcede42-c1b2-43e6-a370-e252b59f6c51" providerId="ADAL" clId="{53F5F0CF-A446-459F-887E-78ABC86DB7C6}" dt="2022-02-13T21:23:24.299" v="647" actId="478"/>
          <ac:spMkLst>
            <pc:docMk/>
            <pc:sldMk cId="0" sldId="278"/>
            <ac:spMk id="10" creationId="{22F11978-1E93-418B-A7B0-1BFABC7F3D0F}"/>
          </ac:spMkLst>
        </pc:spChg>
        <pc:spChg chg="add mod">
          <ac:chgData name="Yilmaz Mustafa" userId="bbcede42-c1b2-43e6-a370-e252b59f6c51" providerId="ADAL" clId="{53F5F0CF-A446-459F-887E-78ABC86DB7C6}" dt="2022-02-13T21:23:24.707" v="648"/>
          <ac:spMkLst>
            <pc:docMk/>
            <pc:sldMk cId="0" sldId="278"/>
            <ac:spMk id="11" creationId="{8155417E-7D9F-4468-93F0-38209EFA630B}"/>
          </ac:spMkLst>
        </pc:spChg>
        <pc:spChg chg="add mod">
          <ac:chgData name="Yilmaz Mustafa" userId="bbcede42-c1b2-43e6-a370-e252b59f6c51" providerId="ADAL" clId="{53F5F0CF-A446-459F-887E-78ABC86DB7C6}" dt="2022-02-13T21:23:24.707" v="648"/>
          <ac:spMkLst>
            <pc:docMk/>
            <pc:sldMk cId="0" sldId="278"/>
            <ac:spMk id="12" creationId="{D9652747-3799-40D5-BB15-B0259DD90891}"/>
          </ac:spMkLst>
        </pc:spChg>
        <pc:spChg chg="mod">
          <ac:chgData name="Yilmaz Mustafa" userId="bbcede42-c1b2-43e6-a370-e252b59f6c51" providerId="ADAL" clId="{53F5F0CF-A446-459F-887E-78ABC86DB7C6}" dt="2022-02-13T21:16:28.566" v="456" actId="20577"/>
          <ac:spMkLst>
            <pc:docMk/>
            <pc:sldMk cId="0" sldId="278"/>
            <ac:spMk id="254" creationId="{00000000-0000-0000-0000-000000000000}"/>
          </ac:spMkLst>
        </pc:spChg>
      </pc:sldChg>
      <pc:sldChg chg="addSp delSp modSp mod">
        <pc:chgData name="Yilmaz Mustafa" userId="bbcede42-c1b2-43e6-a370-e252b59f6c51" providerId="ADAL" clId="{53F5F0CF-A446-459F-887E-78ABC86DB7C6}" dt="2022-02-13T21:23:30.011" v="650"/>
        <pc:sldMkLst>
          <pc:docMk/>
          <pc:sldMk cId="0" sldId="279"/>
        </pc:sldMkLst>
        <pc:spChg chg="del">
          <ac:chgData name="Yilmaz Mustafa" userId="bbcede42-c1b2-43e6-a370-e252b59f6c51" providerId="ADAL" clId="{53F5F0CF-A446-459F-887E-78ABC86DB7C6}" dt="2022-02-13T21:23:29.481" v="649" actId="478"/>
          <ac:spMkLst>
            <pc:docMk/>
            <pc:sldMk cId="0" sldId="279"/>
            <ac:spMk id="9" creationId="{DC0A70CB-069C-465D-B706-BAD882B93636}"/>
          </ac:spMkLst>
        </pc:spChg>
        <pc:spChg chg="del">
          <ac:chgData name="Yilmaz Mustafa" userId="bbcede42-c1b2-43e6-a370-e252b59f6c51" providerId="ADAL" clId="{53F5F0CF-A446-459F-887E-78ABC86DB7C6}" dt="2022-02-13T21:23:29.481" v="649" actId="478"/>
          <ac:spMkLst>
            <pc:docMk/>
            <pc:sldMk cId="0" sldId="279"/>
            <ac:spMk id="10" creationId="{2D3188AC-2D43-436C-9EFE-F9E8ECC8038B}"/>
          </ac:spMkLst>
        </pc:spChg>
        <pc:spChg chg="add mod">
          <ac:chgData name="Yilmaz Mustafa" userId="bbcede42-c1b2-43e6-a370-e252b59f6c51" providerId="ADAL" clId="{53F5F0CF-A446-459F-887E-78ABC86DB7C6}" dt="2022-02-13T21:23:30.011" v="650"/>
          <ac:spMkLst>
            <pc:docMk/>
            <pc:sldMk cId="0" sldId="279"/>
            <ac:spMk id="11" creationId="{60730EFF-F540-44CC-9DA7-AC2E73676780}"/>
          </ac:spMkLst>
        </pc:spChg>
        <pc:spChg chg="add mod">
          <ac:chgData name="Yilmaz Mustafa" userId="bbcede42-c1b2-43e6-a370-e252b59f6c51" providerId="ADAL" clId="{53F5F0CF-A446-459F-887E-78ABC86DB7C6}" dt="2022-02-13T21:23:30.011" v="650"/>
          <ac:spMkLst>
            <pc:docMk/>
            <pc:sldMk cId="0" sldId="279"/>
            <ac:spMk id="12" creationId="{220BBD73-CB19-4D60-A372-924576F3EE44}"/>
          </ac:spMkLst>
        </pc:spChg>
        <pc:spChg chg="mod">
          <ac:chgData name="Yilmaz Mustafa" userId="bbcede42-c1b2-43e6-a370-e252b59f6c51" providerId="ADAL" clId="{53F5F0CF-A446-459F-887E-78ABC86DB7C6}" dt="2022-02-13T21:17:02.648" v="469" actId="20577"/>
          <ac:spMkLst>
            <pc:docMk/>
            <pc:sldMk cId="0" sldId="279"/>
            <ac:spMk id="263" creationId="{00000000-0000-0000-0000-000000000000}"/>
          </ac:spMkLst>
        </pc:spChg>
      </pc:sldChg>
      <pc:sldChg chg="addSp delSp modSp mod">
        <pc:chgData name="Yilmaz Mustafa" userId="bbcede42-c1b2-43e6-a370-e252b59f6c51" providerId="ADAL" clId="{53F5F0CF-A446-459F-887E-78ABC86DB7C6}" dt="2022-02-13T21:23:36.185" v="652"/>
        <pc:sldMkLst>
          <pc:docMk/>
          <pc:sldMk cId="0" sldId="280"/>
        </pc:sldMkLst>
        <pc:spChg chg="del">
          <ac:chgData name="Yilmaz Mustafa" userId="bbcede42-c1b2-43e6-a370-e252b59f6c51" providerId="ADAL" clId="{53F5F0CF-A446-459F-887E-78ABC86DB7C6}" dt="2022-02-13T21:23:35.907" v="651" actId="478"/>
          <ac:spMkLst>
            <pc:docMk/>
            <pc:sldMk cId="0" sldId="280"/>
            <ac:spMk id="9" creationId="{2C5376E5-BC3D-4A9E-BFAA-704BB5C8BA40}"/>
          </ac:spMkLst>
        </pc:spChg>
        <pc:spChg chg="del">
          <ac:chgData name="Yilmaz Mustafa" userId="bbcede42-c1b2-43e6-a370-e252b59f6c51" providerId="ADAL" clId="{53F5F0CF-A446-459F-887E-78ABC86DB7C6}" dt="2022-02-13T21:23:35.907" v="651" actId="478"/>
          <ac:spMkLst>
            <pc:docMk/>
            <pc:sldMk cId="0" sldId="280"/>
            <ac:spMk id="10" creationId="{FFCAC3D8-125A-4FC2-8831-46B22477752C}"/>
          </ac:spMkLst>
        </pc:spChg>
        <pc:spChg chg="add mod">
          <ac:chgData name="Yilmaz Mustafa" userId="bbcede42-c1b2-43e6-a370-e252b59f6c51" providerId="ADAL" clId="{53F5F0CF-A446-459F-887E-78ABC86DB7C6}" dt="2022-02-13T21:23:36.185" v="652"/>
          <ac:spMkLst>
            <pc:docMk/>
            <pc:sldMk cId="0" sldId="280"/>
            <ac:spMk id="11" creationId="{7B354AAB-2028-465F-9962-1C2AD0BD92B1}"/>
          </ac:spMkLst>
        </pc:spChg>
        <pc:spChg chg="add mod">
          <ac:chgData name="Yilmaz Mustafa" userId="bbcede42-c1b2-43e6-a370-e252b59f6c51" providerId="ADAL" clId="{53F5F0CF-A446-459F-887E-78ABC86DB7C6}" dt="2022-02-13T21:23:36.185" v="652"/>
          <ac:spMkLst>
            <pc:docMk/>
            <pc:sldMk cId="0" sldId="280"/>
            <ac:spMk id="12" creationId="{47EAB4F8-E4C6-47DF-A41E-C8B38EB336F9}"/>
          </ac:spMkLst>
        </pc:spChg>
      </pc:sldChg>
      <pc:sldChg chg="addSp delSp modSp mod">
        <pc:chgData name="Yilmaz Mustafa" userId="bbcede42-c1b2-43e6-a370-e252b59f6c51" providerId="ADAL" clId="{53F5F0CF-A446-459F-887E-78ABC86DB7C6}" dt="2022-02-13T21:23:41.693" v="654"/>
        <pc:sldMkLst>
          <pc:docMk/>
          <pc:sldMk cId="0" sldId="281"/>
        </pc:sldMkLst>
        <pc:spChg chg="del">
          <ac:chgData name="Yilmaz Mustafa" userId="bbcede42-c1b2-43e6-a370-e252b59f6c51" providerId="ADAL" clId="{53F5F0CF-A446-459F-887E-78ABC86DB7C6}" dt="2022-02-13T21:23:41.431" v="653" actId="478"/>
          <ac:spMkLst>
            <pc:docMk/>
            <pc:sldMk cId="0" sldId="281"/>
            <ac:spMk id="9" creationId="{888BBA4E-173C-47D5-8418-E3679DE7E3FA}"/>
          </ac:spMkLst>
        </pc:spChg>
        <pc:spChg chg="del">
          <ac:chgData name="Yilmaz Mustafa" userId="bbcede42-c1b2-43e6-a370-e252b59f6c51" providerId="ADAL" clId="{53F5F0CF-A446-459F-887E-78ABC86DB7C6}" dt="2022-02-13T21:23:41.431" v="653" actId="478"/>
          <ac:spMkLst>
            <pc:docMk/>
            <pc:sldMk cId="0" sldId="281"/>
            <ac:spMk id="10" creationId="{9FD96ED8-8636-4CCD-A0BE-C048339DC09B}"/>
          </ac:spMkLst>
        </pc:spChg>
        <pc:spChg chg="add mod">
          <ac:chgData name="Yilmaz Mustafa" userId="bbcede42-c1b2-43e6-a370-e252b59f6c51" providerId="ADAL" clId="{53F5F0CF-A446-459F-887E-78ABC86DB7C6}" dt="2022-02-13T21:23:41.693" v="654"/>
          <ac:spMkLst>
            <pc:docMk/>
            <pc:sldMk cId="0" sldId="281"/>
            <ac:spMk id="11" creationId="{94854068-B262-4751-BB4B-88B7FC152FF4}"/>
          </ac:spMkLst>
        </pc:spChg>
        <pc:spChg chg="add mod">
          <ac:chgData name="Yilmaz Mustafa" userId="bbcede42-c1b2-43e6-a370-e252b59f6c51" providerId="ADAL" clId="{53F5F0CF-A446-459F-887E-78ABC86DB7C6}" dt="2022-02-13T21:23:41.693" v="654"/>
          <ac:spMkLst>
            <pc:docMk/>
            <pc:sldMk cId="0" sldId="281"/>
            <ac:spMk id="12" creationId="{B980D764-A186-4772-8C3A-09E9E491A33A}"/>
          </ac:spMkLst>
        </pc:spChg>
        <pc:spChg chg="mod">
          <ac:chgData name="Yilmaz Mustafa" userId="bbcede42-c1b2-43e6-a370-e252b59f6c51" providerId="ADAL" clId="{53F5F0CF-A446-459F-887E-78ABC86DB7C6}" dt="2022-02-13T21:18:27.483" v="536" actId="113"/>
          <ac:spMkLst>
            <pc:docMk/>
            <pc:sldMk cId="0" sldId="281"/>
            <ac:spMk id="281" creationId="{00000000-0000-0000-0000-000000000000}"/>
          </ac:spMkLst>
        </pc:spChg>
      </pc:sldChg>
      <pc:sldChg chg="addSp delSp modSp mod">
        <pc:chgData name="Yilmaz Mustafa" userId="bbcede42-c1b2-43e6-a370-e252b59f6c51" providerId="ADAL" clId="{53F5F0CF-A446-459F-887E-78ABC86DB7C6}" dt="2022-02-13T21:23:46.447" v="656"/>
        <pc:sldMkLst>
          <pc:docMk/>
          <pc:sldMk cId="0" sldId="282"/>
        </pc:sldMkLst>
        <pc:spChg chg="del">
          <ac:chgData name="Yilmaz Mustafa" userId="bbcede42-c1b2-43e6-a370-e252b59f6c51" providerId="ADAL" clId="{53F5F0CF-A446-459F-887E-78ABC86DB7C6}" dt="2022-02-13T21:23:46.209" v="655" actId="478"/>
          <ac:spMkLst>
            <pc:docMk/>
            <pc:sldMk cId="0" sldId="282"/>
            <ac:spMk id="9" creationId="{42B2CA72-F088-42D7-8DC0-029251F422E4}"/>
          </ac:spMkLst>
        </pc:spChg>
        <pc:spChg chg="del">
          <ac:chgData name="Yilmaz Mustafa" userId="bbcede42-c1b2-43e6-a370-e252b59f6c51" providerId="ADAL" clId="{53F5F0CF-A446-459F-887E-78ABC86DB7C6}" dt="2022-02-13T21:23:46.209" v="655" actId="478"/>
          <ac:spMkLst>
            <pc:docMk/>
            <pc:sldMk cId="0" sldId="282"/>
            <ac:spMk id="10" creationId="{517AEC4A-2A3A-463D-BF84-67A2258D5FF8}"/>
          </ac:spMkLst>
        </pc:spChg>
        <pc:spChg chg="add mod">
          <ac:chgData name="Yilmaz Mustafa" userId="bbcede42-c1b2-43e6-a370-e252b59f6c51" providerId="ADAL" clId="{53F5F0CF-A446-459F-887E-78ABC86DB7C6}" dt="2022-02-13T21:23:46.447" v="656"/>
          <ac:spMkLst>
            <pc:docMk/>
            <pc:sldMk cId="0" sldId="282"/>
            <ac:spMk id="11" creationId="{87123186-2AEB-4396-A30B-0D08A053F38C}"/>
          </ac:spMkLst>
        </pc:spChg>
        <pc:spChg chg="add mod">
          <ac:chgData name="Yilmaz Mustafa" userId="bbcede42-c1b2-43e6-a370-e252b59f6c51" providerId="ADAL" clId="{53F5F0CF-A446-459F-887E-78ABC86DB7C6}" dt="2022-02-13T21:23:46.447" v="656"/>
          <ac:spMkLst>
            <pc:docMk/>
            <pc:sldMk cId="0" sldId="282"/>
            <ac:spMk id="12" creationId="{AAAB19FC-0AFB-41F2-96F6-4337A01647A7}"/>
          </ac:spMkLst>
        </pc:spChg>
        <pc:spChg chg="mod">
          <ac:chgData name="Yilmaz Mustafa" userId="bbcede42-c1b2-43e6-a370-e252b59f6c51" providerId="ADAL" clId="{53F5F0CF-A446-459F-887E-78ABC86DB7C6}" dt="2022-02-13T21:18:54.270" v="562" actId="20577"/>
          <ac:spMkLst>
            <pc:docMk/>
            <pc:sldMk cId="0" sldId="282"/>
            <ac:spMk id="290" creationId="{00000000-0000-0000-0000-000000000000}"/>
          </ac:spMkLst>
        </pc:spChg>
      </pc:sldChg>
      <pc:sldChg chg="addSp delSp modSp mod">
        <pc:chgData name="Yilmaz Mustafa" userId="bbcede42-c1b2-43e6-a370-e252b59f6c51" providerId="ADAL" clId="{53F5F0CF-A446-459F-887E-78ABC86DB7C6}" dt="2022-02-13T21:23:52.118" v="658"/>
        <pc:sldMkLst>
          <pc:docMk/>
          <pc:sldMk cId="0" sldId="283"/>
        </pc:sldMkLst>
        <pc:spChg chg="del">
          <ac:chgData name="Yilmaz Mustafa" userId="bbcede42-c1b2-43e6-a370-e252b59f6c51" providerId="ADAL" clId="{53F5F0CF-A446-459F-887E-78ABC86DB7C6}" dt="2022-02-13T21:23:51.803" v="657" actId="478"/>
          <ac:spMkLst>
            <pc:docMk/>
            <pc:sldMk cId="0" sldId="283"/>
            <ac:spMk id="9" creationId="{603447E3-9AD6-47E4-BF22-B2625B431E23}"/>
          </ac:spMkLst>
        </pc:spChg>
        <pc:spChg chg="del">
          <ac:chgData name="Yilmaz Mustafa" userId="bbcede42-c1b2-43e6-a370-e252b59f6c51" providerId="ADAL" clId="{53F5F0CF-A446-459F-887E-78ABC86DB7C6}" dt="2022-02-13T21:23:51.803" v="657" actId="478"/>
          <ac:spMkLst>
            <pc:docMk/>
            <pc:sldMk cId="0" sldId="283"/>
            <ac:spMk id="10" creationId="{38A384A7-AEAC-46BE-BBFB-C048B9F0D804}"/>
          </ac:spMkLst>
        </pc:spChg>
        <pc:spChg chg="add mod">
          <ac:chgData name="Yilmaz Mustafa" userId="bbcede42-c1b2-43e6-a370-e252b59f6c51" providerId="ADAL" clId="{53F5F0CF-A446-459F-887E-78ABC86DB7C6}" dt="2022-02-13T21:23:52.118" v="658"/>
          <ac:spMkLst>
            <pc:docMk/>
            <pc:sldMk cId="0" sldId="283"/>
            <ac:spMk id="11" creationId="{F92E1DFA-1F11-4D9D-ABD5-D7B2135AF3F1}"/>
          </ac:spMkLst>
        </pc:spChg>
        <pc:spChg chg="add mod">
          <ac:chgData name="Yilmaz Mustafa" userId="bbcede42-c1b2-43e6-a370-e252b59f6c51" providerId="ADAL" clId="{53F5F0CF-A446-459F-887E-78ABC86DB7C6}" dt="2022-02-13T21:23:52.118" v="658"/>
          <ac:spMkLst>
            <pc:docMk/>
            <pc:sldMk cId="0" sldId="283"/>
            <ac:spMk id="12" creationId="{10A58008-F704-497A-8AC2-7EE82E1405C9}"/>
          </ac:spMkLst>
        </pc:spChg>
        <pc:spChg chg="mod">
          <ac:chgData name="Yilmaz Mustafa" userId="bbcede42-c1b2-43e6-a370-e252b59f6c51" providerId="ADAL" clId="{53F5F0CF-A446-459F-887E-78ABC86DB7C6}" dt="2022-02-13T21:19:34.375" v="570" actId="113"/>
          <ac:spMkLst>
            <pc:docMk/>
            <pc:sldMk cId="0" sldId="283"/>
            <ac:spMk id="299" creationId="{00000000-0000-0000-0000-000000000000}"/>
          </ac:spMkLst>
        </pc:spChg>
      </pc:sldChg>
      <pc:sldChg chg="addSp delSp modSp mod">
        <pc:chgData name="Yilmaz Mustafa" userId="bbcede42-c1b2-43e6-a370-e252b59f6c51" providerId="ADAL" clId="{53F5F0CF-A446-459F-887E-78ABC86DB7C6}" dt="2022-02-14T11:00:35.403" v="1094" actId="14100"/>
        <pc:sldMkLst>
          <pc:docMk/>
          <pc:sldMk cId="0" sldId="284"/>
        </pc:sldMkLst>
        <pc:spChg chg="del">
          <ac:chgData name="Yilmaz Mustafa" userId="bbcede42-c1b2-43e6-a370-e252b59f6c51" providerId="ADAL" clId="{53F5F0CF-A446-459F-887E-78ABC86DB7C6}" dt="2022-02-13T21:23:58.209" v="659" actId="478"/>
          <ac:spMkLst>
            <pc:docMk/>
            <pc:sldMk cId="0" sldId="284"/>
            <ac:spMk id="13" creationId="{9ACBF007-F349-4039-BBEB-07328696BCF4}"/>
          </ac:spMkLst>
        </pc:spChg>
        <pc:spChg chg="del">
          <ac:chgData name="Yilmaz Mustafa" userId="bbcede42-c1b2-43e6-a370-e252b59f6c51" providerId="ADAL" clId="{53F5F0CF-A446-459F-887E-78ABC86DB7C6}" dt="2022-02-13T21:23:58.209" v="659" actId="478"/>
          <ac:spMkLst>
            <pc:docMk/>
            <pc:sldMk cId="0" sldId="284"/>
            <ac:spMk id="14" creationId="{25D52C7A-1809-4B95-B359-99D7C34BFA51}"/>
          </ac:spMkLst>
        </pc:spChg>
        <pc:spChg chg="add mod">
          <ac:chgData name="Yilmaz Mustafa" userId="bbcede42-c1b2-43e6-a370-e252b59f6c51" providerId="ADAL" clId="{53F5F0CF-A446-459F-887E-78ABC86DB7C6}" dt="2022-02-13T21:20:44.997" v="609" actId="14100"/>
          <ac:spMkLst>
            <pc:docMk/>
            <pc:sldMk cId="0" sldId="284"/>
            <ac:spMk id="15" creationId="{70DB131F-EF90-4128-8E3C-017D5266B795}"/>
          </ac:spMkLst>
        </pc:spChg>
        <pc:spChg chg="add mod">
          <ac:chgData name="Yilmaz Mustafa" userId="bbcede42-c1b2-43e6-a370-e252b59f6c51" providerId="ADAL" clId="{53F5F0CF-A446-459F-887E-78ABC86DB7C6}" dt="2022-02-13T21:23:58.440" v="660"/>
          <ac:spMkLst>
            <pc:docMk/>
            <pc:sldMk cId="0" sldId="284"/>
            <ac:spMk id="16" creationId="{4A8366B1-DF80-498B-8DB8-286FA3BAB4BE}"/>
          </ac:spMkLst>
        </pc:spChg>
        <pc:spChg chg="add mod">
          <ac:chgData name="Yilmaz Mustafa" userId="bbcede42-c1b2-43e6-a370-e252b59f6c51" providerId="ADAL" clId="{53F5F0CF-A446-459F-887E-78ABC86DB7C6}" dt="2022-02-13T21:23:58.440" v="660"/>
          <ac:spMkLst>
            <pc:docMk/>
            <pc:sldMk cId="0" sldId="284"/>
            <ac:spMk id="17" creationId="{2762782D-5B7F-43B5-9A40-2259EACDE9C0}"/>
          </ac:spMkLst>
        </pc:spChg>
        <pc:spChg chg="del">
          <ac:chgData name="Yilmaz Mustafa" userId="bbcede42-c1b2-43e6-a370-e252b59f6c51" providerId="ADAL" clId="{53F5F0CF-A446-459F-887E-78ABC86DB7C6}" dt="2022-02-13T21:19:50.689" v="571" actId="478"/>
          <ac:spMkLst>
            <pc:docMk/>
            <pc:sldMk cId="0" sldId="284"/>
            <ac:spMk id="308" creationId="{00000000-0000-0000-0000-000000000000}"/>
          </ac:spMkLst>
        </pc:spChg>
        <pc:spChg chg="mod">
          <ac:chgData name="Yilmaz Mustafa" userId="bbcede42-c1b2-43e6-a370-e252b59f6c51" providerId="ADAL" clId="{53F5F0CF-A446-459F-887E-78ABC86DB7C6}" dt="2022-02-14T11:00:24.267" v="1090" actId="14100"/>
          <ac:spMkLst>
            <pc:docMk/>
            <pc:sldMk cId="0" sldId="284"/>
            <ac:spMk id="309" creationId="{00000000-0000-0000-0000-000000000000}"/>
          </ac:spMkLst>
        </pc:spChg>
        <pc:spChg chg="mod">
          <ac:chgData name="Yilmaz Mustafa" userId="bbcede42-c1b2-43e6-a370-e252b59f6c51" providerId="ADAL" clId="{53F5F0CF-A446-459F-887E-78ABC86DB7C6}" dt="2022-02-14T11:00:19.438" v="1088" actId="14100"/>
          <ac:spMkLst>
            <pc:docMk/>
            <pc:sldMk cId="0" sldId="284"/>
            <ac:spMk id="310" creationId="{00000000-0000-0000-0000-000000000000}"/>
          </ac:spMkLst>
        </pc:spChg>
        <pc:spChg chg="mod">
          <ac:chgData name="Yilmaz Mustafa" userId="bbcede42-c1b2-43e6-a370-e252b59f6c51" providerId="ADAL" clId="{53F5F0CF-A446-459F-887E-78ABC86DB7C6}" dt="2022-02-14T11:00:29.865" v="1092" actId="14100"/>
          <ac:spMkLst>
            <pc:docMk/>
            <pc:sldMk cId="0" sldId="284"/>
            <ac:spMk id="311" creationId="{00000000-0000-0000-0000-000000000000}"/>
          </ac:spMkLst>
        </pc:spChg>
        <pc:spChg chg="mod">
          <ac:chgData name="Yilmaz Mustafa" userId="bbcede42-c1b2-43e6-a370-e252b59f6c51" providerId="ADAL" clId="{53F5F0CF-A446-459F-887E-78ABC86DB7C6}" dt="2022-02-14T11:00:35.403" v="1094" actId="14100"/>
          <ac:spMkLst>
            <pc:docMk/>
            <pc:sldMk cId="0" sldId="284"/>
            <ac:spMk id="312" creationId="{00000000-0000-0000-0000-000000000000}"/>
          </ac:spMkLst>
        </pc:spChg>
      </pc:sldChg>
      <pc:sldChg chg="addSp delSp modSp mod">
        <pc:chgData name="Yilmaz Mustafa" userId="bbcede42-c1b2-43e6-a370-e252b59f6c51" providerId="ADAL" clId="{53F5F0CF-A446-459F-887E-78ABC86DB7C6}" dt="2022-02-14T11:00:46.539" v="1102" actId="115"/>
        <pc:sldMkLst>
          <pc:docMk/>
          <pc:sldMk cId="0" sldId="285"/>
        </pc:sldMkLst>
        <pc:spChg chg="del">
          <ac:chgData name="Yilmaz Mustafa" userId="bbcede42-c1b2-43e6-a370-e252b59f6c51" providerId="ADAL" clId="{53F5F0CF-A446-459F-887E-78ABC86DB7C6}" dt="2022-02-13T21:24:05.059" v="661" actId="478"/>
          <ac:spMkLst>
            <pc:docMk/>
            <pc:sldMk cId="0" sldId="285"/>
            <ac:spMk id="8" creationId="{415D3698-CFB6-412B-8753-04566F48ED88}"/>
          </ac:spMkLst>
        </pc:spChg>
        <pc:spChg chg="del">
          <ac:chgData name="Yilmaz Mustafa" userId="bbcede42-c1b2-43e6-a370-e252b59f6c51" providerId="ADAL" clId="{53F5F0CF-A446-459F-887E-78ABC86DB7C6}" dt="2022-02-13T21:24:05.059" v="661" actId="478"/>
          <ac:spMkLst>
            <pc:docMk/>
            <pc:sldMk cId="0" sldId="285"/>
            <ac:spMk id="9" creationId="{19025335-6CF7-48A4-8FA5-88765CAA2569}"/>
          </ac:spMkLst>
        </pc:spChg>
        <pc:spChg chg="add mod">
          <ac:chgData name="Yilmaz Mustafa" userId="bbcede42-c1b2-43e6-a370-e252b59f6c51" providerId="ADAL" clId="{53F5F0CF-A446-459F-887E-78ABC86DB7C6}" dt="2022-02-13T21:24:05.274" v="662"/>
          <ac:spMkLst>
            <pc:docMk/>
            <pc:sldMk cId="0" sldId="285"/>
            <ac:spMk id="10" creationId="{FC66B72D-E480-4148-9B72-B22CF32D0A80}"/>
          </ac:spMkLst>
        </pc:spChg>
        <pc:spChg chg="add mod">
          <ac:chgData name="Yilmaz Mustafa" userId="bbcede42-c1b2-43e6-a370-e252b59f6c51" providerId="ADAL" clId="{53F5F0CF-A446-459F-887E-78ABC86DB7C6}" dt="2022-02-13T21:24:05.274" v="662"/>
          <ac:spMkLst>
            <pc:docMk/>
            <pc:sldMk cId="0" sldId="285"/>
            <ac:spMk id="11" creationId="{738C67A0-9173-4479-A28E-B6067E6D6CA7}"/>
          </ac:spMkLst>
        </pc:spChg>
        <pc:spChg chg="mod">
          <ac:chgData name="Yilmaz Mustafa" userId="bbcede42-c1b2-43e6-a370-e252b59f6c51" providerId="ADAL" clId="{53F5F0CF-A446-459F-887E-78ABC86DB7C6}" dt="2022-02-14T11:00:46.539" v="1102" actId="115"/>
          <ac:spMkLst>
            <pc:docMk/>
            <pc:sldMk cId="0" sldId="285"/>
            <ac:spMk id="318" creationId="{00000000-0000-0000-0000-000000000000}"/>
          </ac:spMkLst>
        </pc:spChg>
      </pc:sldChg>
      <pc:sldChg chg="modSp del mod">
        <pc:chgData name="Yilmaz Mustafa" userId="bbcede42-c1b2-43e6-a370-e252b59f6c51" providerId="ADAL" clId="{53F5F0CF-A446-459F-887E-78ABC86DB7C6}" dt="2022-02-13T21:26:02.078" v="698" actId="47"/>
        <pc:sldMkLst>
          <pc:docMk/>
          <pc:sldMk cId="0" sldId="286"/>
        </pc:sldMkLst>
        <pc:spChg chg="mod">
          <ac:chgData name="Yilmaz Mustafa" userId="bbcede42-c1b2-43e6-a370-e252b59f6c51" providerId="ADAL" clId="{53F5F0CF-A446-459F-887E-78ABC86DB7C6}" dt="2022-02-13T21:25:44.489" v="693" actId="404"/>
          <ac:spMkLst>
            <pc:docMk/>
            <pc:sldMk cId="0" sldId="286"/>
            <ac:spMk id="326" creationId="{00000000-0000-0000-0000-000000000000}"/>
          </ac:spMkLst>
        </pc:spChg>
      </pc:sldChg>
      <pc:sldChg chg="addSp delSp modSp mod">
        <pc:chgData name="Yilmaz Mustafa" userId="bbcede42-c1b2-43e6-a370-e252b59f6c51" providerId="ADAL" clId="{53F5F0CF-A446-459F-887E-78ABC86DB7C6}" dt="2022-02-13T21:26:17.886" v="700"/>
        <pc:sldMkLst>
          <pc:docMk/>
          <pc:sldMk cId="0" sldId="287"/>
        </pc:sldMkLst>
        <pc:spChg chg="del">
          <ac:chgData name="Yilmaz Mustafa" userId="bbcede42-c1b2-43e6-a370-e252b59f6c51" providerId="ADAL" clId="{53F5F0CF-A446-459F-887E-78ABC86DB7C6}" dt="2022-02-13T21:26:17.354" v="699" actId="478"/>
          <ac:spMkLst>
            <pc:docMk/>
            <pc:sldMk cId="0" sldId="287"/>
            <ac:spMk id="9" creationId="{72CA8081-1B5A-4B9A-9589-B531859456C1}"/>
          </ac:spMkLst>
        </pc:spChg>
        <pc:spChg chg="del">
          <ac:chgData name="Yilmaz Mustafa" userId="bbcede42-c1b2-43e6-a370-e252b59f6c51" providerId="ADAL" clId="{53F5F0CF-A446-459F-887E-78ABC86DB7C6}" dt="2022-02-13T21:26:17.354" v="699" actId="478"/>
          <ac:spMkLst>
            <pc:docMk/>
            <pc:sldMk cId="0" sldId="287"/>
            <ac:spMk id="10" creationId="{C5A64E2A-FFD7-4BA2-8B12-333C55990B1D}"/>
          </ac:spMkLst>
        </pc:spChg>
        <pc:spChg chg="add mod">
          <ac:chgData name="Yilmaz Mustafa" userId="bbcede42-c1b2-43e6-a370-e252b59f6c51" providerId="ADAL" clId="{53F5F0CF-A446-459F-887E-78ABC86DB7C6}" dt="2022-02-13T21:26:17.886" v="700"/>
          <ac:spMkLst>
            <pc:docMk/>
            <pc:sldMk cId="0" sldId="287"/>
            <ac:spMk id="11" creationId="{CFB45A33-D826-46FA-8CB5-0804B8BD9F40}"/>
          </ac:spMkLst>
        </pc:spChg>
        <pc:spChg chg="add mod">
          <ac:chgData name="Yilmaz Mustafa" userId="bbcede42-c1b2-43e6-a370-e252b59f6c51" providerId="ADAL" clId="{53F5F0CF-A446-459F-887E-78ABC86DB7C6}" dt="2022-02-13T21:26:17.886" v="700"/>
          <ac:spMkLst>
            <pc:docMk/>
            <pc:sldMk cId="0" sldId="287"/>
            <ac:spMk id="12" creationId="{4B697262-C50A-46CD-BEBF-D5FCFB8E6F48}"/>
          </ac:spMkLst>
        </pc:spChg>
      </pc:sldChg>
      <pc:sldChg chg="addSp delSp modSp mod">
        <pc:chgData name="Yilmaz Mustafa" userId="bbcede42-c1b2-43e6-a370-e252b59f6c51" providerId="ADAL" clId="{53F5F0CF-A446-459F-887E-78ABC86DB7C6}" dt="2022-02-13T21:26:25.145" v="702"/>
        <pc:sldMkLst>
          <pc:docMk/>
          <pc:sldMk cId="0" sldId="288"/>
        </pc:sldMkLst>
        <pc:spChg chg="del">
          <ac:chgData name="Yilmaz Mustafa" userId="bbcede42-c1b2-43e6-a370-e252b59f6c51" providerId="ADAL" clId="{53F5F0CF-A446-459F-887E-78ABC86DB7C6}" dt="2022-02-13T21:26:24.832" v="701" actId="478"/>
          <ac:spMkLst>
            <pc:docMk/>
            <pc:sldMk cId="0" sldId="288"/>
            <ac:spMk id="9" creationId="{214FFDA6-052D-478F-BEBA-CFE75ADFA82D}"/>
          </ac:spMkLst>
        </pc:spChg>
        <pc:spChg chg="del">
          <ac:chgData name="Yilmaz Mustafa" userId="bbcede42-c1b2-43e6-a370-e252b59f6c51" providerId="ADAL" clId="{53F5F0CF-A446-459F-887E-78ABC86DB7C6}" dt="2022-02-13T21:26:24.832" v="701" actId="478"/>
          <ac:spMkLst>
            <pc:docMk/>
            <pc:sldMk cId="0" sldId="288"/>
            <ac:spMk id="10" creationId="{4961C597-9991-43B6-B192-9CD2DBA7E2A6}"/>
          </ac:spMkLst>
        </pc:spChg>
        <pc:spChg chg="add mod">
          <ac:chgData name="Yilmaz Mustafa" userId="bbcede42-c1b2-43e6-a370-e252b59f6c51" providerId="ADAL" clId="{53F5F0CF-A446-459F-887E-78ABC86DB7C6}" dt="2022-02-13T21:26:25.145" v="702"/>
          <ac:spMkLst>
            <pc:docMk/>
            <pc:sldMk cId="0" sldId="288"/>
            <ac:spMk id="11" creationId="{1A7B3F1D-ADB6-4B05-ABEE-36FAE0EACB8F}"/>
          </ac:spMkLst>
        </pc:spChg>
        <pc:spChg chg="add mod">
          <ac:chgData name="Yilmaz Mustafa" userId="bbcede42-c1b2-43e6-a370-e252b59f6c51" providerId="ADAL" clId="{53F5F0CF-A446-459F-887E-78ABC86DB7C6}" dt="2022-02-13T21:26:25.145" v="702"/>
          <ac:spMkLst>
            <pc:docMk/>
            <pc:sldMk cId="0" sldId="288"/>
            <ac:spMk id="12" creationId="{6F40AF92-A1AC-4BA9-ABC5-B5D4AFE61EE1}"/>
          </ac:spMkLst>
        </pc:spChg>
      </pc:sldChg>
      <pc:sldChg chg="addSp delSp modSp mod">
        <pc:chgData name="Yilmaz Mustafa" userId="bbcede42-c1b2-43e6-a370-e252b59f6c51" providerId="ADAL" clId="{53F5F0CF-A446-459F-887E-78ABC86DB7C6}" dt="2022-02-13T21:26:40.755" v="705" actId="20577"/>
        <pc:sldMkLst>
          <pc:docMk/>
          <pc:sldMk cId="0" sldId="289"/>
        </pc:sldMkLst>
        <pc:spChg chg="del">
          <ac:chgData name="Yilmaz Mustafa" userId="bbcede42-c1b2-43e6-a370-e252b59f6c51" providerId="ADAL" clId="{53F5F0CF-A446-459F-887E-78ABC86DB7C6}" dt="2022-02-13T21:26:31.831" v="703" actId="478"/>
          <ac:spMkLst>
            <pc:docMk/>
            <pc:sldMk cId="0" sldId="289"/>
            <ac:spMk id="8" creationId="{91CB684F-2A62-4D78-9FB1-621EC83A10CD}"/>
          </ac:spMkLst>
        </pc:spChg>
        <pc:spChg chg="del">
          <ac:chgData name="Yilmaz Mustafa" userId="bbcede42-c1b2-43e6-a370-e252b59f6c51" providerId="ADAL" clId="{53F5F0CF-A446-459F-887E-78ABC86DB7C6}" dt="2022-02-13T21:26:31.831" v="703" actId="478"/>
          <ac:spMkLst>
            <pc:docMk/>
            <pc:sldMk cId="0" sldId="289"/>
            <ac:spMk id="9" creationId="{8DEF7AB8-DFBE-482F-B165-2DA363197AC4}"/>
          </ac:spMkLst>
        </pc:spChg>
        <pc:spChg chg="add mod">
          <ac:chgData name="Yilmaz Mustafa" userId="bbcede42-c1b2-43e6-a370-e252b59f6c51" providerId="ADAL" clId="{53F5F0CF-A446-459F-887E-78ABC86DB7C6}" dt="2022-02-13T21:26:32.267" v="704"/>
          <ac:spMkLst>
            <pc:docMk/>
            <pc:sldMk cId="0" sldId="289"/>
            <ac:spMk id="10" creationId="{8E6543B7-B7AB-4297-965E-443CFFE5BD76}"/>
          </ac:spMkLst>
        </pc:spChg>
        <pc:spChg chg="add mod">
          <ac:chgData name="Yilmaz Mustafa" userId="bbcede42-c1b2-43e6-a370-e252b59f6c51" providerId="ADAL" clId="{53F5F0CF-A446-459F-887E-78ABC86DB7C6}" dt="2022-02-13T21:26:32.267" v="704"/>
          <ac:spMkLst>
            <pc:docMk/>
            <pc:sldMk cId="0" sldId="289"/>
            <ac:spMk id="11" creationId="{67EA631F-F0DE-4703-B845-3A47A89EDC44}"/>
          </ac:spMkLst>
        </pc:spChg>
        <pc:spChg chg="mod">
          <ac:chgData name="Yilmaz Mustafa" userId="bbcede42-c1b2-43e6-a370-e252b59f6c51" providerId="ADAL" clId="{53F5F0CF-A446-459F-887E-78ABC86DB7C6}" dt="2022-02-13T21:26:40.755" v="705" actId="20577"/>
          <ac:spMkLst>
            <pc:docMk/>
            <pc:sldMk cId="0" sldId="289"/>
            <ac:spMk id="352" creationId="{00000000-0000-0000-0000-000000000000}"/>
          </ac:spMkLst>
        </pc:spChg>
      </pc:sldChg>
      <pc:sldChg chg="addSp delSp modSp mod setBg">
        <pc:chgData name="Yilmaz Mustafa" userId="bbcede42-c1b2-43e6-a370-e252b59f6c51" providerId="ADAL" clId="{53F5F0CF-A446-459F-887E-78ABC86DB7C6}" dt="2022-02-19T22:35:46.895" v="1395"/>
        <pc:sldMkLst>
          <pc:docMk/>
          <pc:sldMk cId="0" sldId="290"/>
        </pc:sldMkLst>
        <pc:spChg chg="del">
          <ac:chgData name="Yilmaz Mustafa" userId="bbcede42-c1b2-43e6-a370-e252b59f6c51" providerId="ADAL" clId="{53F5F0CF-A446-459F-887E-78ABC86DB7C6}" dt="2022-02-13T21:27:04.148" v="706" actId="478"/>
          <ac:spMkLst>
            <pc:docMk/>
            <pc:sldMk cId="0" sldId="290"/>
            <ac:spMk id="7" creationId="{7C4ADF29-F6D2-4749-92A5-A6FC6C4F9F91}"/>
          </ac:spMkLst>
        </pc:spChg>
        <pc:spChg chg="del">
          <ac:chgData name="Yilmaz Mustafa" userId="bbcede42-c1b2-43e6-a370-e252b59f6c51" providerId="ADAL" clId="{53F5F0CF-A446-459F-887E-78ABC86DB7C6}" dt="2022-02-13T21:27:04.148" v="706" actId="478"/>
          <ac:spMkLst>
            <pc:docMk/>
            <pc:sldMk cId="0" sldId="290"/>
            <ac:spMk id="8" creationId="{6823A792-878C-4F65-B69F-169C1CB2EC49}"/>
          </ac:spMkLst>
        </pc:spChg>
        <pc:spChg chg="add mod">
          <ac:chgData name="Yilmaz Mustafa" userId="bbcede42-c1b2-43e6-a370-e252b59f6c51" providerId="ADAL" clId="{53F5F0CF-A446-459F-887E-78ABC86DB7C6}" dt="2022-02-19T22:34:23.841" v="1373" actId="207"/>
          <ac:spMkLst>
            <pc:docMk/>
            <pc:sldMk cId="0" sldId="290"/>
            <ac:spMk id="9" creationId="{CE750DC6-38E6-4EFD-A231-E45E05EFA801}"/>
          </ac:spMkLst>
        </pc:spChg>
        <pc:spChg chg="add mod">
          <ac:chgData name="Yilmaz Mustafa" userId="bbcede42-c1b2-43e6-a370-e252b59f6c51" providerId="ADAL" clId="{53F5F0CF-A446-459F-887E-78ABC86DB7C6}" dt="2022-02-19T22:34:23.841" v="1373" actId="207"/>
          <ac:spMkLst>
            <pc:docMk/>
            <pc:sldMk cId="0" sldId="290"/>
            <ac:spMk id="10" creationId="{8B331560-E136-4242-B415-A22C5A248FE6}"/>
          </ac:spMkLst>
        </pc:spChg>
        <pc:spChg chg="mod">
          <ac:chgData name="Yilmaz Mustafa" userId="bbcede42-c1b2-43e6-a370-e252b59f6c51" providerId="ADAL" clId="{53F5F0CF-A446-459F-887E-78ABC86DB7C6}" dt="2022-02-19T22:34:23.841" v="1373" actId="207"/>
          <ac:spMkLst>
            <pc:docMk/>
            <pc:sldMk cId="0" sldId="290"/>
            <ac:spMk id="359" creationId="{00000000-0000-0000-0000-000000000000}"/>
          </ac:spMkLst>
        </pc:spChg>
      </pc:sldChg>
      <pc:sldChg chg="addSp delSp modSp mod">
        <pc:chgData name="Yilmaz Mustafa" userId="bbcede42-c1b2-43e6-a370-e252b59f6c51" providerId="ADAL" clId="{53F5F0CF-A446-459F-887E-78ABC86DB7C6}" dt="2022-02-13T21:28:35.442" v="729" actId="6549"/>
        <pc:sldMkLst>
          <pc:docMk/>
          <pc:sldMk cId="0" sldId="291"/>
        </pc:sldMkLst>
        <pc:spChg chg="del">
          <ac:chgData name="Yilmaz Mustafa" userId="bbcede42-c1b2-43e6-a370-e252b59f6c51" providerId="ADAL" clId="{53F5F0CF-A446-459F-887E-78ABC86DB7C6}" dt="2022-02-13T21:27:14.715" v="709" actId="478"/>
          <ac:spMkLst>
            <pc:docMk/>
            <pc:sldMk cId="0" sldId="291"/>
            <ac:spMk id="7" creationId="{B3569F05-CB38-44BC-9D4F-76D260CD9B01}"/>
          </ac:spMkLst>
        </pc:spChg>
        <pc:spChg chg="del">
          <ac:chgData name="Yilmaz Mustafa" userId="bbcede42-c1b2-43e6-a370-e252b59f6c51" providerId="ADAL" clId="{53F5F0CF-A446-459F-887E-78ABC86DB7C6}" dt="2022-02-13T21:27:14.715" v="709" actId="478"/>
          <ac:spMkLst>
            <pc:docMk/>
            <pc:sldMk cId="0" sldId="291"/>
            <ac:spMk id="8" creationId="{B62E753B-E7CC-4047-9AA3-F401CD0EF7E2}"/>
          </ac:spMkLst>
        </pc:spChg>
        <pc:spChg chg="add mod">
          <ac:chgData name="Yilmaz Mustafa" userId="bbcede42-c1b2-43e6-a370-e252b59f6c51" providerId="ADAL" clId="{53F5F0CF-A446-459F-887E-78ABC86DB7C6}" dt="2022-02-13T21:27:16.091" v="710"/>
          <ac:spMkLst>
            <pc:docMk/>
            <pc:sldMk cId="0" sldId="291"/>
            <ac:spMk id="9" creationId="{3FBB50E0-CAFF-4450-81F1-D6D229EFB036}"/>
          </ac:spMkLst>
        </pc:spChg>
        <pc:spChg chg="add mod">
          <ac:chgData name="Yilmaz Mustafa" userId="bbcede42-c1b2-43e6-a370-e252b59f6c51" providerId="ADAL" clId="{53F5F0CF-A446-459F-887E-78ABC86DB7C6}" dt="2022-02-13T21:27:16.091" v="710"/>
          <ac:spMkLst>
            <pc:docMk/>
            <pc:sldMk cId="0" sldId="291"/>
            <ac:spMk id="10" creationId="{5ACEBB9E-7571-435C-AE57-B848B81B336D}"/>
          </ac:spMkLst>
        </pc:spChg>
        <pc:spChg chg="mod">
          <ac:chgData name="Yilmaz Mustafa" userId="bbcede42-c1b2-43e6-a370-e252b59f6c51" providerId="ADAL" clId="{53F5F0CF-A446-459F-887E-78ABC86DB7C6}" dt="2022-02-13T21:28:35.442" v="729" actId="6549"/>
          <ac:spMkLst>
            <pc:docMk/>
            <pc:sldMk cId="0" sldId="291"/>
            <ac:spMk id="366" creationId="{00000000-0000-0000-0000-000000000000}"/>
          </ac:spMkLst>
        </pc:spChg>
      </pc:sldChg>
      <pc:sldChg chg="addSp delSp modSp mod">
        <pc:chgData name="Yilmaz Mustafa" userId="bbcede42-c1b2-43e6-a370-e252b59f6c51" providerId="ADAL" clId="{53F5F0CF-A446-459F-887E-78ABC86DB7C6}" dt="2022-02-13T21:32:38.032" v="773"/>
        <pc:sldMkLst>
          <pc:docMk/>
          <pc:sldMk cId="0" sldId="292"/>
        </pc:sldMkLst>
        <pc:spChg chg="del">
          <ac:chgData name="Yilmaz Mustafa" userId="bbcede42-c1b2-43e6-a370-e252b59f6c51" providerId="ADAL" clId="{53F5F0CF-A446-459F-887E-78ABC86DB7C6}" dt="2022-02-13T21:32:37.690" v="772" actId="478"/>
          <ac:spMkLst>
            <pc:docMk/>
            <pc:sldMk cId="0" sldId="292"/>
            <ac:spMk id="7" creationId="{DB9BC4EC-69ED-4B91-9D94-58E22B7F21CD}"/>
          </ac:spMkLst>
        </pc:spChg>
        <pc:spChg chg="del">
          <ac:chgData name="Yilmaz Mustafa" userId="bbcede42-c1b2-43e6-a370-e252b59f6c51" providerId="ADAL" clId="{53F5F0CF-A446-459F-887E-78ABC86DB7C6}" dt="2022-02-13T21:32:37.690" v="772" actId="478"/>
          <ac:spMkLst>
            <pc:docMk/>
            <pc:sldMk cId="0" sldId="292"/>
            <ac:spMk id="8" creationId="{16CDA38B-F552-4BCE-93F7-BEB465D06236}"/>
          </ac:spMkLst>
        </pc:spChg>
        <pc:spChg chg="add mod">
          <ac:chgData name="Yilmaz Mustafa" userId="bbcede42-c1b2-43e6-a370-e252b59f6c51" providerId="ADAL" clId="{53F5F0CF-A446-459F-887E-78ABC86DB7C6}" dt="2022-02-13T21:32:38.032" v="773"/>
          <ac:spMkLst>
            <pc:docMk/>
            <pc:sldMk cId="0" sldId="292"/>
            <ac:spMk id="9" creationId="{48A864FE-08AE-40C8-B0D3-DE6D9088518C}"/>
          </ac:spMkLst>
        </pc:spChg>
        <pc:spChg chg="add mod">
          <ac:chgData name="Yilmaz Mustafa" userId="bbcede42-c1b2-43e6-a370-e252b59f6c51" providerId="ADAL" clId="{53F5F0CF-A446-459F-887E-78ABC86DB7C6}" dt="2022-02-13T21:32:38.032" v="773"/>
          <ac:spMkLst>
            <pc:docMk/>
            <pc:sldMk cId="0" sldId="292"/>
            <ac:spMk id="10" creationId="{E67D2F23-3CA3-4646-B9C1-6AA1B1D52DBD}"/>
          </ac:spMkLst>
        </pc:spChg>
        <pc:spChg chg="mod">
          <ac:chgData name="Yilmaz Mustafa" userId="bbcede42-c1b2-43e6-a370-e252b59f6c51" providerId="ADAL" clId="{53F5F0CF-A446-459F-887E-78ABC86DB7C6}" dt="2022-02-13T21:28:42.994" v="731" actId="20577"/>
          <ac:spMkLst>
            <pc:docMk/>
            <pc:sldMk cId="0" sldId="292"/>
            <ac:spMk id="373" creationId="{00000000-0000-0000-0000-000000000000}"/>
          </ac:spMkLst>
        </pc:spChg>
      </pc:sldChg>
      <pc:sldChg chg="addSp delSp modSp mod">
        <pc:chgData name="Yilmaz Mustafa" userId="bbcede42-c1b2-43e6-a370-e252b59f6c51" providerId="ADAL" clId="{53F5F0CF-A446-459F-887E-78ABC86DB7C6}" dt="2022-02-13T21:32:50.611" v="778" actId="14100"/>
        <pc:sldMkLst>
          <pc:docMk/>
          <pc:sldMk cId="0" sldId="293"/>
        </pc:sldMkLst>
        <pc:spChg chg="del">
          <ac:chgData name="Yilmaz Mustafa" userId="bbcede42-c1b2-43e6-a370-e252b59f6c51" providerId="ADAL" clId="{53F5F0CF-A446-459F-887E-78ABC86DB7C6}" dt="2022-02-13T21:32:43.037" v="774" actId="478"/>
          <ac:spMkLst>
            <pc:docMk/>
            <pc:sldMk cId="0" sldId="293"/>
            <ac:spMk id="7" creationId="{E842463E-E369-4614-8B34-BE97B66AFC53}"/>
          </ac:spMkLst>
        </pc:spChg>
        <pc:spChg chg="del">
          <ac:chgData name="Yilmaz Mustafa" userId="bbcede42-c1b2-43e6-a370-e252b59f6c51" providerId="ADAL" clId="{53F5F0CF-A446-459F-887E-78ABC86DB7C6}" dt="2022-02-13T21:32:43.037" v="774" actId="478"/>
          <ac:spMkLst>
            <pc:docMk/>
            <pc:sldMk cId="0" sldId="293"/>
            <ac:spMk id="8" creationId="{F09886B5-D24C-4445-A4D9-332545C9F1BD}"/>
          </ac:spMkLst>
        </pc:spChg>
        <pc:spChg chg="add mod">
          <ac:chgData name="Yilmaz Mustafa" userId="bbcede42-c1b2-43e6-a370-e252b59f6c51" providerId="ADAL" clId="{53F5F0CF-A446-459F-887E-78ABC86DB7C6}" dt="2022-02-13T21:32:43.299" v="775"/>
          <ac:spMkLst>
            <pc:docMk/>
            <pc:sldMk cId="0" sldId="293"/>
            <ac:spMk id="9" creationId="{FD0DA0E5-5862-472D-894F-206FAC47F5DE}"/>
          </ac:spMkLst>
        </pc:spChg>
        <pc:spChg chg="add mod">
          <ac:chgData name="Yilmaz Mustafa" userId="bbcede42-c1b2-43e6-a370-e252b59f6c51" providerId="ADAL" clId="{53F5F0CF-A446-459F-887E-78ABC86DB7C6}" dt="2022-02-13T21:32:43.299" v="775"/>
          <ac:spMkLst>
            <pc:docMk/>
            <pc:sldMk cId="0" sldId="293"/>
            <ac:spMk id="10" creationId="{CC0F629E-77E0-4543-9760-1C803B119EC3}"/>
          </ac:spMkLst>
        </pc:spChg>
        <pc:spChg chg="mod">
          <ac:chgData name="Yilmaz Mustafa" userId="bbcede42-c1b2-43e6-a370-e252b59f6c51" providerId="ADAL" clId="{53F5F0CF-A446-459F-887E-78ABC86DB7C6}" dt="2022-02-13T21:32:50.611" v="778" actId="14100"/>
          <ac:spMkLst>
            <pc:docMk/>
            <pc:sldMk cId="0" sldId="293"/>
            <ac:spMk id="380" creationId="{00000000-0000-0000-0000-000000000000}"/>
          </ac:spMkLst>
        </pc:spChg>
      </pc:sldChg>
      <pc:sldChg chg="addSp delSp modSp mod">
        <pc:chgData name="Yilmaz Mustafa" userId="bbcede42-c1b2-43e6-a370-e252b59f6c51" providerId="ADAL" clId="{53F5F0CF-A446-459F-887E-78ABC86DB7C6}" dt="2022-02-19T22:46:06.136" v="1546" actId="20577"/>
        <pc:sldMkLst>
          <pc:docMk/>
          <pc:sldMk cId="0" sldId="294"/>
        </pc:sldMkLst>
        <pc:spChg chg="del">
          <ac:chgData name="Yilmaz Mustafa" userId="bbcede42-c1b2-43e6-a370-e252b59f6c51" providerId="ADAL" clId="{53F5F0CF-A446-459F-887E-78ABC86DB7C6}" dt="2022-02-13T21:37:26.008" v="779" actId="478"/>
          <ac:spMkLst>
            <pc:docMk/>
            <pc:sldMk cId="0" sldId="294"/>
            <ac:spMk id="8" creationId="{3E5B31D9-BDFD-430B-8385-A2197CE91A26}"/>
          </ac:spMkLst>
        </pc:spChg>
        <pc:spChg chg="del">
          <ac:chgData name="Yilmaz Mustafa" userId="bbcede42-c1b2-43e6-a370-e252b59f6c51" providerId="ADAL" clId="{53F5F0CF-A446-459F-887E-78ABC86DB7C6}" dt="2022-02-13T21:37:26.008" v="779" actId="478"/>
          <ac:spMkLst>
            <pc:docMk/>
            <pc:sldMk cId="0" sldId="294"/>
            <ac:spMk id="9" creationId="{72920DD1-8257-4888-BCBE-0E22B2057C1E}"/>
          </ac:spMkLst>
        </pc:spChg>
        <pc:spChg chg="add mod">
          <ac:chgData name="Yilmaz Mustafa" userId="bbcede42-c1b2-43e6-a370-e252b59f6c51" providerId="ADAL" clId="{53F5F0CF-A446-459F-887E-78ABC86DB7C6}" dt="2022-02-13T21:37:26.752" v="780"/>
          <ac:spMkLst>
            <pc:docMk/>
            <pc:sldMk cId="0" sldId="294"/>
            <ac:spMk id="10" creationId="{B5A5BD7B-2AFD-4A91-B87F-9E45F9D9DFE0}"/>
          </ac:spMkLst>
        </pc:spChg>
        <pc:spChg chg="add mod">
          <ac:chgData name="Yilmaz Mustafa" userId="bbcede42-c1b2-43e6-a370-e252b59f6c51" providerId="ADAL" clId="{53F5F0CF-A446-459F-887E-78ABC86DB7C6}" dt="2022-02-13T21:37:26.752" v="780"/>
          <ac:spMkLst>
            <pc:docMk/>
            <pc:sldMk cId="0" sldId="294"/>
            <ac:spMk id="11" creationId="{ED44E80D-97E0-4EE6-A39D-2A826F8F820A}"/>
          </ac:spMkLst>
        </pc:spChg>
        <pc:spChg chg="mod">
          <ac:chgData name="Yilmaz Mustafa" userId="bbcede42-c1b2-43e6-a370-e252b59f6c51" providerId="ADAL" clId="{53F5F0CF-A446-459F-887E-78ABC86DB7C6}" dt="2022-02-19T22:46:06.136" v="1546" actId="20577"/>
          <ac:spMkLst>
            <pc:docMk/>
            <pc:sldMk cId="0" sldId="294"/>
            <ac:spMk id="388" creationId="{00000000-0000-0000-0000-000000000000}"/>
          </ac:spMkLst>
        </pc:spChg>
      </pc:sldChg>
      <pc:sldChg chg="addSp delSp modSp mod ord">
        <pc:chgData name="Yilmaz Mustafa" userId="bbcede42-c1b2-43e6-a370-e252b59f6c51" providerId="ADAL" clId="{53F5F0CF-A446-459F-887E-78ABC86DB7C6}" dt="2022-02-19T22:50:20.516" v="1654"/>
        <pc:sldMkLst>
          <pc:docMk/>
          <pc:sldMk cId="0" sldId="295"/>
        </pc:sldMkLst>
        <pc:spChg chg="add mod">
          <ac:chgData name="Yilmaz Mustafa" userId="bbcede42-c1b2-43e6-a370-e252b59f6c51" providerId="ADAL" clId="{53F5F0CF-A446-459F-887E-78ABC86DB7C6}" dt="2022-02-19T22:47:56.421" v="1601"/>
          <ac:spMkLst>
            <pc:docMk/>
            <pc:sldMk cId="0" sldId="295"/>
            <ac:spMk id="10" creationId="{88C5A928-501B-4118-BC55-CBD792789AAA}"/>
          </ac:spMkLst>
        </pc:spChg>
        <pc:spChg chg="del">
          <ac:chgData name="Yilmaz Mustafa" userId="bbcede42-c1b2-43e6-a370-e252b59f6c51" providerId="ADAL" clId="{53F5F0CF-A446-459F-887E-78ABC86DB7C6}" dt="2022-02-13T21:45:46.760" v="938" actId="478"/>
          <ac:spMkLst>
            <pc:docMk/>
            <pc:sldMk cId="0" sldId="295"/>
            <ac:spMk id="10" creationId="{A38C7164-23E8-4E87-B87A-DE2986CA26AB}"/>
          </ac:spMkLst>
        </pc:spChg>
        <pc:spChg chg="del">
          <ac:chgData name="Yilmaz Mustafa" userId="bbcede42-c1b2-43e6-a370-e252b59f6c51" providerId="ADAL" clId="{53F5F0CF-A446-459F-887E-78ABC86DB7C6}" dt="2022-02-13T21:45:46.760" v="938" actId="478"/>
          <ac:spMkLst>
            <pc:docMk/>
            <pc:sldMk cId="0" sldId="295"/>
            <ac:spMk id="11" creationId="{BBDF0210-F515-4098-A919-1A75775C949C}"/>
          </ac:spMkLst>
        </pc:spChg>
        <pc:spChg chg="add mod">
          <ac:chgData name="Yilmaz Mustafa" userId="bbcede42-c1b2-43e6-a370-e252b59f6c51" providerId="ADAL" clId="{53F5F0CF-A446-459F-887E-78ABC86DB7C6}" dt="2022-02-19T22:48:46.148" v="1637" actId="20577"/>
          <ac:spMkLst>
            <pc:docMk/>
            <pc:sldMk cId="0" sldId="295"/>
            <ac:spMk id="12" creationId="{F96C080A-C66F-41C2-89A5-144E245735CE}"/>
          </ac:spMkLst>
        </pc:spChg>
        <pc:spChg chg="add mod">
          <ac:chgData name="Yilmaz Mustafa" userId="bbcede42-c1b2-43e6-a370-e252b59f6c51" providerId="ADAL" clId="{53F5F0CF-A446-459F-887E-78ABC86DB7C6}" dt="2022-02-19T22:48:41.841" v="1636" actId="20577"/>
          <ac:spMkLst>
            <pc:docMk/>
            <pc:sldMk cId="0" sldId="295"/>
            <ac:spMk id="13" creationId="{EC3CDAEB-CD88-4EEC-A380-DED546487501}"/>
          </ac:spMkLst>
        </pc:spChg>
      </pc:sldChg>
      <pc:sldChg chg="addSp delSp modSp mod ord">
        <pc:chgData name="Yilmaz Mustafa" userId="bbcede42-c1b2-43e6-a370-e252b59f6c51" providerId="ADAL" clId="{53F5F0CF-A446-459F-887E-78ABC86DB7C6}" dt="2022-02-19T22:50:20.516" v="1654"/>
        <pc:sldMkLst>
          <pc:docMk/>
          <pc:sldMk cId="0" sldId="296"/>
        </pc:sldMkLst>
        <pc:spChg chg="add mod">
          <ac:chgData name="Yilmaz Mustafa" userId="bbcede42-c1b2-43e6-a370-e252b59f6c51" providerId="ADAL" clId="{53F5F0CF-A446-459F-887E-78ABC86DB7C6}" dt="2022-02-19T22:49:02.114" v="1641"/>
          <ac:spMkLst>
            <pc:docMk/>
            <pc:sldMk cId="0" sldId="296"/>
            <ac:spMk id="11" creationId="{4D4E1FE9-0086-4974-9E74-9C62ACE9A51C}"/>
          </ac:spMkLst>
        </pc:spChg>
        <pc:spChg chg="del">
          <ac:chgData name="Yilmaz Mustafa" userId="bbcede42-c1b2-43e6-a370-e252b59f6c51" providerId="ADAL" clId="{53F5F0CF-A446-459F-887E-78ABC86DB7C6}" dt="2022-02-13T21:45:51.180" v="940" actId="478"/>
          <ac:spMkLst>
            <pc:docMk/>
            <pc:sldMk cId="0" sldId="296"/>
            <ac:spMk id="11" creationId="{AE08AF88-BE78-46D6-9F94-58F3D6172BC2}"/>
          </ac:spMkLst>
        </pc:spChg>
        <pc:spChg chg="del">
          <ac:chgData name="Yilmaz Mustafa" userId="bbcede42-c1b2-43e6-a370-e252b59f6c51" providerId="ADAL" clId="{53F5F0CF-A446-459F-887E-78ABC86DB7C6}" dt="2022-02-13T21:45:51.180" v="940" actId="478"/>
          <ac:spMkLst>
            <pc:docMk/>
            <pc:sldMk cId="0" sldId="296"/>
            <ac:spMk id="12" creationId="{040175A6-D3DC-4871-AE33-360DD9CCC87E}"/>
          </ac:spMkLst>
        </pc:spChg>
        <pc:spChg chg="add mod">
          <ac:chgData name="Yilmaz Mustafa" userId="bbcede42-c1b2-43e6-a370-e252b59f6c51" providerId="ADAL" clId="{53F5F0CF-A446-459F-887E-78ABC86DB7C6}" dt="2022-02-19T22:49:02.114" v="1641"/>
          <ac:spMkLst>
            <pc:docMk/>
            <pc:sldMk cId="0" sldId="296"/>
            <ac:spMk id="12" creationId="{0EC3B226-B4BB-4F90-B116-7991B26E52F8}"/>
          </ac:spMkLst>
        </pc:spChg>
        <pc:spChg chg="add del mod">
          <ac:chgData name="Yilmaz Mustafa" userId="bbcede42-c1b2-43e6-a370-e252b59f6c51" providerId="ADAL" clId="{53F5F0CF-A446-459F-887E-78ABC86DB7C6}" dt="2022-02-19T22:49:01.787" v="1640" actId="478"/>
          <ac:spMkLst>
            <pc:docMk/>
            <pc:sldMk cId="0" sldId="296"/>
            <ac:spMk id="13" creationId="{1837F69B-A438-40AB-B781-6A0851AEB6CF}"/>
          </ac:spMkLst>
        </pc:spChg>
        <pc:spChg chg="add del mod">
          <ac:chgData name="Yilmaz Mustafa" userId="bbcede42-c1b2-43e6-a370-e252b59f6c51" providerId="ADAL" clId="{53F5F0CF-A446-459F-887E-78ABC86DB7C6}" dt="2022-02-19T22:49:01.787" v="1640" actId="478"/>
          <ac:spMkLst>
            <pc:docMk/>
            <pc:sldMk cId="0" sldId="296"/>
            <ac:spMk id="14" creationId="{C73C3CBF-27F8-440E-B7DD-B7BC3BC31452}"/>
          </ac:spMkLst>
        </pc:spChg>
      </pc:sldChg>
      <pc:sldChg chg="addSp delSp modSp mod ord">
        <pc:chgData name="Yilmaz Mustafa" userId="bbcede42-c1b2-43e6-a370-e252b59f6c51" providerId="ADAL" clId="{53F5F0CF-A446-459F-887E-78ABC86DB7C6}" dt="2022-02-19T22:50:20.516" v="1654"/>
        <pc:sldMkLst>
          <pc:docMk/>
          <pc:sldMk cId="0" sldId="297"/>
        </pc:sldMkLst>
        <pc:spChg chg="del">
          <ac:chgData name="Yilmaz Mustafa" userId="bbcede42-c1b2-43e6-a370-e252b59f6c51" providerId="ADAL" clId="{53F5F0CF-A446-459F-887E-78ABC86DB7C6}" dt="2022-02-13T21:45:55.137" v="942" actId="478"/>
          <ac:spMkLst>
            <pc:docMk/>
            <pc:sldMk cId="0" sldId="297"/>
            <ac:spMk id="10" creationId="{4163718F-1FFF-4DC3-A9DC-B2A65F6E701F}"/>
          </ac:spMkLst>
        </pc:spChg>
        <pc:spChg chg="add mod">
          <ac:chgData name="Yilmaz Mustafa" userId="bbcede42-c1b2-43e6-a370-e252b59f6c51" providerId="ADAL" clId="{53F5F0CF-A446-459F-887E-78ABC86DB7C6}" dt="2022-02-19T22:49:07.452" v="1643"/>
          <ac:spMkLst>
            <pc:docMk/>
            <pc:sldMk cId="0" sldId="297"/>
            <ac:spMk id="10" creationId="{EC7FC14C-0484-41EC-AE26-4E2F15E7176F}"/>
          </ac:spMkLst>
        </pc:spChg>
        <pc:spChg chg="add mod">
          <ac:chgData name="Yilmaz Mustafa" userId="bbcede42-c1b2-43e6-a370-e252b59f6c51" providerId="ADAL" clId="{53F5F0CF-A446-459F-887E-78ABC86DB7C6}" dt="2022-02-19T22:49:07.452" v="1643"/>
          <ac:spMkLst>
            <pc:docMk/>
            <pc:sldMk cId="0" sldId="297"/>
            <ac:spMk id="11" creationId="{95EC6DBA-0069-44CF-83D3-707F90045B50}"/>
          </ac:spMkLst>
        </pc:spChg>
        <pc:spChg chg="del">
          <ac:chgData name="Yilmaz Mustafa" userId="bbcede42-c1b2-43e6-a370-e252b59f6c51" providerId="ADAL" clId="{53F5F0CF-A446-459F-887E-78ABC86DB7C6}" dt="2022-02-13T21:45:55.137" v="942" actId="478"/>
          <ac:spMkLst>
            <pc:docMk/>
            <pc:sldMk cId="0" sldId="297"/>
            <ac:spMk id="11" creationId="{DF6DD735-7894-43AE-B513-AEA1F7628F26}"/>
          </ac:spMkLst>
        </pc:spChg>
        <pc:spChg chg="add del mod">
          <ac:chgData name="Yilmaz Mustafa" userId="bbcede42-c1b2-43e6-a370-e252b59f6c51" providerId="ADAL" clId="{53F5F0CF-A446-459F-887E-78ABC86DB7C6}" dt="2022-02-19T22:49:07.141" v="1642" actId="478"/>
          <ac:spMkLst>
            <pc:docMk/>
            <pc:sldMk cId="0" sldId="297"/>
            <ac:spMk id="12" creationId="{AD768B07-7FE6-4854-B29E-BAF9DB573852}"/>
          </ac:spMkLst>
        </pc:spChg>
        <pc:spChg chg="add del mod">
          <ac:chgData name="Yilmaz Mustafa" userId="bbcede42-c1b2-43e6-a370-e252b59f6c51" providerId="ADAL" clId="{53F5F0CF-A446-459F-887E-78ABC86DB7C6}" dt="2022-02-19T22:49:07.141" v="1642" actId="478"/>
          <ac:spMkLst>
            <pc:docMk/>
            <pc:sldMk cId="0" sldId="297"/>
            <ac:spMk id="13" creationId="{EA239F33-CDAD-4174-9264-D6B469EE105E}"/>
          </ac:spMkLst>
        </pc:spChg>
      </pc:sldChg>
      <pc:sldChg chg="addSp delSp modSp mod ord">
        <pc:chgData name="Yilmaz Mustafa" userId="bbcede42-c1b2-43e6-a370-e252b59f6c51" providerId="ADAL" clId="{53F5F0CF-A446-459F-887E-78ABC86DB7C6}" dt="2022-02-19T22:50:20.516" v="1654"/>
        <pc:sldMkLst>
          <pc:docMk/>
          <pc:sldMk cId="0" sldId="298"/>
        </pc:sldMkLst>
        <pc:spChg chg="del">
          <ac:chgData name="Yilmaz Mustafa" userId="bbcede42-c1b2-43e6-a370-e252b59f6c51" providerId="ADAL" clId="{53F5F0CF-A446-459F-887E-78ABC86DB7C6}" dt="2022-02-13T21:45:59.537" v="944" actId="478"/>
          <ac:spMkLst>
            <pc:docMk/>
            <pc:sldMk cId="0" sldId="298"/>
            <ac:spMk id="12" creationId="{0BAF56A9-4450-4B1F-AAD4-134E3DE72457}"/>
          </ac:spMkLst>
        </pc:spChg>
        <pc:spChg chg="add mod">
          <ac:chgData name="Yilmaz Mustafa" userId="bbcede42-c1b2-43e6-a370-e252b59f6c51" providerId="ADAL" clId="{53F5F0CF-A446-459F-887E-78ABC86DB7C6}" dt="2022-02-19T22:49:12.404" v="1645"/>
          <ac:spMkLst>
            <pc:docMk/>
            <pc:sldMk cId="0" sldId="298"/>
            <ac:spMk id="12" creationId="{BE85A81A-ADCD-4CBA-A062-C0DDD111528C}"/>
          </ac:spMkLst>
        </pc:spChg>
        <pc:spChg chg="add mod">
          <ac:chgData name="Yilmaz Mustafa" userId="bbcede42-c1b2-43e6-a370-e252b59f6c51" providerId="ADAL" clId="{53F5F0CF-A446-459F-887E-78ABC86DB7C6}" dt="2022-02-19T22:49:12.404" v="1645"/>
          <ac:spMkLst>
            <pc:docMk/>
            <pc:sldMk cId="0" sldId="298"/>
            <ac:spMk id="13" creationId="{88F0B4A6-37ED-4157-BC06-34B4E33A7DB1}"/>
          </ac:spMkLst>
        </pc:spChg>
        <pc:spChg chg="del">
          <ac:chgData name="Yilmaz Mustafa" userId="bbcede42-c1b2-43e6-a370-e252b59f6c51" providerId="ADAL" clId="{53F5F0CF-A446-459F-887E-78ABC86DB7C6}" dt="2022-02-13T21:45:59.537" v="944" actId="478"/>
          <ac:spMkLst>
            <pc:docMk/>
            <pc:sldMk cId="0" sldId="298"/>
            <ac:spMk id="13" creationId="{F35850FD-6EBD-4CC3-AD15-53924280664C}"/>
          </ac:spMkLst>
        </pc:spChg>
        <pc:spChg chg="add del mod">
          <ac:chgData name="Yilmaz Mustafa" userId="bbcede42-c1b2-43e6-a370-e252b59f6c51" providerId="ADAL" clId="{53F5F0CF-A446-459F-887E-78ABC86DB7C6}" dt="2022-02-19T22:49:12.088" v="1644" actId="478"/>
          <ac:spMkLst>
            <pc:docMk/>
            <pc:sldMk cId="0" sldId="298"/>
            <ac:spMk id="14" creationId="{A5602B8A-A672-48BB-81CE-F4473C230FD5}"/>
          </ac:spMkLst>
        </pc:spChg>
        <pc:spChg chg="add del mod">
          <ac:chgData name="Yilmaz Mustafa" userId="bbcede42-c1b2-43e6-a370-e252b59f6c51" providerId="ADAL" clId="{53F5F0CF-A446-459F-887E-78ABC86DB7C6}" dt="2022-02-19T22:49:12.088" v="1644" actId="478"/>
          <ac:spMkLst>
            <pc:docMk/>
            <pc:sldMk cId="0" sldId="298"/>
            <ac:spMk id="15" creationId="{A0B80672-5A9A-4483-A1AE-0F4957DF4EE3}"/>
          </ac:spMkLst>
        </pc:spChg>
      </pc:sldChg>
      <pc:sldChg chg="addSp delSp modSp mod ord">
        <pc:chgData name="Yilmaz Mustafa" userId="bbcede42-c1b2-43e6-a370-e252b59f6c51" providerId="ADAL" clId="{53F5F0CF-A446-459F-887E-78ABC86DB7C6}" dt="2022-02-19T22:50:20.516" v="1654"/>
        <pc:sldMkLst>
          <pc:docMk/>
          <pc:sldMk cId="0" sldId="299"/>
        </pc:sldMkLst>
        <pc:spChg chg="add mod">
          <ac:chgData name="Yilmaz Mustafa" userId="bbcede42-c1b2-43e6-a370-e252b59f6c51" providerId="ADAL" clId="{53F5F0CF-A446-459F-887E-78ABC86DB7C6}" dt="2022-02-19T22:49:17.409" v="1647"/>
          <ac:spMkLst>
            <pc:docMk/>
            <pc:sldMk cId="0" sldId="299"/>
            <ac:spMk id="11" creationId="{4FB7F7C9-3CB8-40E1-97DD-C680C6F4197B}"/>
          </ac:spMkLst>
        </pc:spChg>
        <pc:spChg chg="del">
          <ac:chgData name="Yilmaz Mustafa" userId="bbcede42-c1b2-43e6-a370-e252b59f6c51" providerId="ADAL" clId="{53F5F0CF-A446-459F-887E-78ABC86DB7C6}" dt="2022-02-13T21:46:05.571" v="946" actId="478"/>
          <ac:spMkLst>
            <pc:docMk/>
            <pc:sldMk cId="0" sldId="299"/>
            <ac:spMk id="11" creationId="{EFB2458C-C2E7-4499-83B0-5D86DF534EBB}"/>
          </ac:spMkLst>
        </pc:spChg>
        <pc:spChg chg="add mod">
          <ac:chgData name="Yilmaz Mustafa" userId="bbcede42-c1b2-43e6-a370-e252b59f6c51" providerId="ADAL" clId="{53F5F0CF-A446-459F-887E-78ABC86DB7C6}" dt="2022-02-19T22:49:17.409" v="1647"/>
          <ac:spMkLst>
            <pc:docMk/>
            <pc:sldMk cId="0" sldId="299"/>
            <ac:spMk id="12" creationId="{47BEDCC4-9E69-4AD8-8F84-7C20E4C0967B}"/>
          </ac:spMkLst>
        </pc:spChg>
        <pc:spChg chg="del">
          <ac:chgData name="Yilmaz Mustafa" userId="bbcede42-c1b2-43e6-a370-e252b59f6c51" providerId="ADAL" clId="{53F5F0CF-A446-459F-887E-78ABC86DB7C6}" dt="2022-02-13T21:46:05.571" v="946" actId="478"/>
          <ac:spMkLst>
            <pc:docMk/>
            <pc:sldMk cId="0" sldId="299"/>
            <ac:spMk id="12" creationId="{6A88269D-3EB5-4C03-B5D2-30CCDEAC9977}"/>
          </ac:spMkLst>
        </pc:spChg>
        <pc:spChg chg="add del mod">
          <ac:chgData name="Yilmaz Mustafa" userId="bbcede42-c1b2-43e6-a370-e252b59f6c51" providerId="ADAL" clId="{53F5F0CF-A446-459F-887E-78ABC86DB7C6}" dt="2022-02-19T22:49:17.090" v="1646" actId="478"/>
          <ac:spMkLst>
            <pc:docMk/>
            <pc:sldMk cId="0" sldId="299"/>
            <ac:spMk id="13" creationId="{E525315E-5107-4967-BAF2-E0316BA063FE}"/>
          </ac:spMkLst>
        </pc:spChg>
        <pc:spChg chg="add del mod">
          <ac:chgData name="Yilmaz Mustafa" userId="bbcede42-c1b2-43e6-a370-e252b59f6c51" providerId="ADAL" clId="{53F5F0CF-A446-459F-887E-78ABC86DB7C6}" dt="2022-02-19T22:49:17.090" v="1646" actId="478"/>
          <ac:spMkLst>
            <pc:docMk/>
            <pc:sldMk cId="0" sldId="299"/>
            <ac:spMk id="14" creationId="{8D9047D4-7090-4707-BBD2-62CDD35A191E}"/>
          </ac:spMkLst>
        </pc:spChg>
      </pc:sldChg>
      <pc:sldChg chg="addSp delSp modSp mod ord">
        <pc:chgData name="Yilmaz Mustafa" userId="bbcede42-c1b2-43e6-a370-e252b59f6c51" providerId="ADAL" clId="{53F5F0CF-A446-459F-887E-78ABC86DB7C6}" dt="2022-02-19T22:50:20.516" v="1654"/>
        <pc:sldMkLst>
          <pc:docMk/>
          <pc:sldMk cId="0" sldId="300"/>
        </pc:sldMkLst>
        <pc:spChg chg="add mod">
          <ac:chgData name="Yilmaz Mustafa" userId="bbcede42-c1b2-43e6-a370-e252b59f6c51" providerId="ADAL" clId="{53F5F0CF-A446-459F-887E-78ABC86DB7C6}" dt="2022-02-19T22:49:22.587" v="1649"/>
          <ac:spMkLst>
            <pc:docMk/>
            <pc:sldMk cId="0" sldId="300"/>
            <ac:spMk id="12" creationId="{446B7358-D7A8-44AF-9F0A-4B74A7B0368B}"/>
          </ac:spMkLst>
        </pc:spChg>
        <pc:spChg chg="del">
          <ac:chgData name="Yilmaz Mustafa" userId="bbcede42-c1b2-43e6-a370-e252b59f6c51" providerId="ADAL" clId="{53F5F0CF-A446-459F-887E-78ABC86DB7C6}" dt="2022-02-13T21:46:10.375" v="948" actId="478"/>
          <ac:spMkLst>
            <pc:docMk/>
            <pc:sldMk cId="0" sldId="300"/>
            <ac:spMk id="12" creationId="{95FC0B47-1240-41AD-9946-2861002AA356}"/>
          </ac:spMkLst>
        </pc:spChg>
        <pc:spChg chg="add mod">
          <ac:chgData name="Yilmaz Mustafa" userId="bbcede42-c1b2-43e6-a370-e252b59f6c51" providerId="ADAL" clId="{53F5F0CF-A446-459F-887E-78ABC86DB7C6}" dt="2022-02-19T22:49:22.587" v="1649"/>
          <ac:spMkLst>
            <pc:docMk/>
            <pc:sldMk cId="0" sldId="300"/>
            <ac:spMk id="13" creationId="{66B24DB7-CA0B-4543-83E3-8B3D8409EE77}"/>
          </ac:spMkLst>
        </pc:spChg>
        <pc:spChg chg="del">
          <ac:chgData name="Yilmaz Mustafa" userId="bbcede42-c1b2-43e6-a370-e252b59f6c51" providerId="ADAL" clId="{53F5F0CF-A446-459F-887E-78ABC86DB7C6}" dt="2022-02-13T21:46:10.375" v="948" actId="478"/>
          <ac:spMkLst>
            <pc:docMk/>
            <pc:sldMk cId="0" sldId="300"/>
            <ac:spMk id="13" creationId="{CA6A565E-ED18-4B4A-969D-FE99409230C2}"/>
          </ac:spMkLst>
        </pc:spChg>
        <pc:spChg chg="add del mod">
          <ac:chgData name="Yilmaz Mustafa" userId="bbcede42-c1b2-43e6-a370-e252b59f6c51" providerId="ADAL" clId="{53F5F0CF-A446-459F-887E-78ABC86DB7C6}" dt="2022-02-19T22:49:22.261" v="1648" actId="478"/>
          <ac:spMkLst>
            <pc:docMk/>
            <pc:sldMk cId="0" sldId="300"/>
            <ac:spMk id="14" creationId="{3EF4C12B-140A-46D4-AB96-BC17E58F16C2}"/>
          </ac:spMkLst>
        </pc:spChg>
        <pc:spChg chg="add del mod">
          <ac:chgData name="Yilmaz Mustafa" userId="bbcede42-c1b2-43e6-a370-e252b59f6c51" providerId="ADAL" clId="{53F5F0CF-A446-459F-887E-78ABC86DB7C6}" dt="2022-02-19T22:49:22.261" v="1648" actId="478"/>
          <ac:spMkLst>
            <pc:docMk/>
            <pc:sldMk cId="0" sldId="300"/>
            <ac:spMk id="15" creationId="{038563BE-C134-42EF-A6D0-E0335F58BA57}"/>
          </ac:spMkLst>
        </pc:spChg>
      </pc:sldChg>
      <pc:sldChg chg="addSp delSp modSp mod ord">
        <pc:chgData name="Yilmaz Mustafa" userId="bbcede42-c1b2-43e6-a370-e252b59f6c51" providerId="ADAL" clId="{53F5F0CF-A446-459F-887E-78ABC86DB7C6}" dt="2022-02-19T22:50:20.516" v="1654"/>
        <pc:sldMkLst>
          <pc:docMk/>
          <pc:sldMk cId="0" sldId="301"/>
        </pc:sldMkLst>
        <pc:spChg chg="del">
          <ac:chgData name="Yilmaz Mustafa" userId="bbcede42-c1b2-43e6-a370-e252b59f6c51" providerId="ADAL" clId="{53F5F0CF-A446-459F-887E-78ABC86DB7C6}" dt="2022-02-13T21:46:15.921" v="950" actId="478"/>
          <ac:spMkLst>
            <pc:docMk/>
            <pc:sldMk cId="0" sldId="301"/>
            <ac:spMk id="8" creationId="{3FF119C7-7BEF-44B1-AF56-A1D878A3244D}"/>
          </ac:spMkLst>
        </pc:spChg>
        <pc:spChg chg="del">
          <ac:chgData name="Yilmaz Mustafa" userId="bbcede42-c1b2-43e6-a370-e252b59f6c51" providerId="ADAL" clId="{53F5F0CF-A446-459F-887E-78ABC86DB7C6}" dt="2022-02-13T21:46:15.921" v="950" actId="478"/>
          <ac:spMkLst>
            <pc:docMk/>
            <pc:sldMk cId="0" sldId="301"/>
            <ac:spMk id="9" creationId="{70E68A67-5E42-45D2-8BA6-5462956421DF}"/>
          </ac:spMkLst>
        </pc:spChg>
        <pc:spChg chg="add mod">
          <ac:chgData name="Yilmaz Mustafa" userId="bbcede42-c1b2-43e6-a370-e252b59f6c51" providerId="ADAL" clId="{53F5F0CF-A446-459F-887E-78ABC86DB7C6}" dt="2022-02-13T21:46:16.206" v="951"/>
          <ac:spMkLst>
            <pc:docMk/>
            <pc:sldMk cId="0" sldId="301"/>
            <ac:spMk id="10" creationId="{B3CF7AAC-3A94-4109-9D42-0324A3DD5E0D}"/>
          </ac:spMkLst>
        </pc:spChg>
        <pc:spChg chg="add mod">
          <ac:chgData name="Yilmaz Mustafa" userId="bbcede42-c1b2-43e6-a370-e252b59f6c51" providerId="ADAL" clId="{53F5F0CF-A446-459F-887E-78ABC86DB7C6}" dt="2022-02-13T21:46:16.206" v="951"/>
          <ac:spMkLst>
            <pc:docMk/>
            <pc:sldMk cId="0" sldId="301"/>
            <ac:spMk id="11" creationId="{6E2C2073-BD84-477D-AAB5-C9D3D9C94646}"/>
          </ac:spMkLst>
        </pc:spChg>
        <pc:spChg chg="mod">
          <ac:chgData name="Yilmaz Mustafa" userId="bbcede42-c1b2-43e6-a370-e252b59f6c51" providerId="ADAL" clId="{53F5F0CF-A446-459F-887E-78ABC86DB7C6}" dt="2022-02-19T22:49:40.239" v="1652" actId="20577"/>
          <ac:spMkLst>
            <pc:docMk/>
            <pc:sldMk cId="0" sldId="301"/>
            <ac:spMk id="462" creationId="{00000000-0000-0000-0000-000000000000}"/>
          </ac:spMkLst>
        </pc:spChg>
      </pc:sldChg>
      <pc:sldChg chg="addSp delSp modSp mod setBg">
        <pc:chgData name="Yilmaz Mustafa" userId="bbcede42-c1b2-43e6-a370-e252b59f6c51" providerId="ADAL" clId="{53F5F0CF-A446-459F-887E-78ABC86DB7C6}" dt="2022-02-19T22:44:55.547" v="1524" actId="20577"/>
        <pc:sldMkLst>
          <pc:docMk/>
          <pc:sldMk cId="0" sldId="302"/>
        </pc:sldMkLst>
        <pc:spChg chg="del">
          <ac:chgData name="Yilmaz Mustafa" userId="bbcede42-c1b2-43e6-a370-e252b59f6c51" providerId="ADAL" clId="{53F5F0CF-A446-459F-887E-78ABC86DB7C6}" dt="2022-02-13T21:46:21.771" v="952" actId="478"/>
          <ac:spMkLst>
            <pc:docMk/>
            <pc:sldMk cId="0" sldId="302"/>
            <ac:spMk id="7" creationId="{E747D029-00A7-47BE-80DE-D5626DB3BD69}"/>
          </ac:spMkLst>
        </pc:spChg>
        <pc:spChg chg="del">
          <ac:chgData name="Yilmaz Mustafa" userId="bbcede42-c1b2-43e6-a370-e252b59f6c51" providerId="ADAL" clId="{53F5F0CF-A446-459F-887E-78ABC86DB7C6}" dt="2022-02-13T21:46:21.771" v="952" actId="478"/>
          <ac:spMkLst>
            <pc:docMk/>
            <pc:sldMk cId="0" sldId="302"/>
            <ac:spMk id="8" creationId="{C3152BE5-5217-4F11-8B6D-18180C168EE0}"/>
          </ac:spMkLst>
        </pc:spChg>
        <pc:spChg chg="add mod">
          <ac:chgData name="Yilmaz Mustafa" userId="bbcede42-c1b2-43e6-a370-e252b59f6c51" providerId="ADAL" clId="{53F5F0CF-A446-459F-887E-78ABC86DB7C6}" dt="2022-02-19T22:44:52.203" v="1522" actId="20577"/>
          <ac:spMkLst>
            <pc:docMk/>
            <pc:sldMk cId="0" sldId="302"/>
            <ac:spMk id="9" creationId="{71F43987-06F4-4935-9E85-339FE24368E5}"/>
          </ac:spMkLst>
        </pc:spChg>
        <pc:spChg chg="add mod">
          <ac:chgData name="Yilmaz Mustafa" userId="bbcede42-c1b2-43e6-a370-e252b59f6c51" providerId="ADAL" clId="{53F5F0CF-A446-459F-887E-78ABC86DB7C6}" dt="2022-02-19T22:44:55.547" v="1524" actId="20577"/>
          <ac:spMkLst>
            <pc:docMk/>
            <pc:sldMk cId="0" sldId="302"/>
            <ac:spMk id="10" creationId="{EBFC71E8-9D6E-4C6A-819C-E68BF01CB3DE}"/>
          </ac:spMkLst>
        </pc:spChg>
        <pc:spChg chg="mod">
          <ac:chgData name="Yilmaz Mustafa" userId="bbcede42-c1b2-43e6-a370-e252b59f6c51" providerId="ADAL" clId="{53F5F0CF-A446-459F-887E-78ABC86DB7C6}" dt="2022-02-19T22:35:15.285" v="1390" actId="14100"/>
          <ac:spMkLst>
            <pc:docMk/>
            <pc:sldMk cId="0" sldId="302"/>
            <ac:spMk id="469" creationId="{00000000-0000-0000-0000-000000000000}"/>
          </ac:spMkLst>
        </pc:spChg>
      </pc:sldChg>
      <pc:sldChg chg="addSp delSp modSp mod">
        <pc:chgData name="Yilmaz Mustafa" userId="bbcede42-c1b2-43e6-a370-e252b59f6c51" providerId="ADAL" clId="{53F5F0CF-A446-459F-887E-78ABC86DB7C6}" dt="2022-02-19T22:51:37.376" v="1670"/>
        <pc:sldMkLst>
          <pc:docMk/>
          <pc:sldMk cId="0" sldId="303"/>
        </pc:sldMkLst>
        <pc:spChg chg="add mod">
          <ac:chgData name="Yilmaz Mustafa" userId="bbcede42-c1b2-43e6-a370-e252b59f6c51" providerId="ADAL" clId="{53F5F0CF-A446-459F-887E-78ABC86DB7C6}" dt="2022-02-19T22:51:37.376" v="1670"/>
          <ac:spMkLst>
            <pc:docMk/>
            <pc:sldMk cId="0" sldId="303"/>
            <ac:spMk id="8" creationId="{A3DEE748-8CF4-48AB-871F-1EE2493D9CE9}"/>
          </ac:spMkLst>
        </pc:spChg>
        <pc:spChg chg="del">
          <ac:chgData name="Yilmaz Mustafa" userId="bbcede42-c1b2-43e6-a370-e252b59f6c51" providerId="ADAL" clId="{53F5F0CF-A446-459F-887E-78ABC86DB7C6}" dt="2022-02-13T21:46:27.071" v="954" actId="478"/>
          <ac:spMkLst>
            <pc:docMk/>
            <pc:sldMk cId="0" sldId="303"/>
            <ac:spMk id="8" creationId="{AC8F9517-B00B-4819-A7BE-E235BF419D8A}"/>
          </ac:spMkLst>
        </pc:spChg>
        <pc:spChg chg="del">
          <ac:chgData name="Yilmaz Mustafa" userId="bbcede42-c1b2-43e6-a370-e252b59f6c51" providerId="ADAL" clId="{53F5F0CF-A446-459F-887E-78ABC86DB7C6}" dt="2022-02-13T21:46:27.071" v="954" actId="478"/>
          <ac:spMkLst>
            <pc:docMk/>
            <pc:sldMk cId="0" sldId="303"/>
            <ac:spMk id="9" creationId="{310EA00F-7899-4A5B-AE32-C7502C8E4022}"/>
          </ac:spMkLst>
        </pc:spChg>
        <pc:spChg chg="add mod">
          <ac:chgData name="Yilmaz Mustafa" userId="bbcede42-c1b2-43e6-a370-e252b59f6c51" providerId="ADAL" clId="{53F5F0CF-A446-459F-887E-78ABC86DB7C6}" dt="2022-02-19T22:51:37.376" v="1670"/>
          <ac:spMkLst>
            <pc:docMk/>
            <pc:sldMk cId="0" sldId="303"/>
            <ac:spMk id="9" creationId="{D2BC7337-14B1-44B6-BDD6-4C1CFA698056}"/>
          </ac:spMkLst>
        </pc:spChg>
        <pc:spChg chg="add del mod">
          <ac:chgData name="Yilmaz Mustafa" userId="bbcede42-c1b2-43e6-a370-e252b59f6c51" providerId="ADAL" clId="{53F5F0CF-A446-459F-887E-78ABC86DB7C6}" dt="2022-02-19T22:51:37.062" v="1669" actId="478"/>
          <ac:spMkLst>
            <pc:docMk/>
            <pc:sldMk cId="0" sldId="303"/>
            <ac:spMk id="10" creationId="{208D8567-53D9-4649-87F0-1A9732BDEA5D}"/>
          </ac:spMkLst>
        </pc:spChg>
        <pc:spChg chg="add del mod">
          <ac:chgData name="Yilmaz Mustafa" userId="bbcede42-c1b2-43e6-a370-e252b59f6c51" providerId="ADAL" clId="{53F5F0CF-A446-459F-887E-78ABC86DB7C6}" dt="2022-02-19T22:51:37.062" v="1669" actId="478"/>
          <ac:spMkLst>
            <pc:docMk/>
            <pc:sldMk cId="0" sldId="303"/>
            <ac:spMk id="11" creationId="{3C7D7442-A36E-4703-A3D7-A4A22ECD6AF7}"/>
          </ac:spMkLst>
        </pc:spChg>
        <pc:spChg chg="mod">
          <ac:chgData name="Yilmaz Mustafa" userId="bbcede42-c1b2-43e6-a370-e252b59f6c51" providerId="ADAL" clId="{53F5F0CF-A446-459F-887E-78ABC86DB7C6}" dt="2022-02-13T21:40:30.176" v="842" actId="404"/>
          <ac:spMkLst>
            <pc:docMk/>
            <pc:sldMk cId="0" sldId="303"/>
            <ac:spMk id="477" creationId="{00000000-0000-0000-0000-000000000000}"/>
          </ac:spMkLst>
        </pc:spChg>
      </pc:sldChg>
      <pc:sldChg chg="addSp delSp modSp mod">
        <pc:chgData name="Yilmaz Mustafa" userId="bbcede42-c1b2-43e6-a370-e252b59f6c51" providerId="ADAL" clId="{53F5F0CF-A446-459F-887E-78ABC86DB7C6}" dt="2022-02-19T22:51:29.396" v="1668"/>
        <pc:sldMkLst>
          <pc:docMk/>
          <pc:sldMk cId="0" sldId="304"/>
        </pc:sldMkLst>
        <pc:spChg chg="add mod">
          <ac:chgData name="Yilmaz Mustafa" userId="bbcede42-c1b2-43e6-a370-e252b59f6c51" providerId="ADAL" clId="{53F5F0CF-A446-459F-887E-78ABC86DB7C6}" dt="2022-02-19T22:51:29.396" v="1668"/>
          <ac:spMkLst>
            <pc:docMk/>
            <pc:sldMk cId="0" sldId="304"/>
            <ac:spMk id="8" creationId="{C431CB93-301C-4BA7-A986-77E4AD53864B}"/>
          </ac:spMkLst>
        </pc:spChg>
        <pc:spChg chg="del">
          <ac:chgData name="Yilmaz Mustafa" userId="bbcede42-c1b2-43e6-a370-e252b59f6c51" providerId="ADAL" clId="{53F5F0CF-A446-459F-887E-78ABC86DB7C6}" dt="2022-02-13T21:46:32.786" v="956" actId="478"/>
          <ac:spMkLst>
            <pc:docMk/>
            <pc:sldMk cId="0" sldId="304"/>
            <ac:spMk id="8" creationId="{F974DB54-83E7-4893-A1AB-70F498D20406}"/>
          </ac:spMkLst>
        </pc:spChg>
        <pc:spChg chg="add mod">
          <ac:chgData name="Yilmaz Mustafa" userId="bbcede42-c1b2-43e6-a370-e252b59f6c51" providerId="ADAL" clId="{53F5F0CF-A446-459F-887E-78ABC86DB7C6}" dt="2022-02-19T22:51:29.396" v="1668"/>
          <ac:spMkLst>
            <pc:docMk/>
            <pc:sldMk cId="0" sldId="304"/>
            <ac:spMk id="9" creationId="{658F8ADD-D37C-45C2-BA2F-D777FBC149A9}"/>
          </ac:spMkLst>
        </pc:spChg>
        <pc:spChg chg="del">
          <ac:chgData name="Yilmaz Mustafa" userId="bbcede42-c1b2-43e6-a370-e252b59f6c51" providerId="ADAL" clId="{53F5F0CF-A446-459F-887E-78ABC86DB7C6}" dt="2022-02-13T21:46:32.786" v="956" actId="478"/>
          <ac:spMkLst>
            <pc:docMk/>
            <pc:sldMk cId="0" sldId="304"/>
            <ac:spMk id="9" creationId="{E9A67861-7E73-45E8-80AB-6EBFF7518ADD}"/>
          </ac:spMkLst>
        </pc:spChg>
        <pc:spChg chg="add del mod">
          <ac:chgData name="Yilmaz Mustafa" userId="bbcede42-c1b2-43e6-a370-e252b59f6c51" providerId="ADAL" clId="{53F5F0CF-A446-459F-887E-78ABC86DB7C6}" dt="2022-02-19T22:51:29.067" v="1667" actId="478"/>
          <ac:spMkLst>
            <pc:docMk/>
            <pc:sldMk cId="0" sldId="304"/>
            <ac:spMk id="10" creationId="{D4C792D3-8952-4910-AA0D-817664DEB8C8}"/>
          </ac:spMkLst>
        </pc:spChg>
        <pc:spChg chg="add del mod">
          <ac:chgData name="Yilmaz Mustafa" userId="bbcede42-c1b2-43e6-a370-e252b59f6c51" providerId="ADAL" clId="{53F5F0CF-A446-459F-887E-78ABC86DB7C6}" dt="2022-02-19T22:51:29.067" v="1667" actId="478"/>
          <ac:spMkLst>
            <pc:docMk/>
            <pc:sldMk cId="0" sldId="304"/>
            <ac:spMk id="11" creationId="{F73FDDFA-8C9A-44D2-A2DE-A9606F7FFA65}"/>
          </ac:spMkLst>
        </pc:spChg>
        <pc:spChg chg="mod">
          <ac:chgData name="Yilmaz Mustafa" userId="bbcede42-c1b2-43e6-a370-e252b59f6c51" providerId="ADAL" clId="{53F5F0CF-A446-459F-887E-78ABC86DB7C6}" dt="2022-02-13T21:41:12.277" v="882" actId="1038"/>
          <ac:spMkLst>
            <pc:docMk/>
            <pc:sldMk cId="0" sldId="304"/>
            <ac:spMk id="485" creationId="{00000000-0000-0000-0000-000000000000}"/>
          </ac:spMkLst>
        </pc:spChg>
      </pc:sldChg>
      <pc:sldChg chg="addSp delSp modSp mod">
        <pc:chgData name="Yilmaz Mustafa" userId="bbcede42-c1b2-43e6-a370-e252b59f6c51" providerId="ADAL" clId="{53F5F0CF-A446-459F-887E-78ABC86DB7C6}" dt="2022-02-19T22:51:15.649" v="1666" actId="14100"/>
        <pc:sldMkLst>
          <pc:docMk/>
          <pc:sldMk cId="0" sldId="305"/>
        </pc:sldMkLst>
        <pc:spChg chg="del">
          <ac:chgData name="Yilmaz Mustafa" userId="bbcede42-c1b2-43e6-a370-e252b59f6c51" providerId="ADAL" clId="{53F5F0CF-A446-459F-887E-78ABC86DB7C6}" dt="2022-02-13T21:46:37.845" v="958" actId="478"/>
          <ac:spMkLst>
            <pc:docMk/>
            <pc:sldMk cId="0" sldId="305"/>
            <ac:spMk id="8" creationId="{19F7A020-5F66-4781-A449-DB9561C9680A}"/>
          </ac:spMkLst>
        </pc:spChg>
        <pc:spChg chg="add mod">
          <ac:chgData name="Yilmaz Mustafa" userId="bbcede42-c1b2-43e6-a370-e252b59f6c51" providerId="ADAL" clId="{53F5F0CF-A446-459F-887E-78ABC86DB7C6}" dt="2022-02-19T22:51:09.906" v="1662"/>
          <ac:spMkLst>
            <pc:docMk/>
            <pc:sldMk cId="0" sldId="305"/>
            <ac:spMk id="8" creationId="{BC3DA997-6281-445E-8924-2386C04990B2}"/>
          </ac:spMkLst>
        </pc:spChg>
        <pc:spChg chg="add mod">
          <ac:chgData name="Yilmaz Mustafa" userId="bbcede42-c1b2-43e6-a370-e252b59f6c51" providerId="ADAL" clId="{53F5F0CF-A446-459F-887E-78ABC86DB7C6}" dt="2022-02-19T22:51:09.906" v="1662"/>
          <ac:spMkLst>
            <pc:docMk/>
            <pc:sldMk cId="0" sldId="305"/>
            <ac:spMk id="9" creationId="{9C6A339B-15B5-4D52-994A-0295CCEF6A7A}"/>
          </ac:spMkLst>
        </pc:spChg>
        <pc:spChg chg="del">
          <ac:chgData name="Yilmaz Mustafa" userId="bbcede42-c1b2-43e6-a370-e252b59f6c51" providerId="ADAL" clId="{53F5F0CF-A446-459F-887E-78ABC86DB7C6}" dt="2022-02-13T21:46:37.845" v="958" actId="478"/>
          <ac:spMkLst>
            <pc:docMk/>
            <pc:sldMk cId="0" sldId="305"/>
            <ac:spMk id="9" creationId="{BC747445-7B7E-4343-BF75-E025C8ED932C}"/>
          </ac:spMkLst>
        </pc:spChg>
        <pc:spChg chg="add del mod">
          <ac:chgData name="Yilmaz Mustafa" userId="bbcede42-c1b2-43e6-a370-e252b59f6c51" providerId="ADAL" clId="{53F5F0CF-A446-459F-887E-78ABC86DB7C6}" dt="2022-02-19T22:51:09.471" v="1661" actId="478"/>
          <ac:spMkLst>
            <pc:docMk/>
            <pc:sldMk cId="0" sldId="305"/>
            <ac:spMk id="10" creationId="{615F0F4F-A790-460E-8594-87A1B12699B2}"/>
          </ac:spMkLst>
        </pc:spChg>
        <pc:spChg chg="add del mod">
          <ac:chgData name="Yilmaz Mustafa" userId="bbcede42-c1b2-43e6-a370-e252b59f6c51" providerId="ADAL" clId="{53F5F0CF-A446-459F-887E-78ABC86DB7C6}" dt="2022-02-19T22:51:09.471" v="1661" actId="478"/>
          <ac:spMkLst>
            <pc:docMk/>
            <pc:sldMk cId="0" sldId="305"/>
            <ac:spMk id="11" creationId="{6EA29E94-7651-42A5-A3DB-4A1579613B0D}"/>
          </ac:spMkLst>
        </pc:spChg>
        <pc:spChg chg="mod">
          <ac:chgData name="Yilmaz Mustafa" userId="bbcede42-c1b2-43e6-a370-e252b59f6c51" providerId="ADAL" clId="{53F5F0CF-A446-459F-887E-78ABC86DB7C6}" dt="2022-02-19T22:51:15.649" v="1666" actId="14100"/>
          <ac:spMkLst>
            <pc:docMk/>
            <pc:sldMk cId="0" sldId="305"/>
            <ac:spMk id="493" creationId="{00000000-0000-0000-0000-000000000000}"/>
          </ac:spMkLst>
        </pc:spChg>
      </pc:sldChg>
      <pc:sldChg chg="addSp delSp modSp mod setBg">
        <pc:chgData name="Yilmaz Mustafa" userId="bbcede42-c1b2-43e6-a370-e252b59f6c51" providerId="ADAL" clId="{53F5F0CF-A446-459F-887E-78ABC86DB7C6}" dt="2022-02-19T22:51:00.044" v="1660" actId="20577"/>
        <pc:sldMkLst>
          <pc:docMk/>
          <pc:sldMk cId="0" sldId="306"/>
        </pc:sldMkLst>
        <pc:spChg chg="del">
          <ac:chgData name="Yilmaz Mustafa" userId="bbcede42-c1b2-43e6-a370-e252b59f6c51" providerId="ADAL" clId="{53F5F0CF-A446-459F-887E-78ABC86DB7C6}" dt="2022-02-13T21:46:42.905" v="960" actId="478"/>
          <ac:spMkLst>
            <pc:docMk/>
            <pc:sldMk cId="0" sldId="306"/>
            <ac:spMk id="7" creationId="{E504C048-F049-4814-A888-162497BE52E6}"/>
          </ac:spMkLst>
        </pc:spChg>
        <pc:spChg chg="del">
          <ac:chgData name="Yilmaz Mustafa" userId="bbcede42-c1b2-43e6-a370-e252b59f6c51" providerId="ADAL" clId="{53F5F0CF-A446-459F-887E-78ABC86DB7C6}" dt="2022-02-13T21:46:42.905" v="960" actId="478"/>
          <ac:spMkLst>
            <pc:docMk/>
            <pc:sldMk cId="0" sldId="306"/>
            <ac:spMk id="8" creationId="{7021AD56-2CD9-4D7D-9D8F-E72409B3B8FC}"/>
          </ac:spMkLst>
        </pc:spChg>
        <pc:spChg chg="add mod">
          <ac:chgData name="Yilmaz Mustafa" userId="bbcede42-c1b2-43e6-a370-e252b59f6c51" providerId="ADAL" clId="{53F5F0CF-A446-459F-887E-78ABC86DB7C6}" dt="2022-02-19T22:50:55.882" v="1658" actId="20577"/>
          <ac:spMkLst>
            <pc:docMk/>
            <pc:sldMk cId="0" sldId="306"/>
            <ac:spMk id="9" creationId="{C6461A56-E95F-44BC-A97D-207566279F95}"/>
          </ac:spMkLst>
        </pc:spChg>
        <pc:spChg chg="add mod">
          <ac:chgData name="Yilmaz Mustafa" userId="bbcede42-c1b2-43e6-a370-e252b59f6c51" providerId="ADAL" clId="{53F5F0CF-A446-459F-887E-78ABC86DB7C6}" dt="2022-02-19T22:51:00.044" v="1660" actId="20577"/>
          <ac:spMkLst>
            <pc:docMk/>
            <pc:sldMk cId="0" sldId="306"/>
            <ac:spMk id="10" creationId="{C7465112-933B-4520-8966-D70765A37A4C}"/>
          </ac:spMkLst>
        </pc:spChg>
        <pc:spChg chg="mod">
          <ac:chgData name="Yilmaz Mustafa" userId="bbcede42-c1b2-43e6-a370-e252b59f6c51" providerId="ADAL" clId="{53F5F0CF-A446-459F-887E-78ABC86DB7C6}" dt="2022-02-19T22:35:28.945" v="1393" actId="207"/>
          <ac:spMkLst>
            <pc:docMk/>
            <pc:sldMk cId="0" sldId="306"/>
            <ac:spMk id="500" creationId="{00000000-0000-0000-0000-000000000000}"/>
          </ac:spMkLst>
        </pc:spChg>
        <pc:picChg chg="mod">
          <ac:chgData name="Yilmaz Mustafa" userId="bbcede42-c1b2-43e6-a370-e252b59f6c51" providerId="ADAL" clId="{53F5F0CF-A446-459F-887E-78ABC86DB7C6}" dt="2022-02-19T22:36:14.023" v="1396" actId="1440"/>
          <ac:picMkLst>
            <pc:docMk/>
            <pc:sldMk cId="0" sldId="306"/>
            <ac:picMk id="5" creationId="{5DE83994-BE33-4B50-BFEE-361C2B514571}"/>
          </ac:picMkLst>
        </pc:picChg>
      </pc:sldChg>
      <pc:sldChg chg="addSp delSp modSp mod">
        <pc:chgData name="Yilmaz Mustafa" userId="bbcede42-c1b2-43e6-a370-e252b59f6c51" providerId="ADAL" clId="{53F5F0CF-A446-459F-887E-78ABC86DB7C6}" dt="2022-02-19T22:52:12.562" v="1672"/>
        <pc:sldMkLst>
          <pc:docMk/>
          <pc:sldMk cId="0" sldId="307"/>
        </pc:sldMkLst>
        <pc:spChg chg="add mod">
          <ac:chgData name="Yilmaz Mustafa" userId="bbcede42-c1b2-43e6-a370-e252b59f6c51" providerId="ADAL" clId="{53F5F0CF-A446-459F-887E-78ABC86DB7C6}" dt="2022-02-19T22:52:12.562" v="1672"/>
          <ac:spMkLst>
            <pc:docMk/>
            <pc:sldMk cId="0" sldId="307"/>
            <ac:spMk id="8" creationId="{BE47A151-10D9-4E43-AE64-1C335599A3F6}"/>
          </ac:spMkLst>
        </pc:spChg>
        <pc:spChg chg="del">
          <ac:chgData name="Yilmaz Mustafa" userId="bbcede42-c1b2-43e6-a370-e252b59f6c51" providerId="ADAL" clId="{53F5F0CF-A446-459F-887E-78ABC86DB7C6}" dt="2022-02-13T21:46:50.500" v="962" actId="478"/>
          <ac:spMkLst>
            <pc:docMk/>
            <pc:sldMk cId="0" sldId="307"/>
            <ac:spMk id="8" creationId="{E74B2B34-64DA-4FCE-956D-C70297C15D78}"/>
          </ac:spMkLst>
        </pc:spChg>
        <pc:spChg chg="del">
          <ac:chgData name="Yilmaz Mustafa" userId="bbcede42-c1b2-43e6-a370-e252b59f6c51" providerId="ADAL" clId="{53F5F0CF-A446-459F-887E-78ABC86DB7C6}" dt="2022-02-13T21:46:50.500" v="962" actId="478"/>
          <ac:spMkLst>
            <pc:docMk/>
            <pc:sldMk cId="0" sldId="307"/>
            <ac:spMk id="9" creationId="{D0AAE113-50D9-46D8-A944-C4854C97C913}"/>
          </ac:spMkLst>
        </pc:spChg>
        <pc:spChg chg="add mod">
          <ac:chgData name="Yilmaz Mustafa" userId="bbcede42-c1b2-43e6-a370-e252b59f6c51" providerId="ADAL" clId="{53F5F0CF-A446-459F-887E-78ABC86DB7C6}" dt="2022-02-19T22:52:12.562" v="1672"/>
          <ac:spMkLst>
            <pc:docMk/>
            <pc:sldMk cId="0" sldId="307"/>
            <ac:spMk id="9" creationId="{E834EB42-99A4-4DA1-B67B-09868329DC48}"/>
          </ac:spMkLst>
        </pc:spChg>
        <pc:spChg chg="add del mod">
          <ac:chgData name="Yilmaz Mustafa" userId="bbcede42-c1b2-43e6-a370-e252b59f6c51" providerId="ADAL" clId="{53F5F0CF-A446-459F-887E-78ABC86DB7C6}" dt="2022-02-19T22:52:12.241" v="1671" actId="478"/>
          <ac:spMkLst>
            <pc:docMk/>
            <pc:sldMk cId="0" sldId="307"/>
            <ac:spMk id="10" creationId="{A36794EA-8CAC-442E-B9CA-9DF40FDB4F87}"/>
          </ac:spMkLst>
        </pc:spChg>
        <pc:spChg chg="add del mod">
          <ac:chgData name="Yilmaz Mustafa" userId="bbcede42-c1b2-43e6-a370-e252b59f6c51" providerId="ADAL" clId="{53F5F0CF-A446-459F-887E-78ABC86DB7C6}" dt="2022-02-19T22:52:12.241" v="1671" actId="478"/>
          <ac:spMkLst>
            <pc:docMk/>
            <pc:sldMk cId="0" sldId="307"/>
            <ac:spMk id="11" creationId="{C4F63CD4-625F-4B10-B9FF-18718C25B892}"/>
          </ac:spMkLst>
        </pc:spChg>
        <pc:spChg chg="mod">
          <ac:chgData name="Yilmaz Mustafa" userId="bbcede42-c1b2-43e6-a370-e252b59f6c51" providerId="ADAL" clId="{53F5F0CF-A446-459F-887E-78ABC86DB7C6}" dt="2022-02-13T21:44:28.997" v="927" actId="20577"/>
          <ac:spMkLst>
            <pc:docMk/>
            <pc:sldMk cId="0" sldId="307"/>
            <ac:spMk id="507" creationId="{00000000-0000-0000-0000-000000000000}"/>
          </ac:spMkLst>
        </pc:spChg>
        <pc:spChg chg="mod">
          <ac:chgData name="Yilmaz Mustafa" userId="bbcede42-c1b2-43e6-a370-e252b59f6c51" providerId="ADAL" clId="{53F5F0CF-A446-459F-887E-78ABC86DB7C6}" dt="2022-02-13T21:44:34.704" v="935" actId="20577"/>
          <ac:spMkLst>
            <pc:docMk/>
            <pc:sldMk cId="0" sldId="307"/>
            <ac:spMk id="508" creationId="{00000000-0000-0000-0000-000000000000}"/>
          </ac:spMkLst>
        </pc:spChg>
      </pc:sldChg>
      <pc:sldChg chg="addSp delSp modSp mod">
        <pc:chgData name="Yilmaz Mustafa" userId="bbcede42-c1b2-43e6-a370-e252b59f6c51" providerId="ADAL" clId="{53F5F0CF-A446-459F-887E-78ABC86DB7C6}" dt="2022-02-19T22:52:17.585" v="1674"/>
        <pc:sldMkLst>
          <pc:docMk/>
          <pc:sldMk cId="0" sldId="308"/>
        </pc:sldMkLst>
        <pc:spChg chg="add mod">
          <ac:chgData name="Yilmaz Mustafa" userId="bbcede42-c1b2-43e6-a370-e252b59f6c51" providerId="ADAL" clId="{53F5F0CF-A446-459F-887E-78ABC86DB7C6}" dt="2022-02-19T22:52:17.585" v="1674"/>
          <ac:spMkLst>
            <pc:docMk/>
            <pc:sldMk cId="0" sldId="308"/>
            <ac:spMk id="8" creationId="{7AD90162-C36D-4525-A92A-005BBD99DF1B}"/>
          </ac:spMkLst>
        </pc:spChg>
        <pc:spChg chg="del">
          <ac:chgData name="Yilmaz Mustafa" userId="bbcede42-c1b2-43e6-a370-e252b59f6c51" providerId="ADAL" clId="{53F5F0CF-A446-459F-887E-78ABC86DB7C6}" dt="2022-02-13T21:46:55.600" v="964" actId="478"/>
          <ac:spMkLst>
            <pc:docMk/>
            <pc:sldMk cId="0" sldId="308"/>
            <ac:spMk id="8" creationId="{B139DA92-0759-46A2-BDB6-D355756E7E88}"/>
          </ac:spMkLst>
        </pc:spChg>
        <pc:spChg chg="add mod">
          <ac:chgData name="Yilmaz Mustafa" userId="bbcede42-c1b2-43e6-a370-e252b59f6c51" providerId="ADAL" clId="{53F5F0CF-A446-459F-887E-78ABC86DB7C6}" dt="2022-02-19T22:52:17.585" v="1674"/>
          <ac:spMkLst>
            <pc:docMk/>
            <pc:sldMk cId="0" sldId="308"/>
            <ac:spMk id="9" creationId="{4D8D2D6A-6A3E-4170-946D-330D95C0FB6F}"/>
          </ac:spMkLst>
        </pc:spChg>
        <pc:spChg chg="del">
          <ac:chgData name="Yilmaz Mustafa" userId="bbcede42-c1b2-43e6-a370-e252b59f6c51" providerId="ADAL" clId="{53F5F0CF-A446-459F-887E-78ABC86DB7C6}" dt="2022-02-13T21:46:55.600" v="964" actId="478"/>
          <ac:spMkLst>
            <pc:docMk/>
            <pc:sldMk cId="0" sldId="308"/>
            <ac:spMk id="9" creationId="{AA0EE46F-2B34-4B54-92BC-818C092188CC}"/>
          </ac:spMkLst>
        </pc:spChg>
        <pc:spChg chg="add del mod">
          <ac:chgData name="Yilmaz Mustafa" userId="bbcede42-c1b2-43e6-a370-e252b59f6c51" providerId="ADAL" clId="{53F5F0CF-A446-459F-887E-78ABC86DB7C6}" dt="2022-02-19T22:52:17.141" v="1673" actId="478"/>
          <ac:spMkLst>
            <pc:docMk/>
            <pc:sldMk cId="0" sldId="308"/>
            <ac:spMk id="10" creationId="{6C77170C-A6C9-4136-A305-10FDE348B5DB}"/>
          </ac:spMkLst>
        </pc:spChg>
        <pc:spChg chg="add del mod">
          <ac:chgData name="Yilmaz Mustafa" userId="bbcede42-c1b2-43e6-a370-e252b59f6c51" providerId="ADAL" clId="{53F5F0CF-A446-459F-887E-78ABC86DB7C6}" dt="2022-02-19T22:52:17.141" v="1673" actId="478"/>
          <ac:spMkLst>
            <pc:docMk/>
            <pc:sldMk cId="0" sldId="308"/>
            <ac:spMk id="11" creationId="{2FA7049F-BB75-4290-8CEE-620EBCF8D98B}"/>
          </ac:spMkLst>
        </pc:spChg>
        <pc:spChg chg="mod">
          <ac:chgData name="Yilmaz Mustafa" userId="bbcede42-c1b2-43e6-a370-e252b59f6c51" providerId="ADAL" clId="{53F5F0CF-A446-459F-887E-78ABC86DB7C6}" dt="2022-02-13T21:31:35.213" v="771" actId="20577"/>
          <ac:spMkLst>
            <pc:docMk/>
            <pc:sldMk cId="0" sldId="308"/>
            <ac:spMk id="515" creationId="{00000000-0000-0000-0000-000000000000}"/>
          </ac:spMkLst>
        </pc:spChg>
        <pc:spChg chg="mod">
          <ac:chgData name="Yilmaz Mustafa" userId="bbcede42-c1b2-43e6-a370-e252b59f6c51" providerId="ADAL" clId="{53F5F0CF-A446-459F-887E-78ABC86DB7C6}" dt="2022-02-13T21:31:26.167" v="757" actId="20577"/>
          <ac:spMkLst>
            <pc:docMk/>
            <pc:sldMk cId="0" sldId="308"/>
            <ac:spMk id="516" creationId="{00000000-0000-0000-0000-000000000000}"/>
          </ac:spMkLst>
        </pc:spChg>
      </pc:sldChg>
      <pc:sldChg chg="addSp delSp modSp mod setBg">
        <pc:chgData name="Yilmaz Mustafa" userId="bbcede42-c1b2-43e6-a370-e252b59f6c51" providerId="ADAL" clId="{53F5F0CF-A446-459F-887E-78ABC86DB7C6}" dt="2022-02-19T22:52:22.713" v="1676" actId="20577"/>
        <pc:sldMkLst>
          <pc:docMk/>
          <pc:sldMk cId="0" sldId="309"/>
        </pc:sldMkLst>
        <pc:spChg chg="del">
          <ac:chgData name="Yilmaz Mustafa" userId="bbcede42-c1b2-43e6-a370-e252b59f6c51" providerId="ADAL" clId="{53F5F0CF-A446-459F-887E-78ABC86DB7C6}" dt="2022-02-13T21:47:01.266" v="966" actId="478"/>
          <ac:spMkLst>
            <pc:docMk/>
            <pc:sldMk cId="0" sldId="309"/>
            <ac:spMk id="7" creationId="{A1E301EB-293A-4EDF-984F-678026543461}"/>
          </ac:spMkLst>
        </pc:spChg>
        <pc:spChg chg="del">
          <ac:chgData name="Yilmaz Mustafa" userId="bbcede42-c1b2-43e6-a370-e252b59f6c51" providerId="ADAL" clId="{53F5F0CF-A446-459F-887E-78ABC86DB7C6}" dt="2022-02-13T21:47:01.266" v="966" actId="478"/>
          <ac:spMkLst>
            <pc:docMk/>
            <pc:sldMk cId="0" sldId="309"/>
            <ac:spMk id="8" creationId="{30916B55-AF04-4F35-AA80-B72907B9A741}"/>
          </ac:spMkLst>
        </pc:spChg>
        <pc:spChg chg="add mod">
          <ac:chgData name="Yilmaz Mustafa" userId="bbcede42-c1b2-43e6-a370-e252b59f6c51" providerId="ADAL" clId="{53F5F0CF-A446-459F-887E-78ABC86DB7C6}" dt="2022-02-19T22:52:22.713" v="1676" actId="20577"/>
          <ac:spMkLst>
            <pc:docMk/>
            <pc:sldMk cId="0" sldId="309"/>
            <ac:spMk id="9" creationId="{0C6033C5-F99A-41CF-AFB7-6840B02BCE4C}"/>
          </ac:spMkLst>
        </pc:spChg>
        <pc:spChg chg="add mod">
          <ac:chgData name="Yilmaz Mustafa" userId="bbcede42-c1b2-43e6-a370-e252b59f6c51" providerId="ADAL" clId="{53F5F0CF-A446-459F-887E-78ABC86DB7C6}" dt="2022-02-19T22:44:35.930" v="1520" actId="20577"/>
          <ac:spMkLst>
            <pc:docMk/>
            <pc:sldMk cId="0" sldId="309"/>
            <ac:spMk id="10" creationId="{4166D33E-7FD5-4B3F-9214-CFE55010A0C9}"/>
          </ac:spMkLst>
        </pc:spChg>
        <pc:spChg chg="mod">
          <ac:chgData name="Yilmaz Mustafa" userId="bbcede42-c1b2-43e6-a370-e252b59f6c51" providerId="ADAL" clId="{53F5F0CF-A446-459F-887E-78ABC86DB7C6}" dt="2022-02-19T22:36:38.566" v="1399" actId="207"/>
          <ac:spMkLst>
            <pc:docMk/>
            <pc:sldMk cId="0" sldId="309"/>
            <ac:spMk id="523" creationId="{00000000-0000-0000-0000-000000000000}"/>
          </ac:spMkLst>
        </pc:spChg>
        <pc:picChg chg="mod">
          <ac:chgData name="Yilmaz Mustafa" userId="bbcede42-c1b2-43e6-a370-e252b59f6c51" providerId="ADAL" clId="{53F5F0CF-A446-459F-887E-78ABC86DB7C6}" dt="2022-02-19T22:36:53.211" v="1400" actId="1440"/>
          <ac:picMkLst>
            <pc:docMk/>
            <pc:sldMk cId="0" sldId="309"/>
            <ac:picMk id="5" creationId="{2760FC74-3D0E-4010-A31E-4DBA038A26FE}"/>
          </ac:picMkLst>
        </pc:picChg>
      </pc:sldChg>
      <pc:sldChg chg="addSp delSp modSp mod setBg">
        <pc:chgData name="Yilmaz Mustafa" userId="bbcede42-c1b2-43e6-a370-e252b59f6c51" providerId="ADAL" clId="{53F5F0CF-A446-459F-887E-78ABC86DB7C6}" dt="2022-02-19T22:53:09.966" v="1685" actId="207"/>
        <pc:sldMkLst>
          <pc:docMk/>
          <pc:sldMk cId="0" sldId="310"/>
        </pc:sldMkLst>
        <pc:spChg chg="del">
          <ac:chgData name="Yilmaz Mustafa" userId="bbcede42-c1b2-43e6-a370-e252b59f6c51" providerId="ADAL" clId="{53F5F0CF-A446-459F-887E-78ABC86DB7C6}" dt="2022-02-13T21:47:07.943" v="968" actId="478"/>
          <ac:spMkLst>
            <pc:docMk/>
            <pc:sldMk cId="0" sldId="310"/>
            <ac:spMk id="7" creationId="{58F0E917-EB42-4B3E-98F3-81A5BC405CCE}"/>
          </ac:spMkLst>
        </pc:spChg>
        <pc:spChg chg="del">
          <ac:chgData name="Yilmaz Mustafa" userId="bbcede42-c1b2-43e6-a370-e252b59f6c51" providerId="ADAL" clId="{53F5F0CF-A446-459F-887E-78ABC86DB7C6}" dt="2022-02-13T21:47:07.943" v="968" actId="478"/>
          <ac:spMkLst>
            <pc:docMk/>
            <pc:sldMk cId="0" sldId="310"/>
            <ac:spMk id="8" creationId="{9B46161C-F208-4B7D-9981-73B8653050AA}"/>
          </ac:spMkLst>
        </pc:spChg>
        <pc:spChg chg="add mod">
          <ac:chgData name="Yilmaz Mustafa" userId="bbcede42-c1b2-43e6-a370-e252b59f6c51" providerId="ADAL" clId="{53F5F0CF-A446-459F-887E-78ABC86DB7C6}" dt="2022-02-19T22:53:09.966" v="1685" actId="207"/>
          <ac:spMkLst>
            <pc:docMk/>
            <pc:sldMk cId="0" sldId="310"/>
            <ac:spMk id="9" creationId="{8D9EB5EA-A222-4AA2-8EE2-CB7158F54FA1}"/>
          </ac:spMkLst>
        </pc:spChg>
        <pc:spChg chg="add mod">
          <ac:chgData name="Yilmaz Mustafa" userId="bbcede42-c1b2-43e6-a370-e252b59f6c51" providerId="ADAL" clId="{53F5F0CF-A446-459F-887E-78ABC86DB7C6}" dt="2022-02-19T22:53:09.966" v="1685" actId="207"/>
          <ac:spMkLst>
            <pc:docMk/>
            <pc:sldMk cId="0" sldId="310"/>
            <ac:spMk id="10" creationId="{20A68903-4FA7-4602-991F-E1937AEF15D2}"/>
          </ac:spMkLst>
        </pc:spChg>
        <pc:spChg chg="mod">
          <ac:chgData name="Yilmaz Mustafa" userId="bbcede42-c1b2-43e6-a370-e252b59f6c51" providerId="ADAL" clId="{53F5F0CF-A446-459F-887E-78ABC86DB7C6}" dt="2022-02-19T22:53:09.966" v="1685" actId="207"/>
          <ac:spMkLst>
            <pc:docMk/>
            <pc:sldMk cId="0" sldId="310"/>
            <ac:spMk id="530" creationId="{00000000-0000-0000-0000-000000000000}"/>
          </ac:spMkLst>
        </pc:spChg>
      </pc:sldChg>
      <pc:sldChg chg="modSp mod">
        <pc:chgData name="Yilmaz Mustafa" userId="bbcede42-c1b2-43e6-a370-e252b59f6c51" providerId="ADAL" clId="{53F5F0CF-A446-459F-887E-78ABC86DB7C6}" dt="2022-02-20T22:05:41.793" v="1785" actId="27636"/>
        <pc:sldMkLst>
          <pc:docMk/>
          <pc:sldMk cId="0" sldId="316"/>
        </pc:sldMkLst>
        <pc:spChg chg="mod">
          <ac:chgData name="Yilmaz Mustafa" userId="bbcede42-c1b2-43e6-a370-e252b59f6c51" providerId="ADAL" clId="{53F5F0CF-A446-459F-887E-78ABC86DB7C6}" dt="2022-02-20T22:05:41.793" v="1785" actId="27636"/>
          <ac:spMkLst>
            <pc:docMk/>
            <pc:sldMk cId="0" sldId="316"/>
            <ac:spMk id="78" creationId="{00000000-0000-0000-0000-000000000000}"/>
          </ac:spMkLst>
        </pc:spChg>
        <pc:spChg chg="mod">
          <ac:chgData name="Yilmaz Mustafa" userId="bbcede42-c1b2-43e6-a370-e252b59f6c51" providerId="ADAL" clId="{53F5F0CF-A446-459F-887E-78ABC86DB7C6}" dt="2022-02-20T22:05:31.057" v="1769" actId="1036"/>
          <ac:spMkLst>
            <pc:docMk/>
            <pc:sldMk cId="0" sldId="316"/>
            <ac:spMk id="79" creationId="{00000000-0000-0000-0000-000000000000}"/>
          </ac:spMkLst>
        </pc:spChg>
      </pc:sldChg>
      <pc:sldChg chg="modSp mod">
        <pc:chgData name="Yilmaz Mustafa" userId="bbcede42-c1b2-43e6-a370-e252b59f6c51" providerId="ADAL" clId="{53F5F0CF-A446-459F-887E-78ABC86DB7C6}" dt="2022-02-13T21:00:00.433" v="25" actId="20577"/>
        <pc:sldMkLst>
          <pc:docMk/>
          <pc:sldMk cId="0" sldId="317"/>
        </pc:sldMkLst>
        <pc:spChg chg="mod">
          <ac:chgData name="Yilmaz Mustafa" userId="bbcede42-c1b2-43e6-a370-e252b59f6c51" providerId="ADAL" clId="{53F5F0CF-A446-459F-887E-78ABC86DB7C6}" dt="2022-02-13T20:59:52.169" v="6" actId="20577"/>
          <ac:spMkLst>
            <pc:docMk/>
            <pc:sldMk cId="0" sldId="317"/>
            <ac:spMk id="8" creationId="{98B64454-31CF-4F8F-88B1-45469A1C6C4E}"/>
          </ac:spMkLst>
        </pc:spChg>
        <pc:spChg chg="mod">
          <ac:chgData name="Yilmaz Mustafa" userId="bbcede42-c1b2-43e6-a370-e252b59f6c51" providerId="ADAL" clId="{53F5F0CF-A446-459F-887E-78ABC86DB7C6}" dt="2022-02-13T20:59:54.830" v="7" actId="20577"/>
          <ac:spMkLst>
            <pc:docMk/>
            <pc:sldMk cId="0" sldId="317"/>
            <ac:spMk id="9" creationId="{8820BCD8-F07B-498C-A51D-22E0280E0F9D}"/>
          </ac:spMkLst>
        </pc:spChg>
        <pc:spChg chg="mod">
          <ac:chgData name="Yilmaz Mustafa" userId="bbcede42-c1b2-43e6-a370-e252b59f6c51" providerId="ADAL" clId="{53F5F0CF-A446-459F-887E-78ABC86DB7C6}" dt="2022-02-13T21:00:00.433" v="25" actId="20577"/>
          <ac:spMkLst>
            <pc:docMk/>
            <pc:sldMk cId="0" sldId="317"/>
            <ac:spMk id="54" creationId="{00000000-0000-0000-0000-000000000000}"/>
          </ac:spMkLst>
        </pc:spChg>
      </pc:sldChg>
      <pc:sldChg chg="add del setBg">
        <pc:chgData name="Yilmaz Mustafa" userId="bbcede42-c1b2-43e6-a370-e252b59f6c51" providerId="ADAL" clId="{53F5F0CF-A446-459F-887E-78ABC86DB7C6}" dt="2022-02-13T21:00:34.614" v="37"/>
        <pc:sldMkLst>
          <pc:docMk/>
          <pc:sldMk cId="616431526" sldId="318"/>
        </pc:sldMkLst>
      </pc:sldChg>
      <pc:sldChg chg="modSp mod">
        <pc:chgData name="Yilmaz Mustafa" userId="bbcede42-c1b2-43e6-a370-e252b59f6c51" providerId="ADAL" clId="{53F5F0CF-A446-459F-887E-78ABC86DB7C6}" dt="2022-02-13T21:00:41.649" v="45" actId="20577"/>
        <pc:sldMkLst>
          <pc:docMk/>
          <pc:sldMk cId="1807409048" sldId="318"/>
        </pc:sldMkLst>
        <pc:spChg chg="mod">
          <ac:chgData name="Yilmaz Mustafa" userId="bbcede42-c1b2-43e6-a370-e252b59f6c51" providerId="ADAL" clId="{53F5F0CF-A446-459F-887E-78ABC86DB7C6}" dt="2022-02-13T21:00:41.649" v="45" actId="20577"/>
          <ac:spMkLst>
            <pc:docMk/>
            <pc:sldMk cId="1807409048" sldId="318"/>
            <ac:spMk id="54" creationId="{00000000-0000-0000-0000-000000000000}"/>
          </ac:spMkLst>
        </pc:spChg>
      </pc:sldChg>
      <pc:sldChg chg="addSp delSp modSp new del mod">
        <pc:chgData name="Yilmaz Mustafa" userId="bbcede42-c1b2-43e6-a370-e252b59f6c51" providerId="ADAL" clId="{53F5F0CF-A446-459F-887E-78ABC86DB7C6}" dt="2022-02-14T09:53:04.197" v="1060" actId="2696"/>
        <pc:sldMkLst>
          <pc:docMk/>
          <pc:sldMk cId="3367286302" sldId="319"/>
        </pc:sldMkLst>
        <pc:spChg chg="del mod">
          <ac:chgData name="Yilmaz Mustafa" userId="bbcede42-c1b2-43e6-a370-e252b59f6c51" providerId="ADAL" clId="{53F5F0CF-A446-459F-887E-78ABC86DB7C6}" dt="2022-02-14T09:50:28.227" v="1051" actId="478"/>
          <ac:spMkLst>
            <pc:docMk/>
            <pc:sldMk cId="3367286302" sldId="319"/>
            <ac:spMk id="2" creationId="{676D39B0-2B7C-43B6-824F-497F5AF87CFB}"/>
          </ac:spMkLst>
        </pc:spChg>
        <pc:spChg chg="add del mod">
          <ac:chgData name="Yilmaz Mustafa" userId="bbcede42-c1b2-43e6-a370-e252b59f6c51" providerId="ADAL" clId="{53F5F0CF-A446-459F-887E-78ABC86DB7C6}" dt="2022-02-14T09:50:31.036" v="1052" actId="478"/>
          <ac:spMkLst>
            <pc:docMk/>
            <pc:sldMk cId="3367286302" sldId="319"/>
            <ac:spMk id="6" creationId="{957201B6-9F6C-405F-9ED0-D04FA9822497}"/>
          </ac:spMkLst>
        </pc:spChg>
        <pc:picChg chg="add mod">
          <ac:chgData name="Yilmaz Mustafa" userId="bbcede42-c1b2-43e6-a370-e252b59f6c51" providerId="ADAL" clId="{53F5F0CF-A446-459F-887E-78ABC86DB7C6}" dt="2022-02-14T09:51:05.343" v="1059" actId="14100"/>
          <ac:picMkLst>
            <pc:docMk/>
            <pc:sldMk cId="3367286302" sldId="319"/>
            <ac:picMk id="4" creationId="{0CBFE6FF-BD07-4CC7-8913-E8892B208218}"/>
          </ac:picMkLst>
        </pc:picChg>
      </pc:sldChg>
      <pc:sldChg chg="addSp delSp modSp new mod">
        <pc:chgData name="Yilmaz Mustafa" userId="bbcede42-c1b2-43e6-a370-e252b59f6c51" providerId="ADAL" clId="{53F5F0CF-A446-459F-887E-78ABC86DB7C6}" dt="2022-02-20T22:07:49.264" v="1840" actId="1038"/>
        <pc:sldMkLst>
          <pc:docMk/>
          <pc:sldMk cId="2241779836" sldId="320"/>
        </pc:sldMkLst>
        <pc:spChg chg="mod">
          <ac:chgData name="Yilmaz Mustafa" userId="bbcede42-c1b2-43e6-a370-e252b59f6c51" providerId="ADAL" clId="{53F5F0CF-A446-459F-887E-78ABC86DB7C6}" dt="2022-02-19T22:43:14.778" v="1495" actId="1035"/>
          <ac:spMkLst>
            <pc:docMk/>
            <pc:sldMk cId="2241779836" sldId="320"/>
            <ac:spMk id="2" creationId="{5DDD3D4A-7703-473F-A19E-F9E718CFC886}"/>
          </ac:spMkLst>
        </pc:spChg>
        <pc:spChg chg="mod">
          <ac:chgData name="Yilmaz Mustafa" userId="bbcede42-c1b2-43e6-a370-e252b59f6c51" providerId="ADAL" clId="{53F5F0CF-A446-459F-887E-78ABC86DB7C6}" dt="2022-02-20T22:07:49.264" v="1840" actId="1038"/>
          <ac:spMkLst>
            <pc:docMk/>
            <pc:sldMk cId="2241779836" sldId="320"/>
            <ac:spMk id="3" creationId="{E7073555-B1CC-4665-BDF2-1E147E546F63}"/>
          </ac:spMkLst>
        </pc:spChg>
        <pc:spChg chg="add del">
          <ac:chgData name="Yilmaz Mustafa" userId="bbcede42-c1b2-43e6-a370-e252b59f6c51" providerId="ADAL" clId="{53F5F0CF-A446-459F-887E-78ABC86DB7C6}" dt="2022-02-19T22:39:40.909" v="1420"/>
          <ac:spMkLst>
            <pc:docMk/>
            <pc:sldMk cId="2241779836" sldId="320"/>
            <ac:spMk id="4" creationId="{E161F904-76FA-40BB-ACF5-2C9CDC77E53C}"/>
          </ac:spMkLst>
        </pc:spChg>
        <pc:spChg chg="add del">
          <ac:chgData name="Yilmaz Mustafa" userId="bbcede42-c1b2-43e6-a370-e252b59f6c51" providerId="ADAL" clId="{53F5F0CF-A446-459F-887E-78ABC86DB7C6}" dt="2022-02-19T22:42:09.855" v="1466"/>
          <ac:spMkLst>
            <pc:docMk/>
            <pc:sldMk cId="2241779836" sldId="320"/>
            <ac:spMk id="5" creationId="{99688BD8-C782-4F7E-8F51-19CE7E5E7C08}"/>
          </ac:spMkLst>
        </pc:spChg>
        <pc:spChg chg="add mod">
          <ac:chgData name="Yilmaz Mustafa" userId="bbcede42-c1b2-43e6-a370-e252b59f6c51" providerId="ADAL" clId="{53F5F0CF-A446-459F-887E-78ABC86DB7C6}" dt="2022-02-19T22:52:29.436" v="1678" actId="20577"/>
          <ac:spMkLst>
            <pc:docMk/>
            <pc:sldMk cId="2241779836" sldId="320"/>
            <ac:spMk id="8" creationId="{061F87B4-05EA-4E79-AD93-3EDEE90832CC}"/>
          </ac:spMkLst>
        </pc:spChg>
        <pc:spChg chg="add mod">
          <ac:chgData name="Yilmaz Mustafa" userId="bbcede42-c1b2-43e6-a370-e252b59f6c51" providerId="ADAL" clId="{53F5F0CF-A446-459F-887E-78ABC86DB7C6}" dt="2022-02-19T22:44:04.574" v="1506" actId="20577"/>
          <ac:spMkLst>
            <pc:docMk/>
            <pc:sldMk cId="2241779836" sldId="320"/>
            <ac:spMk id="9" creationId="{59982904-2AC3-48C6-B2E6-7BCCEF991732}"/>
          </ac:spMkLst>
        </pc:spChg>
        <pc:picChg chg="add mod">
          <ac:chgData name="Yilmaz Mustafa" userId="bbcede42-c1b2-43e6-a370-e252b59f6c51" providerId="ADAL" clId="{53F5F0CF-A446-459F-887E-78ABC86DB7C6}" dt="2022-02-19T22:43:36.459" v="1498"/>
          <ac:picMkLst>
            <pc:docMk/>
            <pc:sldMk cId="2241779836" sldId="320"/>
            <ac:picMk id="6" creationId="{1D60F815-6989-4D06-A291-DFA0BF0A5E16}"/>
          </ac:picMkLst>
        </pc:picChg>
        <pc:picChg chg="add mod">
          <ac:chgData name="Yilmaz Mustafa" userId="bbcede42-c1b2-43e6-a370-e252b59f6c51" providerId="ADAL" clId="{53F5F0CF-A446-459F-887E-78ABC86DB7C6}" dt="2022-02-19T22:43:36.459" v="1498"/>
          <ac:picMkLst>
            <pc:docMk/>
            <pc:sldMk cId="2241779836" sldId="320"/>
            <ac:picMk id="7" creationId="{399E9650-0767-48CB-830F-A9F4A2811221}"/>
          </ac:picMkLst>
        </pc:picChg>
      </pc:sldChg>
      <pc:sldChg chg="modSp new del mod">
        <pc:chgData name="Yilmaz Mustafa" userId="bbcede42-c1b2-43e6-a370-e252b59f6c51" providerId="ADAL" clId="{53F5F0CF-A446-459F-887E-78ABC86DB7C6}" dt="2022-02-19T22:45:59.643" v="1543" actId="47"/>
        <pc:sldMkLst>
          <pc:docMk/>
          <pc:sldMk cId="1528181429" sldId="321"/>
        </pc:sldMkLst>
        <pc:spChg chg="mod">
          <ac:chgData name="Yilmaz Mustafa" userId="bbcede42-c1b2-43e6-a370-e252b59f6c51" providerId="ADAL" clId="{53F5F0CF-A446-459F-887E-78ABC86DB7C6}" dt="2022-02-19T22:45:41.408" v="1542" actId="20577"/>
          <ac:spMkLst>
            <pc:docMk/>
            <pc:sldMk cId="1528181429" sldId="321"/>
            <ac:spMk id="2" creationId="{FDC64FA1-A193-4DF1-8257-B0A118972906}"/>
          </ac:spMkLst>
        </pc:spChg>
      </pc:sldChg>
      <pc:sldChg chg="add del">
        <pc:chgData name="Yilmaz Mustafa" userId="bbcede42-c1b2-43e6-a370-e252b59f6c51" providerId="ADAL" clId="{53F5F0CF-A446-459F-887E-78ABC86DB7C6}" dt="2022-02-19T22:43:27.893" v="1497" actId="47"/>
        <pc:sldMkLst>
          <pc:docMk/>
          <pc:sldMk cId="1807692768" sldId="321"/>
        </pc:sldMkLst>
      </pc:sldChg>
      <pc:sldChg chg="addSp delSp modSp add mod ord">
        <pc:chgData name="Yilmaz Mustafa" userId="bbcede42-c1b2-43e6-a370-e252b59f6c51" providerId="ADAL" clId="{53F5F0CF-A446-459F-887E-78ABC86DB7C6}" dt="2022-02-19T22:50:20.516" v="1654"/>
        <pc:sldMkLst>
          <pc:docMk/>
          <pc:sldMk cId="1852883524" sldId="321"/>
        </pc:sldMkLst>
        <pc:spChg chg="add mod">
          <ac:chgData name="Yilmaz Mustafa" userId="bbcede42-c1b2-43e6-a370-e252b59f6c51" providerId="ADAL" clId="{53F5F0CF-A446-459F-887E-78ABC86DB7C6}" dt="2022-02-19T22:46:40.446" v="1594" actId="1076"/>
          <ac:spMkLst>
            <pc:docMk/>
            <pc:sldMk cId="1852883524" sldId="321"/>
            <ac:spMk id="8" creationId="{2EE9AF78-29D0-493B-A69E-1D7DB80E976D}"/>
          </ac:spMkLst>
        </pc:spChg>
        <pc:spChg chg="del">
          <ac:chgData name="Yilmaz Mustafa" userId="bbcede42-c1b2-43e6-a370-e252b59f6c51" providerId="ADAL" clId="{53F5F0CF-A446-459F-887E-78ABC86DB7C6}" dt="2022-02-19T22:48:56.423" v="1638" actId="478"/>
          <ac:spMkLst>
            <pc:docMk/>
            <pc:sldMk cId="1852883524" sldId="321"/>
            <ac:spMk id="10" creationId="{B5A5BD7B-2AFD-4A91-B87F-9E45F9D9DFE0}"/>
          </ac:spMkLst>
        </pc:spChg>
        <pc:spChg chg="del">
          <ac:chgData name="Yilmaz Mustafa" userId="bbcede42-c1b2-43e6-a370-e252b59f6c51" providerId="ADAL" clId="{53F5F0CF-A446-459F-887E-78ABC86DB7C6}" dt="2022-02-19T22:48:56.423" v="1638" actId="478"/>
          <ac:spMkLst>
            <pc:docMk/>
            <pc:sldMk cId="1852883524" sldId="321"/>
            <ac:spMk id="11" creationId="{ED44E80D-97E0-4EE6-A39D-2A826F8F820A}"/>
          </ac:spMkLst>
        </pc:spChg>
        <pc:spChg chg="add mod">
          <ac:chgData name="Yilmaz Mustafa" userId="bbcede42-c1b2-43e6-a370-e252b59f6c51" providerId="ADAL" clId="{53F5F0CF-A446-459F-887E-78ABC86DB7C6}" dt="2022-02-19T22:48:56.760" v="1639"/>
          <ac:spMkLst>
            <pc:docMk/>
            <pc:sldMk cId="1852883524" sldId="321"/>
            <ac:spMk id="12" creationId="{576AFAD7-74A6-4F7C-967E-6E6EAB7A15EE}"/>
          </ac:spMkLst>
        </pc:spChg>
        <pc:spChg chg="add mod">
          <ac:chgData name="Yilmaz Mustafa" userId="bbcede42-c1b2-43e6-a370-e252b59f6c51" providerId="ADAL" clId="{53F5F0CF-A446-459F-887E-78ABC86DB7C6}" dt="2022-02-19T22:48:56.760" v="1639"/>
          <ac:spMkLst>
            <pc:docMk/>
            <pc:sldMk cId="1852883524" sldId="321"/>
            <ac:spMk id="13" creationId="{4F2B03BA-4453-4321-8BC6-2CFD80638A2D}"/>
          </ac:spMkLst>
        </pc:spChg>
        <pc:spChg chg="mod">
          <ac:chgData name="Yilmaz Mustafa" userId="bbcede42-c1b2-43e6-a370-e252b59f6c51" providerId="ADAL" clId="{53F5F0CF-A446-459F-887E-78ABC86DB7C6}" dt="2022-02-19T22:48:19.491" v="1630" actId="1035"/>
          <ac:spMkLst>
            <pc:docMk/>
            <pc:sldMk cId="1852883524" sldId="321"/>
            <ac:spMk id="388" creationId="{00000000-0000-0000-0000-000000000000}"/>
          </ac:spMkLst>
        </pc:spChg>
        <pc:picChg chg="add del mod">
          <ac:chgData name="Yilmaz Mustafa" userId="bbcede42-c1b2-43e6-a370-e252b59f6c51" providerId="ADAL" clId="{53F5F0CF-A446-459F-887E-78ABC86DB7C6}" dt="2022-02-19T22:47:48.194" v="1600" actId="478"/>
          <ac:picMkLst>
            <pc:docMk/>
            <pc:sldMk cId="1852883524" sldId="321"/>
            <ac:picMk id="4" creationId="{AB238021-F4DA-4C3B-96BA-99A8C9C6700D}"/>
          </ac:picMkLst>
        </pc:picChg>
      </pc:sldChg>
      <pc:sldChg chg="addSp delSp modSp add mod">
        <pc:chgData name="Yilmaz Mustafa" userId="bbcede42-c1b2-43e6-a370-e252b59f6c51" providerId="ADAL" clId="{53F5F0CF-A446-459F-887E-78ABC86DB7C6}" dt="2022-02-19T22:57:28.902" v="1706" actId="1035"/>
        <pc:sldMkLst>
          <pc:docMk/>
          <pc:sldMk cId="2248304024" sldId="322"/>
        </pc:sldMkLst>
        <pc:spChg chg="mod">
          <ac:chgData name="Yilmaz Mustafa" userId="bbcede42-c1b2-43e6-a370-e252b59f6c51" providerId="ADAL" clId="{53F5F0CF-A446-459F-887E-78ABC86DB7C6}" dt="2022-02-19T22:57:28.902" v="1706" actId="1035"/>
          <ac:spMkLst>
            <pc:docMk/>
            <pc:sldMk cId="2248304024" sldId="322"/>
            <ac:spMk id="10" creationId="{88C5A928-501B-4118-BC55-CBD792789AAA}"/>
          </ac:spMkLst>
        </pc:spChg>
        <pc:spChg chg="add del">
          <ac:chgData name="Yilmaz Mustafa" userId="bbcede42-c1b2-43e6-a370-e252b59f6c51" providerId="ADAL" clId="{53F5F0CF-A446-459F-887E-78ABC86DB7C6}" dt="2022-02-19T22:54:23.860" v="1689" actId="22"/>
          <ac:spMkLst>
            <pc:docMk/>
            <pc:sldMk cId="2248304024" sldId="322"/>
            <ac:spMk id="11" creationId="{75CF3E39-E6A0-4775-847A-E6FE2AD58A12}"/>
          </ac:spMkLst>
        </pc:spChg>
        <pc:spChg chg="add del">
          <ac:chgData name="Yilmaz Mustafa" userId="bbcede42-c1b2-43e6-a370-e252b59f6c51" providerId="ADAL" clId="{53F5F0CF-A446-459F-887E-78ABC86DB7C6}" dt="2022-02-19T22:54:33.162" v="1691" actId="22"/>
          <ac:spMkLst>
            <pc:docMk/>
            <pc:sldMk cId="2248304024" sldId="322"/>
            <ac:spMk id="14" creationId="{37AAB87C-F5C3-4EBC-A5FC-41D4C2237852}"/>
          </ac:spMkLst>
        </pc:spChg>
        <pc:spChg chg="del">
          <ac:chgData name="Yilmaz Mustafa" userId="bbcede42-c1b2-43e6-a370-e252b59f6c51" providerId="ADAL" clId="{53F5F0CF-A446-459F-887E-78ABC86DB7C6}" dt="2022-02-19T22:54:22.009" v="1687" actId="478"/>
          <ac:spMkLst>
            <pc:docMk/>
            <pc:sldMk cId="2248304024" sldId="322"/>
            <ac:spMk id="398" creationId="{00000000-0000-0000-0000-000000000000}"/>
          </ac:spMkLst>
        </pc:spChg>
        <pc:spChg chg="del">
          <ac:chgData name="Yilmaz Mustafa" userId="bbcede42-c1b2-43e6-a370-e252b59f6c51" providerId="ADAL" clId="{53F5F0CF-A446-459F-887E-78ABC86DB7C6}" dt="2022-02-19T22:54:22.009" v="1687" actId="478"/>
          <ac:spMkLst>
            <pc:docMk/>
            <pc:sldMk cId="2248304024" sldId="322"/>
            <ac:spMk id="399" creationId="{00000000-0000-0000-0000-000000000000}"/>
          </ac:spMkLst>
        </pc:spChg>
        <pc:spChg chg="del">
          <ac:chgData name="Yilmaz Mustafa" userId="bbcede42-c1b2-43e6-a370-e252b59f6c51" providerId="ADAL" clId="{53F5F0CF-A446-459F-887E-78ABC86DB7C6}" dt="2022-02-19T22:54:22.009" v="1687" actId="478"/>
          <ac:spMkLst>
            <pc:docMk/>
            <pc:sldMk cId="2248304024" sldId="322"/>
            <ac:spMk id="400" creationId="{00000000-0000-0000-0000-000000000000}"/>
          </ac:spMkLst>
        </pc:spChg>
        <pc:picChg chg="add mod">
          <ac:chgData name="Yilmaz Mustafa" userId="bbcede42-c1b2-43e6-a370-e252b59f6c51" providerId="ADAL" clId="{53F5F0CF-A446-459F-887E-78ABC86DB7C6}" dt="2022-02-19T22:57:19.496" v="1697" actId="1440"/>
          <ac:picMkLst>
            <pc:docMk/>
            <pc:sldMk cId="2248304024" sldId="322"/>
            <ac:picMk id="5" creationId="{1845A6CF-2420-4716-92F7-CF0C897FABB7}"/>
          </ac:picMkLst>
        </pc:picChg>
      </pc:sldChg>
      <pc:sldChg chg="modSp add mod">
        <pc:chgData name="Yilmaz Mustafa" userId="bbcede42-c1b2-43e6-a370-e252b59f6c51" providerId="ADAL" clId="{53F5F0CF-A446-459F-887E-78ABC86DB7C6}" dt="2022-02-20T22:07:17.624" v="1810" actId="14100"/>
        <pc:sldMkLst>
          <pc:docMk/>
          <pc:sldMk cId="1546448864" sldId="323"/>
        </pc:sldMkLst>
        <pc:spChg chg="mod">
          <ac:chgData name="Yilmaz Mustafa" userId="bbcede42-c1b2-43e6-a370-e252b59f6c51" providerId="ADAL" clId="{53F5F0CF-A446-459F-887E-78ABC86DB7C6}" dt="2022-02-20T22:07:17.624" v="1810" actId="14100"/>
          <ac:spMkLst>
            <pc:docMk/>
            <pc:sldMk cId="1546448864" sldId="323"/>
            <ac:spMk id="3" creationId="{E7073555-B1CC-4665-BDF2-1E147E546F63}"/>
          </ac:spMkLst>
        </pc:spChg>
      </pc:sldChg>
      <pc:sldMasterChg chg="delSldLayout">
        <pc:chgData name="Yilmaz Mustafa" userId="bbcede42-c1b2-43e6-a370-e252b59f6c51" providerId="ADAL" clId="{53F5F0CF-A446-459F-887E-78ABC86DB7C6}" dt="2022-02-14T09:53:04.197" v="1060" actId="2696"/>
        <pc:sldMasterMkLst>
          <pc:docMk/>
          <pc:sldMasterMk cId="0" sldId="2147483659"/>
        </pc:sldMasterMkLst>
        <pc:sldLayoutChg chg="del">
          <pc:chgData name="Yilmaz Mustafa" userId="bbcede42-c1b2-43e6-a370-e252b59f6c51" providerId="ADAL" clId="{53F5F0CF-A446-459F-887E-78ABC86DB7C6}" dt="2022-02-14T09:53:04.197" v="1060" actId="2696"/>
          <pc:sldLayoutMkLst>
            <pc:docMk/>
            <pc:sldMasterMk cId="0" sldId="2147483659"/>
            <pc:sldLayoutMk cId="0" sldId="2147483649"/>
          </pc:sldLayoutMkLst>
        </pc:sldLayoutChg>
      </pc:sldMasterChg>
    </pc:docChg>
  </pc:docChgLst>
  <pc:docChgLst>
    <pc:chgData name="Yilmaz Mustafa" userId="bbcede42-c1b2-43e6-a370-e252b59f6c51" providerId="ADAL" clId="{D49FEB51-1DE3-4CD2-AA10-D936B13D0309}"/>
    <pc:docChg chg="custSel modSld">
      <pc:chgData name="Yilmaz Mustafa" userId="bbcede42-c1b2-43e6-a370-e252b59f6c51" providerId="ADAL" clId="{D49FEB51-1DE3-4CD2-AA10-D936B13D0309}" dt="2022-02-09T10:43:04.167" v="206" actId="478"/>
      <pc:docMkLst>
        <pc:docMk/>
      </pc:docMkLst>
      <pc:sldChg chg="addSp delSp modSp mod">
        <pc:chgData name="Yilmaz Mustafa" userId="bbcede42-c1b2-43e6-a370-e252b59f6c51" providerId="ADAL" clId="{D49FEB51-1DE3-4CD2-AA10-D936B13D0309}" dt="2022-02-06T14:13:11.288" v="4"/>
        <pc:sldMkLst>
          <pc:docMk/>
          <pc:sldMk cId="0" sldId="256"/>
        </pc:sldMkLst>
        <pc:spChg chg="add del mod">
          <ac:chgData name="Yilmaz Mustafa" userId="bbcede42-c1b2-43e6-a370-e252b59f6c51" providerId="ADAL" clId="{D49FEB51-1DE3-4CD2-AA10-D936B13D0309}" dt="2022-02-06T14:12:55.063" v="3"/>
          <ac:spMkLst>
            <pc:docMk/>
            <pc:sldMk cId="0" sldId="256"/>
            <ac:spMk id="7" creationId="{4ECA3F8B-E850-44E2-8E32-CBF8DD49511D}"/>
          </ac:spMkLst>
        </pc:spChg>
        <pc:spChg chg="add del mod">
          <ac:chgData name="Yilmaz Mustafa" userId="bbcede42-c1b2-43e6-a370-e252b59f6c51" providerId="ADAL" clId="{D49FEB51-1DE3-4CD2-AA10-D936B13D0309}" dt="2022-02-06T14:12:55.063" v="3"/>
          <ac:spMkLst>
            <pc:docMk/>
            <pc:sldMk cId="0" sldId="256"/>
            <ac:spMk id="8" creationId="{5524DD8D-A23C-4FC9-B281-8A2ED8B42465}"/>
          </ac:spMkLst>
        </pc:spChg>
        <pc:spChg chg="add mod">
          <ac:chgData name="Yilmaz Mustafa" userId="bbcede42-c1b2-43e6-a370-e252b59f6c51" providerId="ADAL" clId="{D49FEB51-1DE3-4CD2-AA10-D936B13D0309}" dt="2022-02-06T14:13:11.288" v="4"/>
          <ac:spMkLst>
            <pc:docMk/>
            <pc:sldMk cId="0" sldId="256"/>
            <ac:spMk id="11" creationId="{8178EA78-D1F5-4F32-9159-128235CDC325}"/>
          </ac:spMkLst>
        </pc:spChg>
        <pc:spChg chg="add mod">
          <ac:chgData name="Yilmaz Mustafa" userId="bbcede42-c1b2-43e6-a370-e252b59f6c51" providerId="ADAL" clId="{D49FEB51-1DE3-4CD2-AA10-D936B13D0309}" dt="2022-02-06T14:13:11.288" v="4"/>
          <ac:spMkLst>
            <pc:docMk/>
            <pc:sldMk cId="0" sldId="256"/>
            <ac:spMk id="12" creationId="{D71E4F62-1ED8-41BE-AE11-3CBEC1607D3B}"/>
          </ac:spMkLst>
        </pc:spChg>
        <pc:picChg chg="add del mod">
          <ac:chgData name="Yilmaz Mustafa" userId="bbcede42-c1b2-43e6-a370-e252b59f6c51" providerId="ADAL" clId="{D49FEB51-1DE3-4CD2-AA10-D936B13D0309}" dt="2022-02-06T14:12:55.063" v="3"/>
          <ac:picMkLst>
            <pc:docMk/>
            <pc:sldMk cId="0" sldId="256"/>
            <ac:picMk id="5" creationId="{955A618C-2033-4A17-AC42-1F2DC4CCC5EF}"/>
          </ac:picMkLst>
        </pc:picChg>
        <pc:picChg chg="add del mod">
          <ac:chgData name="Yilmaz Mustafa" userId="bbcede42-c1b2-43e6-a370-e252b59f6c51" providerId="ADAL" clId="{D49FEB51-1DE3-4CD2-AA10-D936B13D0309}" dt="2022-02-06T14:12:55.063" v="3"/>
          <ac:picMkLst>
            <pc:docMk/>
            <pc:sldMk cId="0" sldId="256"/>
            <ac:picMk id="6" creationId="{BF6C74DF-E107-43F0-AA11-2414F58A5031}"/>
          </ac:picMkLst>
        </pc:picChg>
        <pc:picChg chg="add mod">
          <ac:chgData name="Yilmaz Mustafa" userId="bbcede42-c1b2-43e6-a370-e252b59f6c51" providerId="ADAL" clId="{D49FEB51-1DE3-4CD2-AA10-D936B13D0309}" dt="2022-02-06T14:13:11.288" v="4"/>
          <ac:picMkLst>
            <pc:docMk/>
            <pc:sldMk cId="0" sldId="256"/>
            <ac:picMk id="9" creationId="{29277371-6DD3-4642-B6CC-066F28957195}"/>
          </ac:picMkLst>
        </pc:picChg>
        <pc:picChg chg="add mod">
          <ac:chgData name="Yilmaz Mustafa" userId="bbcede42-c1b2-43e6-a370-e252b59f6c51" providerId="ADAL" clId="{D49FEB51-1DE3-4CD2-AA10-D936B13D0309}" dt="2022-02-06T14:13:11.288" v="4"/>
          <ac:picMkLst>
            <pc:docMk/>
            <pc:sldMk cId="0" sldId="256"/>
            <ac:picMk id="10" creationId="{D335EAA5-936B-49C0-A0DB-184373210325}"/>
          </ac:picMkLst>
        </pc:picChg>
        <pc:picChg chg="del">
          <ac:chgData name="Yilmaz Mustafa" userId="bbcede42-c1b2-43e6-a370-e252b59f6c51" providerId="ADAL" clId="{D49FEB51-1DE3-4CD2-AA10-D936B13D0309}" dt="2022-02-06T14:12:48.864" v="0" actId="478"/>
          <ac:picMkLst>
            <pc:docMk/>
            <pc:sldMk cId="0" sldId="256"/>
            <ac:picMk id="55" creationId="{00000000-0000-0000-0000-000000000000}"/>
          </ac:picMkLst>
        </pc:picChg>
        <pc:picChg chg="del">
          <ac:chgData name="Yilmaz Mustafa" userId="bbcede42-c1b2-43e6-a370-e252b59f6c51" providerId="ADAL" clId="{D49FEB51-1DE3-4CD2-AA10-D936B13D0309}" dt="2022-02-06T14:12:48.864" v="0" actId="478"/>
          <ac:picMkLst>
            <pc:docMk/>
            <pc:sldMk cId="0" sldId="256"/>
            <ac:picMk id="56" creationId="{00000000-0000-0000-0000-000000000000}"/>
          </ac:picMkLst>
        </pc:picChg>
      </pc:sldChg>
      <pc:sldChg chg="addSp delSp modSp mod">
        <pc:chgData name="Yilmaz Mustafa" userId="bbcede42-c1b2-43e6-a370-e252b59f6c51" providerId="ADAL" clId="{D49FEB51-1DE3-4CD2-AA10-D936B13D0309}" dt="2022-02-09T10:35:00.604" v="126" actId="478"/>
        <pc:sldMkLst>
          <pc:docMk/>
          <pc:sldMk cId="0" sldId="257"/>
        </pc:sldMkLst>
        <pc:spChg chg="add del mod">
          <ac:chgData name="Yilmaz Mustafa" userId="bbcede42-c1b2-43e6-a370-e252b59f6c51" providerId="ADAL" clId="{D49FEB51-1DE3-4CD2-AA10-D936B13D0309}" dt="2022-02-09T10:35:00.604" v="126" actId="478"/>
          <ac:spMkLst>
            <pc:docMk/>
            <pc:sldMk cId="0" sldId="257"/>
            <ac:spMk id="3" creationId="{A33BD422-D188-427E-ACC8-46AD747908CE}"/>
          </ac:spMkLst>
        </pc:spChg>
        <pc:spChg chg="add mod">
          <ac:chgData name="Yilmaz Mustafa" userId="bbcede42-c1b2-43e6-a370-e252b59f6c51" providerId="ADAL" clId="{D49FEB51-1DE3-4CD2-AA10-D936B13D0309}" dt="2022-02-06T14:13:13.705" v="5"/>
          <ac:spMkLst>
            <pc:docMk/>
            <pc:sldMk cId="0" sldId="257"/>
            <ac:spMk id="8" creationId="{77084B0B-B7D1-4C97-A53D-C755496943D0}"/>
          </ac:spMkLst>
        </pc:spChg>
        <pc:spChg chg="add mod">
          <ac:chgData name="Yilmaz Mustafa" userId="bbcede42-c1b2-43e6-a370-e252b59f6c51" providerId="ADAL" clId="{D49FEB51-1DE3-4CD2-AA10-D936B13D0309}" dt="2022-02-06T14:13:13.705" v="5"/>
          <ac:spMkLst>
            <pc:docMk/>
            <pc:sldMk cId="0" sldId="257"/>
            <ac:spMk id="9" creationId="{DEF29F9F-877F-4EA6-8FDC-3EB8CA351DD0}"/>
          </ac:spMkLst>
        </pc:spChg>
        <pc:spChg chg="del">
          <ac:chgData name="Yilmaz Mustafa" userId="bbcede42-c1b2-43e6-a370-e252b59f6c51" providerId="ADAL" clId="{D49FEB51-1DE3-4CD2-AA10-D936B13D0309}" dt="2022-02-09T10:34:59.104" v="125" actId="478"/>
          <ac:spMkLst>
            <pc:docMk/>
            <pc:sldMk cId="0" sldId="257"/>
            <ac:spMk id="61" creationId="{00000000-0000-0000-0000-000000000000}"/>
          </ac:spMkLst>
        </pc:spChg>
        <pc:picChg chg="add mod">
          <ac:chgData name="Yilmaz Mustafa" userId="bbcede42-c1b2-43e6-a370-e252b59f6c51" providerId="ADAL" clId="{D49FEB51-1DE3-4CD2-AA10-D936B13D0309}" dt="2022-02-06T14:13:13.705" v="5"/>
          <ac:picMkLst>
            <pc:docMk/>
            <pc:sldMk cId="0" sldId="257"/>
            <ac:picMk id="6" creationId="{B2A2C6B8-02D1-4EAF-9912-70A8E9437BFF}"/>
          </ac:picMkLst>
        </pc:picChg>
        <pc:picChg chg="add mod">
          <ac:chgData name="Yilmaz Mustafa" userId="bbcede42-c1b2-43e6-a370-e252b59f6c51" providerId="ADAL" clId="{D49FEB51-1DE3-4CD2-AA10-D936B13D0309}" dt="2022-02-06T14:13:13.705" v="5"/>
          <ac:picMkLst>
            <pc:docMk/>
            <pc:sldMk cId="0" sldId="257"/>
            <ac:picMk id="7" creationId="{C7CB9A84-EAC4-488D-B5BD-8ED032600123}"/>
          </ac:picMkLst>
        </pc:picChg>
        <pc:picChg chg="del">
          <ac:chgData name="Yilmaz Mustafa" userId="bbcede42-c1b2-43e6-a370-e252b59f6c51" providerId="ADAL" clId="{D49FEB51-1DE3-4CD2-AA10-D936B13D0309}" dt="2022-02-06T14:12:51.894" v="1" actId="478"/>
          <ac:picMkLst>
            <pc:docMk/>
            <pc:sldMk cId="0" sldId="257"/>
            <ac:picMk id="63" creationId="{00000000-0000-0000-0000-000000000000}"/>
          </ac:picMkLst>
        </pc:picChg>
        <pc:picChg chg="del">
          <ac:chgData name="Yilmaz Mustafa" userId="bbcede42-c1b2-43e6-a370-e252b59f6c51" providerId="ADAL" clId="{D49FEB51-1DE3-4CD2-AA10-D936B13D0309}" dt="2022-02-06T14:12:51.894" v="1" actId="478"/>
          <ac:picMkLst>
            <pc:docMk/>
            <pc:sldMk cId="0" sldId="257"/>
            <ac:picMk id="64" creationId="{00000000-0000-0000-0000-000000000000}"/>
          </ac:picMkLst>
        </pc:picChg>
      </pc:sldChg>
      <pc:sldChg chg="addSp delSp modSp mod">
        <pc:chgData name="Yilmaz Mustafa" userId="bbcede42-c1b2-43e6-a370-e252b59f6c51" providerId="ADAL" clId="{D49FEB51-1DE3-4CD2-AA10-D936B13D0309}" dt="2022-02-06T14:13:20.310" v="7"/>
        <pc:sldMkLst>
          <pc:docMk/>
          <pc:sldMk cId="0" sldId="258"/>
        </pc:sldMkLst>
        <pc:spChg chg="add mod">
          <ac:chgData name="Yilmaz Mustafa" userId="bbcede42-c1b2-43e6-a370-e252b59f6c51" providerId="ADAL" clId="{D49FEB51-1DE3-4CD2-AA10-D936B13D0309}" dt="2022-02-06T14:13:20.310" v="7"/>
          <ac:spMkLst>
            <pc:docMk/>
            <pc:sldMk cId="0" sldId="258"/>
            <ac:spMk id="7" creationId="{CFB4AD9F-B67E-4998-8524-D1351A26951E}"/>
          </ac:spMkLst>
        </pc:spChg>
        <pc:spChg chg="add mod">
          <ac:chgData name="Yilmaz Mustafa" userId="bbcede42-c1b2-43e6-a370-e252b59f6c51" providerId="ADAL" clId="{D49FEB51-1DE3-4CD2-AA10-D936B13D0309}" dt="2022-02-06T14:13:20.310" v="7"/>
          <ac:spMkLst>
            <pc:docMk/>
            <pc:sldMk cId="0" sldId="258"/>
            <ac:spMk id="8" creationId="{803296DE-AAD9-417F-BDCC-F66F8CF9C012}"/>
          </ac:spMkLst>
        </pc:spChg>
        <pc:picChg chg="add mod">
          <ac:chgData name="Yilmaz Mustafa" userId="bbcede42-c1b2-43e6-a370-e252b59f6c51" providerId="ADAL" clId="{D49FEB51-1DE3-4CD2-AA10-D936B13D0309}" dt="2022-02-06T14:13:20.310" v="7"/>
          <ac:picMkLst>
            <pc:docMk/>
            <pc:sldMk cId="0" sldId="258"/>
            <ac:picMk id="5" creationId="{6A42E2E3-5BFF-4A21-B4EF-8A2ED6DD4116}"/>
          </ac:picMkLst>
        </pc:picChg>
        <pc:picChg chg="add mod">
          <ac:chgData name="Yilmaz Mustafa" userId="bbcede42-c1b2-43e6-a370-e252b59f6c51" providerId="ADAL" clId="{D49FEB51-1DE3-4CD2-AA10-D936B13D0309}" dt="2022-02-06T14:13:20.310" v="7"/>
          <ac:picMkLst>
            <pc:docMk/>
            <pc:sldMk cId="0" sldId="258"/>
            <ac:picMk id="6" creationId="{23D8A6F0-F670-4A0E-ADD5-9E52F289FD80}"/>
          </ac:picMkLst>
        </pc:picChg>
        <pc:picChg chg="del">
          <ac:chgData name="Yilmaz Mustafa" userId="bbcede42-c1b2-43e6-a370-e252b59f6c51" providerId="ADAL" clId="{D49FEB51-1DE3-4CD2-AA10-D936B13D0309}" dt="2022-02-06T14:13:18.670" v="6" actId="478"/>
          <ac:picMkLst>
            <pc:docMk/>
            <pc:sldMk cId="0" sldId="258"/>
            <ac:picMk id="70" creationId="{00000000-0000-0000-0000-000000000000}"/>
          </ac:picMkLst>
        </pc:picChg>
        <pc:picChg chg="del">
          <ac:chgData name="Yilmaz Mustafa" userId="bbcede42-c1b2-43e6-a370-e252b59f6c51" providerId="ADAL" clId="{D49FEB51-1DE3-4CD2-AA10-D936B13D0309}" dt="2022-02-06T14:13:18.670" v="6" actId="478"/>
          <ac:picMkLst>
            <pc:docMk/>
            <pc:sldMk cId="0" sldId="258"/>
            <ac:picMk id="71" creationId="{00000000-0000-0000-0000-000000000000}"/>
          </ac:picMkLst>
        </pc:picChg>
      </pc:sldChg>
      <pc:sldChg chg="addSp delSp modSp mod">
        <pc:chgData name="Yilmaz Mustafa" userId="bbcede42-c1b2-43e6-a370-e252b59f6c51" providerId="ADAL" clId="{D49FEB51-1DE3-4CD2-AA10-D936B13D0309}" dt="2022-02-09T10:35:05.550" v="128" actId="478"/>
        <pc:sldMkLst>
          <pc:docMk/>
          <pc:sldMk cId="0" sldId="259"/>
        </pc:sldMkLst>
        <pc:spChg chg="add del mod">
          <ac:chgData name="Yilmaz Mustafa" userId="bbcede42-c1b2-43e6-a370-e252b59f6c51" providerId="ADAL" clId="{D49FEB51-1DE3-4CD2-AA10-D936B13D0309}" dt="2022-02-09T10:35:05.550" v="128" actId="478"/>
          <ac:spMkLst>
            <pc:docMk/>
            <pc:sldMk cId="0" sldId="259"/>
            <ac:spMk id="3" creationId="{7DD04EE5-A60C-43B2-8B13-4EA04F170BD6}"/>
          </ac:spMkLst>
        </pc:spChg>
        <pc:spChg chg="add mod">
          <ac:chgData name="Yilmaz Mustafa" userId="bbcede42-c1b2-43e6-a370-e252b59f6c51" providerId="ADAL" clId="{D49FEB51-1DE3-4CD2-AA10-D936B13D0309}" dt="2022-02-06T14:13:24.464" v="9"/>
          <ac:spMkLst>
            <pc:docMk/>
            <pc:sldMk cId="0" sldId="259"/>
            <ac:spMk id="7" creationId="{BB81E669-FA86-4867-AD81-B54AEE45E42D}"/>
          </ac:spMkLst>
        </pc:spChg>
        <pc:spChg chg="add mod">
          <ac:chgData name="Yilmaz Mustafa" userId="bbcede42-c1b2-43e6-a370-e252b59f6c51" providerId="ADAL" clId="{D49FEB51-1DE3-4CD2-AA10-D936B13D0309}" dt="2022-02-06T14:13:24.464" v="9"/>
          <ac:spMkLst>
            <pc:docMk/>
            <pc:sldMk cId="0" sldId="259"/>
            <ac:spMk id="8" creationId="{3EB7F5AA-0D86-460D-8BC6-574F5A5D73D1}"/>
          </ac:spMkLst>
        </pc:spChg>
        <pc:spChg chg="del">
          <ac:chgData name="Yilmaz Mustafa" userId="bbcede42-c1b2-43e6-a370-e252b59f6c51" providerId="ADAL" clId="{D49FEB51-1DE3-4CD2-AA10-D936B13D0309}" dt="2022-02-09T10:35:03.703" v="127" actId="478"/>
          <ac:spMkLst>
            <pc:docMk/>
            <pc:sldMk cId="0" sldId="259"/>
            <ac:spMk id="76" creationId="{00000000-0000-0000-0000-000000000000}"/>
          </ac:spMkLst>
        </pc:spChg>
        <pc:picChg chg="add mod">
          <ac:chgData name="Yilmaz Mustafa" userId="bbcede42-c1b2-43e6-a370-e252b59f6c51" providerId="ADAL" clId="{D49FEB51-1DE3-4CD2-AA10-D936B13D0309}" dt="2022-02-06T14:13:24.464" v="9"/>
          <ac:picMkLst>
            <pc:docMk/>
            <pc:sldMk cId="0" sldId="259"/>
            <ac:picMk id="5" creationId="{2DCCA32F-C7E0-4C6E-A866-FE0977504875}"/>
          </ac:picMkLst>
        </pc:picChg>
        <pc:picChg chg="add mod">
          <ac:chgData name="Yilmaz Mustafa" userId="bbcede42-c1b2-43e6-a370-e252b59f6c51" providerId="ADAL" clId="{D49FEB51-1DE3-4CD2-AA10-D936B13D0309}" dt="2022-02-06T14:13:24.464" v="9"/>
          <ac:picMkLst>
            <pc:docMk/>
            <pc:sldMk cId="0" sldId="259"/>
            <ac:picMk id="6" creationId="{4C278C71-3346-4B06-91B1-65562D5FB887}"/>
          </ac:picMkLst>
        </pc:picChg>
        <pc:picChg chg="del">
          <ac:chgData name="Yilmaz Mustafa" userId="bbcede42-c1b2-43e6-a370-e252b59f6c51" providerId="ADAL" clId="{D49FEB51-1DE3-4CD2-AA10-D936B13D0309}" dt="2022-02-06T14:13:23.169" v="8" actId="478"/>
          <ac:picMkLst>
            <pc:docMk/>
            <pc:sldMk cId="0" sldId="259"/>
            <ac:picMk id="78" creationId="{00000000-0000-0000-0000-000000000000}"/>
          </ac:picMkLst>
        </pc:picChg>
      </pc:sldChg>
      <pc:sldChg chg="addSp delSp modSp mod">
        <pc:chgData name="Yilmaz Mustafa" userId="bbcede42-c1b2-43e6-a370-e252b59f6c51" providerId="ADAL" clId="{D49FEB51-1DE3-4CD2-AA10-D936B13D0309}" dt="2022-02-09T10:35:10.493" v="130" actId="478"/>
        <pc:sldMkLst>
          <pc:docMk/>
          <pc:sldMk cId="0" sldId="260"/>
        </pc:sldMkLst>
        <pc:spChg chg="add del mod">
          <ac:chgData name="Yilmaz Mustafa" userId="bbcede42-c1b2-43e6-a370-e252b59f6c51" providerId="ADAL" clId="{D49FEB51-1DE3-4CD2-AA10-D936B13D0309}" dt="2022-02-09T10:35:10.493" v="130" actId="478"/>
          <ac:spMkLst>
            <pc:docMk/>
            <pc:sldMk cId="0" sldId="260"/>
            <ac:spMk id="3" creationId="{EAF655A6-DF33-4A22-A76B-31C6051EE818}"/>
          </ac:spMkLst>
        </pc:spChg>
        <pc:spChg chg="add mod">
          <ac:chgData name="Yilmaz Mustafa" userId="bbcede42-c1b2-43e6-a370-e252b59f6c51" providerId="ADAL" clId="{D49FEB51-1DE3-4CD2-AA10-D936B13D0309}" dt="2022-02-06T14:13:30.116" v="11"/>
          <ac:spMkLst>
            <pc:docMk/>
            <pc:sldMk cId="0" sldId="260"/>
            <ac:spMk id="7" creationId="{B6177A5B-9769-4EA2-9E8C-D644C5BC5769}"/>
          </ac:spMkLst>
        </pc:spChg>
        <pc:spChg chg="add mod">
          <ac:chgData name="Yilmaz Mustafa" userId="bbcede42-c1b2-43e6-a370-e252b59f6c51" providerId="ADAL" clId="{D49FEB51-1DE3-4CD2-AA10-D936B13D0309}" dt="2022-02-06T14:13:30.116" v="11"/>
          <ac:spMkLst>
            <pc:docMk/>
            <pc:sldMk cId="0" sldId="260"/>
            <ac:spMk id="8" creationId="{A19B26F6-BA63-4E3A-8721-5B0361F6528E}"/>
          </ac:spMkLst>
        </pc:spChg>
        <pc:spChg chg="del">
          <ac:chgData name="Yilmaz Mustafa" userId="bbcede42-c1b2-43e6-a370-e252b59f6c51" providerId="ADAL" clId="{D49FEB51-1DE3-4CD2-AA10-D936B13D0309}" dt="2022-02-09T10:35:08.920" v="129" actId="478"/>
          <ac:spMkLst>
            <pc:docMk/>
            <pc:sldMk cId="0" sldId="260"/>
            <ac:spMk id="83" creationId="{00000000-0000-0000-0000-000000000000}"/>
          </ac:spMkLst>
        </pc:spChg>
        <pc:picChg chg="add mod">
          <ac:chgData name="Yilmaz Mustafa" userId="bbcede42-c1b2-43e6-a370-e252b59f6c51" providerId="ADAL" clId="{D49FEB51-1DE3-4CD2-AA10-D936B13D0309}" dt="2022-02-06T14:13:30.116" v="11"/>
          <ac:picMkLst>
            <pc:docMk/>
            <pc:sldMk cId="0" sldId="260"/>
            <ac:picMk id="5" creationId="{E2352610-5DB1-409F-942B-9F83EF1BD37B}"/>
          </ac:picMkLst>
        </pc:picChg>
        <pc:picChg chg="add mod">
          <ac:chgData name="Yilmaz Mustafa" userId="bbcede42-c1b2-43e6-a370-e252b59f6c51" providerId="ADAL" clId="{D49FEB51-1DE3-4CD2-AA10-D936B13D0309}" dt="2022-02-06T14:13:30.116" v="11"/>
          <ac:picMkLst>
            <pc:docMk/>
            <pc:sldMk cId="0" sldId="260"/>
            <ac:picMk id="6" creationId="{F23148BC-DB7F-4310-9A22-8FF349F3DB97}"/>
          </ac:picMkLst>
        </pc:picChg>
        <pc:picChg chg="del">
          <ac:chgData name="Yilmaz Mustafa" userId="bbcede42-c1b2-43e6-a370-e252b59f6c51" providerId="ADAL" clId="{D49FEB51-1DE3-4CD2-AA10-D936B13D0309}" dt="2022-02-06T14:13:29.078" v="10" actId="478"/>
          <ac:picMkLst>
            <pc:docMk/>
            <pc:sldMk cId="0" sldId="260"/>
            <ac:picMk id="85" creationId="{00000000-0000-0000-0000-000000000000}"/>
          </ac:picMkLst>
        </pc:picChg>
      </pc:sldChg>
      <pc:sldChg chg="addSp delSp modSp mod">
        <pc:chgData name="Yilmaz Mustafa" userId="bbcede42-c1b2-43e6-a370-e252b59f6c51" providerId="ADAL" clId="{D49FEB51-1DE3-4CD2-AA10-D936B13D0309}" dt="2022-02-09T10:35:15.061" v="132" actId="478"/>
        <pc:sldMkLst>
          <pc:docMk/>
          <pc:sldMk cId="0" sldId="261"/>
        </pc:sldMkLst>
        <pc:spChg chg="add del mod">
          <ac:chgData name="Yilmaz Mustafa" userId="bbcede42-c1b2-43e6-a370-e252b59f6c51" providerId="ADAL" clId="{D49FEB51-1DE3-4CD2-AA10-D936B13D0309}" dt="2022-02-09T10:35:15.061" v="132" actId="478"/>
          <ac:spMkLst>
            <pc:docMk/>
            <pc:sldMk cId="0" sldId="261"/>
            <ac:spMk id="3" creationId="{D3D35BA5-EACA-4144-ABEA-C69DDADEFFD3}"/>
          </ac:spMkLst>
        </pc:spChg>
        <pc:spChg chg="add mod">
          <ac:chgData name="Yilmaz Mustafa" userId="bbcede42-c1b2-43e6-a370-e252b59f6c51" providerId="ADAL" clId="{D49FEB51-1DE3-4CD2-AA10-D936B13D0309}" dt="2022-02-06T14:13:34.533" v="13"/>
          <ac:spMkLst>
            <pc:docMk/>
            <pc:sldMk cId="0" sldId="261"/>
            <ac:spMk id="7" creationId="{997D2899-A493-4730-A768-6ED9836AF14B}"/>
          </ac:spMkLst>
        </pc:spChg>
        <pc:spChg chg="add mod">
          <ac:chgData name="Yilmaz Mustafa" userId="bbcede42-c1b2-43e6-a370-e252b59f6c51" providerId="ADAL" clId="{D49FEB51-1DE3-4CD2-AA10-D936B13D0309}" dt="2022-02-06T14:13:34.533" v="13"/>
          <ac:spMkLst>
            <pc:docMk/>
            <pc:sldMk cId="0" sldId="261"/>
            <ac:spMk id="8" creationId="{F931D5A1-76CD-4967-BDC2-9C7CD2CDA816}"/>
          </ac:spMkLst>
        </pc:spChg>
        <pc:spChg chg="del">
          <ac:chgData name="Yilmaz Mustafa" userId="bbcede42-c1b2-43e6-a370-e252b59f6c51" providerId="ADAL" clId="{D49FEB51-1DE3-4CD2-AA10-D936B13D0309}" dt="2022-02-09T10:35:14.007" v="131" actId="478"/>
          <ac:spMkLst>
            <pc:docMk/>
            <pc:sldMk cId="0" sldId="261"/>
            <ac:spMk id="90" creationId="{00000000-0000-0000-0000-000000000000}"/>
          </ac:spMkLst>
        </pc:spChg>
        <pc:picChg chg="add mod">
          <ac:chgData name="Yilmaz Mustafa" userId="bbcede42-c1b2-43e6-a370-e252b59f6c51" providerId="ADAL" clId="{D49FEB51-1DE3-4CD2-AA10-D936B13D0309}" dt="2022-02-06T14:13:34.533" v="13"/>
          <ac:picMkLst>
            <pc:docMk/>
            <pc:sldMk cId="0" sldId="261"/>
            <ac:picMk id="5" creationId="{F8949F97-72FB-4BA3-A76C-333A9F6F31B6}"/>
          </ac:picMkLst>
        </pc:picChg>
        <pc:picChg chg="add mod">
          <ac:chgData name="Yilmaz Mustafa" userId="bbcede42-c1b2-43e6-a370-e252b59f6c51" providerId="ADAL" clId="{D49FEB51-1DE3-4CD2-AA10-D936B13D0309}" dt="2022-02-06T14:13:34.533" v="13"/>
          <ac:picMkLst>
            <pc:docMk/>
            <pc:sldMk cId="0" sldId="261"/>
            <ac:picMk id="6" creationId="{F6B1114C-4B1C-4C14-A6E6-6954B2C66715}"/>
          </ac:picMkLst>
        </pc:picChg>
        <pc:picChg chg="del">
          <ac:chgData name="Yilmaz Mustafa" userId="bbcede42-c1b2-43e6-a370-e252b59f6c51" providerId="ADAL" clId="{D49FEB51-1DE3-4CD2-AA10-D936B13D0309}" dt="2022-02-06T14:13:33.432" v="12" actId="478"/>
          <ac:picMkLst>
            <pc:docMk/>
            <pc:sldMk cId="0" sldId="261"/>
            <ac:picMk id="92" creationId="{00000000-0000-0000-0000-000000000000}"/>
          </ac:picMkLst>
        </pc:picChg>
      </pc:sldChg>
      <pc:sldChg chg="addSp delSp modSp mod">
        <pc:chgData name="Yilmaz Mustafa" userId="bbcede42-c1b2-43e6-a370-e252b59f6c51" providerId="ADAL" clId="{D49FEB51-1DE3-4CD2-AA10-D936B13D0309}" dt="2022-02-09T10:35:20.134" v="134" actId="478"/>
        <pc:sldMkLst>
          <pc:docMk/>
          <pc:sldMk cId="0" sldId="262"/>
        </pc:sldMkLst>
        <pc:spChg chg="add del mod">
          <ac:chgData name="Yilmaz Mustafa" userId="bbcede42-c1b2-43e6-a370-e252b59f6c51" providerId="ADAL" clId="{D49FEB51-1DE3-4CD2-AA10-D936B13D0309}" dt="2022-02-09T10:35:20.134" v="134" actId="478"/>
          <ac:spMkLst>
            <pc:docMk/>
            <pc:sldMk cId="0" sldId="262"/>
            <ac:spMk id="3" creationId="{83B16566-0FEA-4030-9BAF-C4B4992F0C75}"/>
          </ac:spMkLst>
        </pc:spChg>
        <pc:spChg chg="add mod">
          <ac:chgData name="Yilmaz Mustafa" userId="bbcede42-c1b2-43e6-a370-e252b59f6c51" providerId="ADAL" clId="{D49FEB51-1DE3-4CD2-AA10-D936B13D0309}" dt="2022-02-06T14:13:40.534" v="15"/>
          <ac:spMkLst>
            <pc:docMk/>
            <pc:sldMk cId="0" sldId="262"/>
            <ac:spMk id="7" creationId="{3583111E-04A2-46BA-9B20-D086229F9734}"/>
          </ac:spMkLst>
        </pc:spChg>
        <pc:spChg chg="add mod">
          <ac:chgData name="Yilmaz Mustafa" userId="bbcede42-c1b2-43e6-a370-e252b59f6c51" providerId="ADAL" clId="{D49FEB51-1DE3-4CD2-AA10-D936B13D0309}" dt="2022-02-06T14:13:40.534" v="15"/>
          <ac:spMkLst>
            <pc:docMk/>
            <pc:sldMk cId="0" sldId="262"/>
            <ac:spMk id="8" creationId="{E96FB3C2-1E6A-466D-B65F-8786A91838AD}"/>
          </ac:spMkLst>
        </pc:spChg>
        <pc:spChg chg="del">
          <ac:chgData name="Yilmaz Mustafa" userId="bbcede42-c1b2-43e6-a370-e252b59f6c51" providerId="ADAL" clId="{D49FEB51-1DE3-4CD2-AA10-D936B13D0309}" dt="2022-02-09T10:35:18.841" v="133" actId="478"/>
          <ac:spMkLst>
            <pc:docMk/>
            <pc:sldMk cId="0" sldId="262"/>
            <ac:spMk id="97" creationId="{00000000-0000-0000-0000-000000000000}"/>
          </ac:spMkLst>
        </pc:spChg>
        <pc:picChg chg="add mod">
          <ac:chgData name="Yilmaz Mustafa" userId="bbcede42-c1b2-43e6-a370-e252b59f6c51" providerId="ADAL" clId="{D49FEB51-1DE3-4CD2-AA10-D936B13D0309}" dt="2022-02-06T14:13:40.534" v="15"/>
          <ac:picMkLst>
            <pc:docMk/>
            <pc:sldMk cId="0" sldId="262"/>
            <ac:picMk id="5" creationId="{4B2B21BF-A8C6-416F-88D2-3A85FF0B5962}"/>
          </ac:picMkLst>
        </pc:picChg>
        <pc:picChg chg="add mod">
          <ac:chgData name="Yilmaz Mustafa" userId="bbcede42-c1b2-43e6-a370-e252b59f6c51" providerId="ADAL" clId="{D49FEB51-1DE3-4CD2-AA10-D936B13D0309}" dt="2022-02-06T14:13:40.534" v="15"/>
          <ac:picMkLst>
            <pc:docMk/>
            <pc:sldMk cId="0" sldId="262"/>
            <ac:picMk id="6" creationId="{98F375E6-CE16-4CE4-9266-4612DFC1E1E4}"/>
          </ac:picMkLst>
        </pc:picChg>
        <pc:picChg chg="del">
          <ac:chgData name="Yilmaz Mustafa" userId="bbcede42-c1b2-43e6-a370-e252b59f6c51" providerId="ADAL" clId="{D49FEB51-1DE3-4CD2-AA10-D936B13D0309}" dt="2022-02-06T14:13:39.451" v="14" actId="478"/>
          <ac:picMkLst>
            <pc:docMk/>
            <pc:sldMk cId="0" sldId="262"/>
            <ac:picMk id="99" creationId="{00000000-0000-0000-0000-000000000000}"/>
          </ac:picMkLst>
        </pc:picChg>
      </pc:sldChg>
      <pc:sldChg chg="addSp delSp modSp mod">
        <pc:chgData name="Yilmaz Mustafa" userId="bbcede42-c1b2-43e6-a370-e252b59f6c51" providerId="ADAL" clId="{D49FEB51-1DE3-4CD2-AA10-D936B13D0309}" dt="2022-02-09T10:35:25.141" v="136" actId="478"/>
        <pc:sldMkLst>
          <pc:docMk/>
          <pc:sldMk cId="0" sldId="263"/>
        </pc:sldMkLst>
        <pc:spChg chg="add del mod">
          <ac:chgData name="Yilmaz Mustafa" userId="bbcede42-c1b2-43e6-a370-e252b59f6c51" providerId="ADAL" clId="{D49FEB51-1DE3-4CD2-AA10-D936B13D0309}" dt="2022-02-09T10:35:25.141" v="136" actId="478"/>
          <ac:spMkLst>
            <pc:docMk/>
            <pc:sldMk cId="0" sldId="263"/>
            <ac:spMk id="3" creationId="{72CF3743-785B-413E-98FD-7B69AB67C461}"/>
          </ac:spMkLst>
        </pc:spChg>
        <pc:spChg chg="add mod">
          <ac:chgData name="Yilmaz Mustafa" userId="bbcede42-c1b2-43e6-a370-e252b59f6c51" providerId="ADAL" clId="{D49FEB51-1DE3-4CD2-AA10-D936B13D0309}" dt="2022-02-06T14:13:46.936" v="17"/>
          <ac:spMkLst>
            <pc:docMk/>
            <pc:sldMk cId="0" sldId="263"/>
            <ac:spMk id="12" creationId="{0B80E930-E204-4DFF-9782-2C184DFBB2DC}"/>
          </ac:spMkLst>
        </pc:spChg>
        <pc:spChg chg="add mod">
          <ac:chgData name="Yilmaz Mustafa" userId="bbcede42-c1b2-43e6-a370-e252b59f6c51" providerId="ADAL" clId="{D49FEB51-1DE3-4CD2-AA10-D936B13D0309}" dt="2022-02-06T14:13:46.936" v="17"/>
          <ac:spMkLst>
            <pc:docMk/>
            <pc:sldMk cId="0" sldId="263"/>
            <ac:spMk id="13" creationId="{DBB652AC-16FA-46C3-A780-1F362EA95F73}"/>
          </ac:spMkLst>
        </pc:spChg>
        <pc:spChg chg="del">
          <ac:chgData name="Yilmaz Mustafa" userId="bbcede42-c1b2-43e6-a370-e252b59f6c51" providerId="ADAL" clId="{D49FEB51-1DE3-4CD2-AA10-D936B13D0309}" dt="2022-02-09T10:35:24.241" v="135" actId="478"/>
          <ac:spMkLst>
            <pc:docMk/>
            <pc:sldMk cId="0" sldId="263"/>
            <ac:spMk id="104" creationId="{00000000-0000-0000-0000-000000000000}"/>
          </ac:spMkLst>
        </pc:spChg>
        <pc:picChg chg="add mod">
          <ac:chgData name="Yilmaz Mustafa" userId="bbcede42-c1b2-43e6-a370-e252b59f6c51" providerId="ADAL" clId="{D49FEB51-1DE3-4CD2-AA10-D936B13D0309}" dt="2022-02-06T14:13:46.936" v="17"/>
          <ac:picMkLst>
            <pc:docMk/>
            <pc:sldMk cId="0" sldId="263"/>
            <ac:picMk id="10" creationId="{E946D802-2EB2-486D-B288-39C34BDC5BAD}"/>
          </ac:picMkLst>
        </pc:picChg>
        <pc:picChg chg="add mod">
          <ac:chgData name="Yilmaz Mustafa" userId="bbcede42-c1b2-43e6-a370-e252b59f6c51" providerId="ADAL" clId="{D49FEB51-1DE3-4CD2-AA10-D936B13D0309}" dt="2022-02-06T14:13:46.936" v="17"/>
          <ac:picMkLst>
            <pc:docMk/>
            <pc:sldMk cId="0" sldId="263"/>
            <ac:picMk id="11" creationId="{35066CF0-E714-48E3-B3BD-617C0900CBEB}"/>
          </ac:picMkLst>
        </pc:picChg>
        <pc:picChg chg="del">
          <ac:chgData name="Yilmaz Mustafa" userId="bbcede42-c1b2-43e6-a370-e252b59f6c51" providerId="ADAL" clId="{D49FEB51-1DE3-4CD2-AA10-D936B13D0309}" dt="2022-02-06T14:13:45.437" v="16" actId="478"/>
          <ac:picMkLst>
            <pc:docMk/>
            <pc:sldMk cId="0" sldId="263"/>
            <ac:picMk id="106" creationId="{00000000-0000-0000-0000-000000000000}"/>
          </ac:picMkLst>
        </pc:picChg>
        <pc:picChg chg="del">
          <ac:chgData name="Yilmaz Mustafa" userId="bbcede42-c1b2-43e6-a370-e252b59f6c51" providerId="ADAL" clId="{D49FEB51-1DE3-4CD2-AA10-D936B13D0309}" dt="2022-02-06T14:13:45.437" v="16" actId="478"/>
          <ac:picMkLst>
            <pc:docMk/>
            <pc:sldMk cId="0" sldId="263"/>
            <ac:picMk id="111" creationId="{00000000-0000-0000-0000-000000000000}"/>
          </ac:picMkLst>
        </pc:picChg>
      </pc:sldChg>
      <pc:sldChg chg="addSp delSp modSp mod">
        <pc:chgData name="Yilmaz Mustafa" userId="bbcede42-c1b2-43e6-a370-e252b59f6c51" providerId="ADAL" clId="{D49FEB51-1DE3-4CD2-AA10-D936B13D0309}" dt="2022-02-09T10:35:31.263" v="138" actId="478"/>
        <pc:sldMkLst>
          <pc:docMk/>
          <pc:sldMk cId="0" sldId="264"/>
        </pc:sldMkLst>
        <pc:spChg chg="add del mod">
          <ac:chgData name="Yilmaz Mustafa" userId="bbcede42-c1b2-43e6-a370-e252b59f6c51" providerId="ADAL" clId="{D49FEB51-1DE3-4CD2-AA10-D936B13D0309}" dt="2022-02-09T10:35:31.263" v="138" actId="478"/>
          <ac:spMkLst>
            <pc:docMk/>
            <pc:sldMk cId="0" sldId="264"/>
            <ac:spMk id="3" creationId="{38B79C73-557E-4FB8-BCC8-09F7ADBA2233}"/>
          </ac:spMkLst>
        </pc:spChg>
        <pc:spChg chg="add mod">
          <ac:chgData name="Yilmaz Mustafa" userId="bbcede42-c1b2-43e6-a370-e252b59f6c51" providerId="ADAL" clId="{D49FEB51-1DE3-4CD2-AA10-D936B13D0309}" dt="2022-02-06T14:13:55.072" v="19"/>
          <ac:spMkLst>
            <pc:docMk/>
            <pc:sldMk cId="0" sldId="264"/>
            <ac:spMk id="14" creationId="{3252D40B-43B5-4404-97D2-3D58D19E910A}"/>
          </ac:spMkLst>
        </pc:spChg>
        <pc:spChg chg="add mod">
          <ac:chgData name="Yilmaz Mustafa" userId="bbcede42-c1b2-43e6-a370-e252b59f6c51" providerId="ADAL" clId="{D49FEB51-1DE3-4CD2-AA10-D936B13D0309}" dt="2022-02-06T14:13:55.072" v="19"/>
          <ac:spMkLst>
            <pc:docMk/>
            <pc:sldMk cId="0" sldId="264"/>
            <ac:spMk id="15" creationId="{3CF3DCC4-4ABE-441C-BFBD-61D7410F22F5}"/>
          </ac:spMkLst>
        </pc:spChg>
        <pc:spChg chg="del">
          <ac:chgData name="Yilmaz Mustafa" userId="bbcede42-c1b2-43e6-a370-e252b59f6c51" providerId="ADAL" clId="{D49FEB51-1DE3-4CD2-AA10-D936B13D0309}" dt="2022-02-09T10:35:30.129" v="137" actId="478"/>
          <ac:spMkLst>
            <pc:docMk/>
            <pc:sldMk cId="0" sldId="264"/>
            <ac:spMk id="116" creationId="{00000000-0000-0000-0000-000000000000}"/>
          </ac:spMkLst>
        </pc:spChg>
        <pc:picChg chg="add mod">
          <ac:chgData name="Yilmaz Mustafa" userId="bbcede42-c1b2-43e6-a370-e252b59f6c51" providerId="ADAL" clId="{D49FEB51-1DE3-4CD2-AA10-D936B13D0309}" dt="2022-02-06T14:13:55.072" v="19"/>
          <ac:picMkLst>
            <pc:docMk/>
            <pc:sldMk cId="0" sldId="264"/>
            <ac:picMk id="12" creationId="{800B1786-D3B2-474A-AC16-AE8FB6F37855}"/>
          </ac:picMkLst>
        </pc:picChg>
        <pc:picChg chg="add mod">
          <ac:chgData name="Yilmaz Mustafa" userId="bbcede42-c1b2-43e6-a370-e252b59f6c51" providerId="ADAL" clId="{D49FEB51-1DE3-4CD2-AA10-D936B13D0309}" dt="2022-02-06T14:13:55.072" v="19"/>
          <ac:picMkLst>
            <pc:docMk/>
            <pc:sldMk cId="0" sldId="264"/>
            <ac:picMk id="13" creationId="{F4490D05-A861-48E6-8336-4D683D0D765D}"/>
          </ac:picMkLst>
        </pc:picChg>
        <pc:picChg chg="del">
          <ac:chgData name="Yilmaz Mustafa" userId="bbcede42-c1b2-43e6-a370-e252b59f6c51" providerId="ADAL" clId="{D49FEB51-1DE3-4CD2-AA10-D936B13D0309}" dt="2022-02-06T14:13:53.457" v="18" actId="478"/>
          <ac:picMkLst>
            <pc:docMk/>
            <pc:sldMk cId="0" sldId="264"/>
            <ac:picMk id="118" creationId="{00000000-0000-0000-0000-000000000000}"/>
          </ac:picMkLst>
        </pc:picChg>
        <pc:picChg chg="del">
          <ac:chgData name="Yilmaz Mustafa" userId="bbcede42-c1b2-43e6-a370-e252b59f6c51" providerId="ADAL" clId="{D49FEB51-1DE3-4CD2-AA10-D936B13D0309}" dt="2022-02-06T14:13:53.457" v="18" actId="478"/>
          <ac:picMkLst>
            <pc:docMk/>
            <pc:sldMk cId="0" sldId="264"/>
            <ac:picMk id="124" creationId="{00000000-0000-0000-0000-000000000000}"/>
          </ac:picMkLst>
        </pc:picChg>
      </pc:sldChg>
      <pc:sldChg chg="addSp delSp modSp mod">
        <pc:chgData name="Yilmaz Mustafa" userId="bbcede42-c1b2-43e6-a370-e252b59f6c51" providerId="ADAL" clId="{D49FEB51-1DE3-4CD2-AA10-D936B13D0309}" dt="2022-02-09T10:35:38.168" v="140" actId="478"/>
        <pc:sldMkLst>
          <pc:docMk/>
          <pc:sldMk cId="0" sldId="265"/>
        </pc:sldMkLst>
        <pc:spChg chg="add del mod">
          <ac:chgData name="Yilmaz Mustafa" userId="bbcede42-c1b2-43e6-a370-e252b59f6c51" providerId="ADAL" clId="{D49FEB51-1DE3-4CD2-AA10-D936B13D0309}" dt="2022-02-09T10:35:38.168" v="140" actId="478"/>
          <ac:spMkLst>
            <pc:docMk/>
            <pc:sldMk cId="0" sldId="265"/>
            <ac:spMk id="3" creationId="{EEC01ACD-8418-4076-9D19-28123C2E62A5}"/>
          </ac:spMkLst>
        </pc:spChg>
        <pc:spChg chg="add mod">
          <ac:chgData name="Yilmaz Mustafa" userId="bbcede42-c1b2-43e6-a370-e252b59f6c51" providerId="ADAL" clId="{D49FEB51-1DE3-4CD2-AA10-D936B13D0309}" dt="2022-02-06T14:14:02.261" v="21"/>
          <ac:spMkLst>
            <pc:docMk/>
            <pc:sldMk cId="0" sldId="265"/>
            <ac:spMk id="15" creationId="{4DEE7B33-0477-4FC5-A189-B0BED9D4BC3D}"/>
          </ac:spMkLst>
        </pc:spChg>
        <pc:spChg chg="add mod">
          <ac:chgData name="Yilmaz Mustafa" userId="bbcede42-c1b2-43e6-a370-e252b59f6c51" providerId="ADAL" clId="{D49FEB51-1DE3-4CD2-AA10-D936B13D0309}" dt="2022-02-06T14:14:02.261" v="21"/>
          <ac:spMkLst>
            <pc:docMk/>
            <pc:sldMk cId="0" sldId="265"/>
            <ac:spMk id="16" creationId="{29F66259-0970-42D1-913F-903D5A4DEAF2}"/>
          </ac:spMkLst>
        </pc:spChg>
        <pc:spChg chg="del">
          <ac:chgData name="Yilmaz Mustafa" userId="bbcede42-c1b2-43e6-a370-e252b59f6c51" providerId="ADAL" clId="{D49FEB51-1DE3-4CD2-AA10-D936B13D0309}" dt="2022-02-09T10:35:37.096" v="139" actId="478"/>
          <ac:spMkLst>
            <pc:docMk/>
            <pc:sldMk cId="0" sldId="265"/>
            <ac:spMk id="130" creationId="{00000000-0000-0000-0000-000000000000}"/>
          </ac:spMkLst>
        </pc:spChg>
        <pc:picChg chg="add mod">
          <ac:chgData name="Yilmaz Mustafa" userId="bbcede42-c1b2-43e6-a370-e252b59f6c51" providerId="ADAL" clId="{D49FEB51-1DE3-4CD2-AA10-D936B13D0309}" dt="2022-02-06T14:14:02.261" v="21"/>
          <ac:picMkLst>
            <pc:docMk/>
            <pc:sldMk cId="0" sldId="265"/>
            <ac:picMk id="13" creationId="{F4B05C11-262C-4D22-9C94-AF960DB1B286}"/>
          </ac:picMkLst>
        </pc:picChg>
        <pc:picChg chg="add mod">
          <ac:chgData name="Yilmaz Mustafa" userId="bbcede42-c1b2-43e6-a370-e252b59f6c51" providerId="ADAL" clId="{D49FEB51-1DE3-4CD2-AA10-D936B13D0309}" dt="2022-02-06T14:14:02.261" v="21"/>
          <ac:picMkLst>
            <pc:docMk/>
            <pc:sldMk cId="0" sldId="265"/>
            <ac:picMk id="14" creationId="{FAE653A2-C7B0-4038-BDE0-A572CC10B08C}"/>
          </ac:picMkLst>
        </pc:picChg>
        <pc:picChg chg="del">
          <ac:chgData name="Yilmaz Mustafa" userId="bbcede42-c1b2-43e6-a370-e252b59f6c51" providerId="ADAL" clId="{D49FEB51-1DE3-4CD2-AA10-D936B13D0309}" dt="2022-02-06T14:14:01.077" v="20" actId="478"/>
          <ac:picMkLst>
            <pc:docMk/>
            <pc:sldMk cId="0" sldId="265"/>
            <ac:picMk id="132" creationId="{00000000-0000-0000-0000-000000000000}"/>
          </ac:picMkLst>
        </pc:picChg>
        <pc:picChg chg="del">
          <ac:chgData name="Yilmaz Mustafa" userId="bbcede42-c1b2-43e6-a370-e252b59f6c51" providerId="ADAL" clId="{D49FEB51-1DE3-4CD2-AA10-D936B13D0309}" dt="2022-02-06T14:14:01.077" v="20" actId="478"/>
          <ac:picMkLst>
            <pc:docMk/>
            <pc:sldMk cId="0" sldId="265"/>
            <ac:picMk id="138" creationId="{00000000-0000-0000-0000-000000000000}"/>
          </ac:picMkLst>
        </pc:picChg>
      </pc:sldChg>
      <pc:sldChg chg="addSp delSp modSp mod">
        <pc:chgData name="Yilmaz Mustafa" userId="bbcede42-c1b2-43e6-a370-e252b59f6c51" providerId="ADAL" clId="{D49FEB51-1DE3-4CD2-AA10-D936B13D0309}" dt="2022-02-09T10:35:43.319" v="142" actId="478"/>
        <pc:sldMkLst>
          <pc:docMk/>
          <pc:sldMk cId="0" sldId="266"/>
        </pc:sldMkLst>
        <pc:spChg chg="add del mod">
          <ac:chgData name="Yilmaz Mustafa" userId="bbcede42-c1b2-43e6-a370-e252b59f6c51" providerId="ADAL" clId="{D49FEB51-1DE3-4CD2-AA10-D936B13D0309}" dt="2022-02-09T10:35:43.319" v="142" actId="478"/>
          <ac:spMkLst>
            <pc:docMk/>
            <pc:sldMk cId="0" sldId="266"/>
            <ac:spMk id="3" creationId="{575E07CB-0426-4B9A-9D28-78F0D34B6F84}"/>
          </ac:spMkLst>
        </pc:spChg>
        <pc:spChg chg="add mod">
          <ac:chgData name="Yilmaz Mustafa" userId="bbcede42-c1b2-43e6-a370-e252b59f6c51" providerId="ADAL" clId="{D49FEB51-1DE3-4CD2-AA10-D936B13D0309}" dt="2022-02-06T14:14:10.893" v="23"/>
          <ac:spMkLst>
            <pc:docMk/>
            <pc:sldMk cId="0" sldId="266"/>
            <ac:spMk id="18" creationId="{9006E37F-FA73-4ED8-B908-6B1F7174F9B5}"/>
          </ac:spMkLst>
        </pc:spChg>
        <pc:spChg chg="add mod">
          <ac:chgData name="Yilmaz Mustafa" userId="bbcede42-c1b2-43e6-a370-e252b59f6c51" providerId="ADAL" clId="{D49FEB51-1DE3-4CD2-AA10-D936B13D0309}" dt="2022-02-06T14:14:10.893" v="23"/>
          <ac:spMkLst>
            <pc:docMk/>
            <pc:sldMk cId="0" sldId="266"/>
            <ac:spMk id="19" creationId="{A814CF73-8B4A-4865-B55B-115B3DB65121}"/>
          </ac:spMkLst>
        </pc:spChg>
        <pc:spChg chg="del">
          <ac:chgData name="Yilmaz Mustafa" userId="bbcede42-c1b2-43e6-a370-e252b59f6c51" providerId="ADAL" clId="{D49FEB51-1DE3-4CD2-AA10-D936B13D0309}" dt="2022-02-09T10:35:42.144" v="141" actId="478"/>
          <ac:spMkLst>
            <pc:docMk/>
            <pc:sldMk cId="0" sldId="266"/>
            <ac:spMk id="145" creationId="{00000000-0000-0000-0000-000000000000}"/>
          </ac:spMkLst>
        </pc:spChg>
        <pc:picChg chg="add mod">
          <ac:chgData name="Yilmaz Mustafa" userId="bbcede42-c1b2-43e6-a370-e252b59f6c51" providerId="ADAL" clId="{D49FEB51-1DE3-4CD2-AA10-D936B13D0309}" dt="2022-02-06T14:14:10.893" v="23"/>
          <ac:picMkLst>
            <pc:docMk/>
            <pc:sldMk cId="0" sldId="266"/>
            <ac:picMk id="16" creationId="{F37CC457-7453-43B3-A09D-867F0D4E38A2}"/>
          </ac:picMkLst>
        </pc:picChg>
        <pc:picChg chg="add mod">
          <ac:chgData name="Yilmaz Mustafa" userId="bbcede42-c1b2-43e6-a370-e252b59f6c51" providerId="ADAL" clId="{D49FEB51-1DE3-4CD2-AA10-D936B13D0309}" dt="2022-02-06T14:14:10.893" v="23"/>
          <ac:picMkLst>
            <pc:docMk/>
            <pc:sldMk cId="0" sldId="266"/>
            <ac:picMk id="17" creationId="{C48C1868-AD70-439A-9AEB-1902ABAC5958}"/>
          </ac:picMkLst>
        </pc:picChg>
        <pc:picChg chg="del">
          <ac:chgData name="Yilmaz Mustafa" userId="bbcede42-c1b2-43e6-a370-e252b59f6c51" providerId="ADAL" clId="{D49FEB51-1DE3-4CD2-AA10-D936B13D0309}" dt="2022-02-06T14:14:09.700" v="22" actId="478"/>
          <ac:picMkLst>
            <pc:docMk/>
            <pc:sldMk cId="0" sldId="266"/>
            <ac:picMk id="147" creationId="{00000000-0000-0000-0000-000000000000}"/>
          </ac:picMkLst>
        </pc:picChg>
        <pc:picChg chg="del">
          <ac:chgData name="Yilmaz Mustafa" userId="bbcede42-c1b2-43e6-a370-e252b59f6c51" providerId="ADAL" clId="{D49FEB51-1DE3-4CD2-AA10-D936B13D0309}" dt="2022-02-06T14:14:09.700" v="22" actId="478"/>
          <ac:picMkLst>
            <pc:docMk/>
            <pc:sldMk cId="0" sldId="266"/>
            <ac:picMk id="152" creationId="{00000000-0000-0000-0000-000000000000}"/>
          </ac:picMkLst>
        </pc:picChg>
      </pc:sldChg>
      <pc:sldChg chg="addSp delSp modSp mod">
        <pc:chgData name="Yilmaz Mustafa" userId="bbcede42-c1b2-43e6-a370-e252b59f6c51" providerId="ADAL" clId="{D49FEB51-1DE3-4CD2-AA10-D936B13D0309}" dt="2022-02-09T10:35:47.432" v="144" actId="478"/>
        <pc:sldMkLst>
          <pc:docMk/>
          <pc:sldMk cId="0" sldId="267"/>
        </pc:sldMkLst>
        <pc:spChg chg="add del mod">
          <ac:chgData name="Yilmaz Mustafa" userId="bbcede42-c1b2-43e6-a370-e252b59f6c51" providerId="ADAL" clId="{D49FEB51-1DE3-4CD2-AA10-D936B13D0309}" dt="2022-02-09T10:35:47.432" v="144" actId="478"/>
          <ac:spMkLst>
            <pc:docMk/>
            <pc:sldMk cId="0" sldId="267"/>
            <ac:spMk id="3" creationId="{D5E4593B-6C48-4525-BE5C-B8F2EBA1A9C3}"/>
          </ac:spMkLst>
        </pc:spChg>
        <pc:spChg chg="add mod">
          <ac:chgData name="Yilmaz Mustafa" userId="bbcede42-c1b2-43e6-a370-e252b59f6c51" providerId="ADAL" clId="{D49FEB51-1DE3-4CD2-AA10-D936B13D0309}" dt="2022-02-06T14:14:21.215" v="25"/>
          <ac:spMkLst>
            <pc:docMk/>
            <pc:sldMk cId="0" sldId="267"/>
            <ac:spMk id="7" creationId="{12236755-45CB-4DB9-A085-540E77B60C7C}"/>
          </ac:spMkLst>
        </pc:spChg>
        <pc:spChg chg="add mod">
          <ac:chgData name="Yilmaz Mustafa" userId="bbcede42-c1b2-43e6-a370-e252b59f6c51" providerId="ADAL" clId="{D49FEB51-1DE3-4CD2-AA10-D936B13D0309}" dt="2022-02-06T14:14:21.215" v="25"/>
          <ac:spMkLst>
            <pc:docMk/>
            <pc:sldMk cId="0" sldId="267"/>
            <ac:spMk id="8" creationId="{F6F994C0-0004-46AF-B6A0-E74A31A50C03}"/>
          </ac:spMkLst>
        </pc:spChg>
        <pc:spChg chg="del">
          <ac:chgData name="Yilmaz Mustafa" userId="bbcede42-c1b2-43e6-a370-e252b59f6c51" providerId="ADAL" clId="{D49FEB51-1DE3-4CD2-AA10-D936B13D0309}" dt="2022-02-09T10:35:46.528" v="143" actId="478"/>
          <ac:spMkLst>
            <pc:docMk/>
            <pc:sldMk cId="0" sldId="267"/>
            <ac:spMk id="163" creationId="{00000000-0000-0000-0000-000000000000}"/>
          </ac:spMkLst>
        </pc:spChg>
        <pc:picChg chg="add mod">
          <ac:chgData name="Yilmaz Mustafa" userId="bbcede42-c1b2-43e6-a370-e252b59f6c51" providerId="ADAL" clId="{D49FEB51-1DE3-4CD2-AA10-D936B13D0309}" dt="2022-02-06T14:14:21.215" v="25"/>
          <ac:picMkLst>
            <pc:docMk/>
            <pc:sldMk cId="0" sldId="267"/>
            <ac:picMk id="5" creationId="{A8623B9D-E51A-4443-BF44-A433306C98C3}"/>
          </ac:picMkLst>
        </pc:picChg>
        <pc:picChg chg="add mod">
          <ac:chgData name="Yilmaz Mustafa" userId="bbcede42-c1b2-43e6-a370-e252b59f6c51" providerId="ADAL" clId="{D49FEB51-1DE3-4CD2-AA10-D936B13D0309}" dt="2022-02-06T14:14:21.215" v="25"/>
          <ac:picMkLst>
            <pc:docMk/>
            <pc:sldMk cId="0" sldId="267"/>
            <ac:picMk id="6" creationId="{B804A3DB-50C8-4FB7-B9C4-FB30A12C8529}"/>
          </ac:picMkLst>
        </pc:picChg>
        <pc:picChg chg="del">
          <ac:chgData name="Yilmaz Mustafa" userId="bbcede42-c1b2-43e6-a370-e252b59f6c51" providerId="ADAL" clId="{D49FEB51-1DE3-4CD2-AA10-D936B13D0309}" dt="2022-02-06T14:14:20.049" v="24" actId="478"/>
          <ac:picMkLst>
            <pc:docMk/>
            <pc:sldMk cId="0" sldId="267"/>
            <ac:picMk id="165" creationId="{00000000-0000-0000-0000-000000000000}"/>
          </ac:picMkLst>
        </pc:picChg>
      </pc:sldChg>
      <pc:sldChg chg="addSp delSp modSp mod">
        <pc:chgData name="Yilmaz Mustafa" userId="bbcede42-c1b2-43e6-a370-e252b59f6c51" providerId="ADAL" clId="{D49FEB51-1DE3-4CD2-AA10-D936B13D0309}" dt="2022-02-09T10:35:54.143" v="146" actId="478"/>
        <pc:sldMkLst>
          <pc:docMk/>
          <pc:sldMk cId="0" sldId="268"/>
        </pc:sldMkLst>
        <pc:spChg chg="add del mod">
          <ac:chgData name="Yilmaz Mustafa" userId="bbcede42-c1b2-43e6-a370-e252b59f6c51" providerId="ADAL" clId="{D49FEB51-1DE3-4CD2-AA10-D936B13D0309}" dt="2022-02-09T10:35:54.143" v="146" actId="478"/>
          <ac:spMkLst>
            <pc:docMk/>
            <pc:sldMk cId="0" sldId="268"/>
            <ac:spMk id="3" creationId="{83F44AE4-74AC-4C27-B31E-4A2F6E91496F}"/>
          </ac:spMkLst>
        </pc:spChg>
        <pc:spChg chg="add mod">
          <ac:chgData name="Yilmaz Mustafa" userId="bbcede42-c1b2-43e6-a370-e252b59f6c51" providerId="ADAL" clId="{D49FEB51-1DE3-4CD2-AA10-D936B13D0309}" dt="2022-02-06T14:14:26.049" v="27"/>
          <ac:spMkLst>
            <pc:docMk/>
            <pc:sldMk cId="0" sldId="268"/>
            <ac:spMk id="7" creationId="{242A169D-4402-400E-AF41-D1C8E45D6B13}"/>
          </ac:spMkLst>
        </pc:spChg>
        <pc:spChg chg="add mod">
          <ac:chgData name="Yilmaz Mustafa" userId="bbcede42-c1b2-43e6-a370-e252b59f6c51" providerId="ADAL" clId="{D49FEB51-1DE3-4CD2-AA10-D936B13D0309}" dt="2022-02-06T14:14:26.049" v="27"/>
          <ac:spMkLst>
            <pc:docMk/>
            <pc:sldMk cId="0" sldId="268"/>
            <ac:spMk id="8" creationId="{0B06B33F-020C-4DEC-AE8A-B6EAC4F71289}"/>
          </ac:spMkLst>
        </pc:spChg>
        <pc:spChg chg="del">
          <ac:chgData name="Yilmaz Mustafa" userId="bbcede42-c1b2-43e6-a370-e252b59f6c51" providerId="ADAL" clId="{D49FEB51-1DE3-4CD2-AA10-D936B13D0309}" dt="2022-02-09T10:35:52.499" v="145" actId="478"/>
          <ac:spMkLst>
            <pc:docMk/>
            <pc:sldMk cId="0" sldId="268"/>
            <ac:spMk id="170" creationId="{00000000-0000-0000-0000-000000000000}"/>
          </ac:spMkLst>
        </pc:spChg>
        <pc:picChg chg="add mod">
          <ac:chgData name="Yilmaz Mustafa" userId="bbcede42-c1b2-43e6-a370-e252b59f6c51" providerId="ADAL" clId="{D49FEB51-1DE3-4CD2-AA10-D936B13D0309}" dt="2022-02-06T14:14:26.049" v="27"/>
          <ac:picMkLst>
            <pc:docMk/>
            <pc:sldMk cId="0" sldId="268"/>
            <ac:picMk id="5" creationId="{56D17F30-D491-46A3-B543-65E81E609EEF}"/>
          </ac:picMkLst>
        </pc:picChg>
        <pc:picChg chg="add mod">
          <ac:chgData name="Yilmaz Mustafa" userId="bbcede42-c1b2-43e6-a370-e252b59f6c51" providerId="ADAL" clId="{D49FEB51-1DE3-4CD2-AA10-D936B13D0309}" dt="2022-02-06T14:14:26.049" v="27"/>
          <ac:picMkLst>
            <pc:docMk/>
            <pc:sldMk cId="0" sldId="268"/>
            <ac:picMk id="6" creationId="{C70806C9-77B8-4011-AB26-69DE1A8C48BF}"/>
          </ac:picMkLst>
        </pc:picChg>
        <pc:picChg chg="del">
          <ac:chgData name="Yilmaz Mustafa" userId="bbcede42-c1b2-43e6-a370-e252b59f6c51" providerId="ADAL" clId="{D49FEB51-1DE3-4CD2-AA10-D936B13D0309}" dt="2022-02-06T14:14:24.852" v="26" actId="478"/>
          <ac:picMkLst>
            <pc:docMk/>
            <pc:sldMk cId="0" sldId="268"/>
            <ac:picMk id="172" creationId="{00000000-0000-0000-0000-000000000000}"/>
          </ac:picMkLst>
        </pc:picChg>
      </pc:sldChg>
      <pc:sldChg chg="addSp delSp modSp mod">
        <pc:chgData name="Yilmaz Mustafa" userId="bbcede42-c1b2-43e6-a370-e252b59f6c51" providerId="ADAL" clId="{D49FEB51-1DE3-4CD2-AA10-D936B13D0309}" dt="2022-02-09T10:35:58.608" v="148" actId="478"/>
        <pc:sldMkLst>
          <pc:docMk/>
          <pc:sldMk cId="0" sldId="269"/>
        </pc:sldMkLst>
        <pc:spChg chg="add del mod">
          <ac:chgData name="Yilmaz Mustafa" userId="bbcede42-c1b2-43e6-a370-e252b59f6c51" providerId="ADAL" clId="{D49FEB51-1DE3-4CD2-AA10-D936B13D0309}" dt="2022-02-09T10:35:58.608" v="148" actId="478"/>
          <ac:spMkLst>
            <pc:docMk/>
            <pc:sldMk cId="0" sldId="269"/>
            <ac:spMk id="3" creationId="{9F9790F6-0535-4785-A62D-B8C47CC9ADFB}"/>
          </ac:spMkLst>
        </pc:spChg>
        <pc:spChg chg="add mod">
          <ac:chgData name="Yilmaz Mustafa" userId="bbcede42-c1b2-43e6-a370-e252b59f6c51" providerId="ADAL" clId="{D49FEB51-1DE3-4CD2-AA10-D936B13D0309}" dt="2022-02-06T14:14:31.537" v="29"/>
          <ac:spMkLst>
            <pc:docMk/>
            <pc:sldMk cId="0" sldId="269"/>
            <ac:spMk id="7" creationId="{9F55CB4A-D171-43F7-83F6-19D5544D36F2}"/>
          </ac:spMkLst>
        </pc:spChg>
        <pc:spChg chg="add mod">
          <ac:chgData name="Yilmaz Mustafa" userId="bbcede42-c1b2-43e6-a370-e252b59f6c51" providerId="ADAL" clId="{D49FEB51-1DE3-4CD2-AA10-D936B13D0309}" dt="2022-02-06T14:14:31.537" v="29"/>
          <ac:spMkLst>
            <pc:docMk/>
            <pc:sldMk cId="0" sldId="269"/>
            <ac:spMk id="8" creationId="{0737A7A6-DE46-4267-AE42-5726E9055A59}"/>
          </ac:spMkLst>
        </pc:spChg>
        <pc:spChg chg="del">
          <ac:chgData name="Yilmaz Mustafa" userId="bbcede42-c1b2-43e6-a370-e252b59f6c51" providerId="ADAL" clId="{D49FEB51-1DE3-4CD2-AA10-D936B13D0309}" dt="2022-02-09T10:35:56.929" v="147" actId="478"/>
          <ac:spMkLst>
            <pc:docMk/>
            <pc:sldMk cId="0" sldId="269"/>
            <ac:spMk id="177" creationId="{00000000-0000-0000-0000-000000000000}"/>
          </ac:spMkLst>
        </pc:spChg>
        <pc:picChg chg="add mod">
          <ac:chgData name="Yilmaz Mustafa" userId="bbcede42-c1b2-43e6-a370-e252b59f6c51" providerId="ADAL" clId="{D49FEB51-1DE3-4CD2-AA10-D936B13D0309}" dt="2022-02-06T14:14:31.537" v="29"/>
          <ac:picMkLst>
            <pc:docMk/>
            <pc:sldMk cId="0" sldId="269"/>
            <ac:picMk id="5" creationId="{01A13AAD-EFD4-443F-AE6D-BA231BF138F2}"/>
          </ac:picMkLst>
        </pc:picChg>
        <pc:picChg chg="add mod">
          <ac:chgData name="Yilmaz Mustafa" userId="bbcede42-c1b2-43e6-a370-e252b59f6c51" providerId="ADAL" clId="{D49FEB51-1DE3-4CD2-AA10-D936B13D0309}" dt="2022-02-06T14:14:31.537" v="29"/>
          <ac:picMkLst>
            <pc:docMk/>
            <pc:sldMk cId="0" sldId="269"/>
            <ac:picMk id="6" creationId="{10481185-5491-43BB-87EF-157AF46C26D9}"/>
          </ac:picMkLst>
        </pc:picChg>
        <pc:picChg chg="del">
          <ac:chgData name="Yilmaz Mustafa" userId="bbcede42-c1b2-43e6-a370-e252b59f6c51" providerId="ADAL" clId="{D49FEB51-1DE3-4CD2-AA10-D936B13D0309}" dt="2022-02-06T14:14:30.326" v="28" actId="478"/>
          <ac:picMkLst>
            <pc:docMk/>
            <pc:sldMk cId="0" sldId="269"/>
            <ac:picMk id="179" creationId="{00000000-0000-0000-0000-000000000000}"/>
          </ac:picMkLst>
        </pc:picChg>
      </pc:sldChg>
      <pc:sldChg chg="addSp delSp modSp mod">
        <pc:chgData name="Yilmaz Mustafa" userId="bbcede42-c1b2-43e6-a370-e252b59f6c51" providerId="ADAL" clId="{D49FEB51-1DE3-4CD2-AA10-D936B13D0309}" dt="2022-02-09T10:36:06.536" v="150" actId="478"/>
        <pc:sldMkLst>
          <pc:docMk/>
          <pc:sldMk cId="0" sldId="270"/>
        </pc:sldMkLst>
        <pc:spChg chg="add del mod">
          <ac:chgData name="Yilmaz Mustafa" userId="bbcede42-c1b2-43e6-a370-e252b59f6c51" providerId="ADAL" clId="{D49FEB51-1DE3-4CD2-AA10-D936B13D0309}" dt="2022-02-09T10:36:06.536" v="150" actId="478"/>
          <ac:spMkLst>
            <pc:docMk/>
            <pc:sldMk cId="0" sldId="270"/>
            <ac:spMk id="3" creationId="{2B37B9CE-E526-48AE-8C8D-840F5C8BF462}"/>
          </ac:spMkLst>
        </pc:spChg>
        <pc:spChg chg="add mod">
          <ac:chgData name="Yilmaz Mustafa" userId="bbcede42-c1b2-43e6-a370-e252b59f6c51" providerId="ADAL" clId="{D49FEB51-1DE3-4CD2-AA10-D936B13D0309}" dt="2022-02-06T14:14:37.267" v="31"/>
          <ac:spMkLst>
            <pc:docMk/>
            <pc:sldMk cId="0" sldId="270"/>
            <ac:spMk id="7" creationId="{9C3AF827-8D19-4328-99EE-2B3064BFD112}"/>
          </ac:spMkLst>
        </pc:spChg>
        <pc:spChg chg="add mod">
          <ac:chgData name="Yilmaz Mustafa" userId="bbcede42-c1b2-43e6-a370-e252b59f6c51" providerId="ADAL" clId="{D49FEB51-1DE3-4CD2-AA10-D936B13D0309}" dt="2022-02-06T14:14:37.267" v="31"/>
          <ac:spMkLst>
            <pc:docMk/>
            <pc:sldMk cId="0" sldId="270"/>
            <ac:spMk id="8" creationId="{7FCA0261-160B-461A-8876-151FEDFADA04}"/>
          </ac:spMkLst>
        </pc:spChg>
        <pc:spChg chg="del">
          <ac:chgData name="Yilmaz Mustafa" userId="bbcede42-c1b2-43e6-a370-e252b59f6c51" providerId="ADAL" clId="{D49FEB51-1DE3-4CD2-AA10-D936B13D0309}" dt="2022-02-09T10:36:04.417" v="149" actId="478"/>
          <ac:spMkLst>
            <pc:docMk/>
            <pc:sldMk cId="0" sldId="270"/>
            <ac:spMk id="184" creationId="{00000000-0000-0000-0000-000000000000}"/>
          </ac:spMkLst>
        </pc:spChg>
        <pc:picChg chg="add mod">
          <ac:chgData name="Yilmaz Mustafa" userId="bbcede42-c1b2-43e6-a370-e252b59f6c51" providerId="ADAL" clId="{D49FEB51-1DE3-4CD2-AA10-D936B13D0309}" dt="2022-02-06T14:14:37.267" v="31"/>
          <ac:picMkLst>
            <pc:docMk/>
            <pc:sldMk cId="0" sldId="270"/>
            <ac:picMk id="5" creationId="{75D628EE-1B65-41BC-9740-C42788DF0471}"/>
          </ac:picMkLst>
        </pc:picChg>
        <pc:picChg chg="add mod">
          <ac:chgData name="Yilmaz Mustafa" userId="bbcede42-c1b2-43e6-a370-e252b59f6c51" providerId="ADAL" clId="{D49FEB51-1DE3-4CD2-AA10-D936B13D0309}" dt="2022-02-06T14:14:37.267" v="31"/>
          <ac:picMkLst>
            <pc:docMk/>
            <pc:sldMk cId="0" sldId="270"/>
            <ac:picMk id="6" creationId="{44D33DFA-CCF5-451A-A026-E2D54B4FEAA1}"/>
          </ac:picMkLst>
        </pc:picChg>
        <pc:picChg chg="del">
          <ac:chgData name="Yilmaz Mustafa" userId="bbcede42-c1b2-43e6-a370-e252b59f6c51" providerId="ADAL" clId="{D49FEB51-1DE3-4CD2-AA10-D936B13D0309}" dt="2022-02-06T14:14:35.978" v="30" actId="478"/>
          <ac:picMkLst>
            <pc:docMk/>
            <pc:sldMk cId="0" sldId="270"/>
            <ac:picMk id="186" creationId="{00000000-0000-0000-0000-000000000000}"/>
          </ac:picMkLst>
        </pc:picChg>
      </pc:sldChg>
      <pc:sldChg chg="addSp delSp modSp mod">
        <pc:chgData name="Yilmaz Mustafa" userId="bbcede42-c1b2-43e6-a370-e252b59f6c51" providerId="ADAL" clId="{D49FEB51-1DE3-4CD2-AA10-D936B13D0309}" dt="2022-02-06T14:14:45.005" v="34"/>
        <pc:sldMkLst>
          <pc:docMk/>
          <pc:sldMk cId="0" sldId="271"/>
        </pc:sldMkLst>
        <pc:spChg chg="add mod">
          <ac:chgData name="Yilmaz Mustafa" userId="bbcede42-c1b2-43e6-a370-e252b59f6c51" providerId="ADAL" clId="{D49FEB51-1DE3-4CD2-AA10-D936B13D0309}" dt="2022-02-06T14:14:45.005" v="34"/>
          <ac:spMkLst>
            <pc:docMk/>
            <pc:sldMk cId="0" sldId="271"/>
            <ac:spMk id="7" creationId="{DDA967CE-1356-49C4-9D52-3C676C113F02}"/>
          </ac:spMkLst>
        </pc:spChg>
        <pc:spChg chg="add mod">
          <ac:chgData name="Yilmaz Mustafa" userId="bbcede42-c1b2-43e6-a370-e252b59f6c51" providerId="ADAL" clId="{D49FEB51-1DE3-4CD2-AA10-D936B13D0309}" dt="2022-02-06T14:14:45.005" v="34"/>
          <ac:spMkLst>
            <pc:docMk/>
            <pc:sldMk cId="0" sldId="271"/>
            <ac:spMk id="8" creationId="{8AF1E86B-AC96-45F1-9087-DEE58984ECA6}"/>
          </ac:spMkLst>
        </pc:spChg>
        <pc:picChg chg="add mod">
          <ac:chgData name="Yilmaz Mustafa" userId="bbcede42-c1b2-43e6-a370-e252b59f6c51" providerId="ADAL" clId="{D49FEB51-1DE3-4CD2-AA10-D936B13D0309}" dt="2022-02-06T14:14:45.005" v="34"/>
          <ac:picMkLst>
            <pc:docMk/>
            <pc:sldMk cId="0" sldId="271"/>
            <ac:picMk id="5" creationId="{C2FDAF91-FFC9-4671-A01F-DF939955DCE3}"/>
          </ac:picMkLst>
        </pc:picChg>
        <pc:picChg chg="add mod">
          <ac:chgData name="Yilmaz Mustafa" userId="bbcede42-c1b2-43e6-a370-e252b59f6c51" providerId="ADAL" clId="{D49FEB51-1DE3-4CD2-AA10-D936B13D0309}" dt="2022-02-06T14:14:45.005" v="34"/>
          <ac:picMkLst>
            <pc:docMk/>
            <pc:sldMk cId="0" sldId="271"/>
            <ac:picMk id="6" creationId="{84D807C8-E917-4004-8B47-9E8032259FD3}"/>
          </ac:picMkLst>
        </pc:picChg>
        <pc:picChg chg="del">
          <ac:chgData name="Yilmaz Mustafa" userId="bbcede42-c1b2-43e6-a370-e252b59f6c51" providerId="ADAL" clId="{D49FEB51-1DE3-4CD2-AA10-D936B13D0309}" dt="2022-02-06T14:14:41.404" v="32" actId="478"/>
          <ac:picMkLst>
            <pc:docMk/>
            <pc:sldMk cId="0" sldId="271"/>
            <ac:picMk id="192" creationId="{00000000-0000-0000-0000-000000000000}"/>
          </ac:picMkLst>
        </pc:picChg>
        <pc:picChg chg="del">
          <ac:chgData name="Yilmaz Mustafa" userId="bbcede42-c1b2-43e6-a370-e252b59f6c51" providerId="ADAL" clId="{D49FEB51-1DE3-4CD2-AA10-D936B13D0309}" dt="2022-02-06T14:14:43.845" v="33" actId="478"/>
          <ac:picMkLst>
            <pc:docMk/>
            <pc:sldMk cId="0" sldId="271"/>
            <ac:picMk id="193" creationId="{00000000-0000-0000-0000-000000000000}"/>
          </ac:picMkLst>
        </pc:picChg>
      </pc:sldChg>
      <pc:sldChg chg="addSp delSp modSp mod">
        <pc:chgData name="Yilmaz Mustafa" userId="bbcede42-c1b2-43e6-a370-e252b59f6c51" providerId="ADAL" clId="{D49FEB51-1DE3-4CD2-AA10-D936B13D0309}" dt="2022-02-09T10:34:53.061" v="124" actId="478"/>
        <pc:sldMkLst>
          <pc:docMk/>
          <pc:sldMk cId="0" sldId="272"/>
        </pc:sldMkLst>
        <pc:spChg chg="add del mod">
          <ac:chgData name="Yilmaz Mustafa" userId="bbcede42-c1b2-43e6-a370-e252b59f6c51" providerId="ADAL" clId="{D49FEB51-1DE3-4CD2-AA10-D936B13D0309}" dt="2022-02-09T10:34:53.061" v="124" actId="478"/>
          <ac:spMkLst>
            <pc:docMk/>
            <pc:sldMk cId="0" sldId="272"/>
            <ac:spMk id="3" creationId="{8441CA46-9F74-46D3-A8EA-7BD7CC295017}"/>
          </ac:spMkLst>
        </pc:spChg>
        <pc:spChg chg="add mod">
          <ac:chgData name="Yilmaz Mustafa" userId="bbcede42-c1b2-43e6-a370-e252b59f6c51" providerId="ADAL" clId="{D49FEB51-1DE3-4CD2-AA10-D936B13D0309}" dt="2022-02-06T14:14:51.426" v="36"/>
          <ac:spMkLst>
            <pc:docMk/>
            <pc:sldMk cId="0" sldId="272"/>
            <ac:spMk id="7" creationId="{0B42C29F-D698-4994-90AA-27E5961C20D8}"/>
          </ac:spMkLst>
        </pc:spChg>
        <pc:spChg chg="add mod">
          <ac:chgData name="Yilmaz Mustafa" userId="bbcede42-c1b2-43e6-a370-e252b59f6c51" providerId="ADAL" clId="{D49FEB51-1DE3-4CD2-AA10-D936B13D0309}" dt="2022-02-06T14:14:51.426" v="36"/>
          <ac:spMkLst>
            <pc:docMk/>
            <pc:sldMk cId="0" sldId="272"/>
            <ac:spMk id="8" creationId="{73EAC2CB-F65F-41CF-8E0B-3C526B0C5F18}"/>
          </ac:spMkLst>
        </pc:spChg>
        <pc:spChg chg="del">
          <ac:chgData name="Yilmaz Mustafa" userId="bbcede42-c1b2-43e6-a370-e252b59f6c51" providerId="ADAL" clId="{D49FEB51-1DE3-4CD2-AA10-D936B13D0309}" dt="2022-02-09T10:34:52.094" v="123" actId="478"/>
          <ac:spMkLst>
            <pc:docMk/>
            <pc:sldMk cId="0" sldId="272"/>
            <ac:spMk id="198" creationId="{00000000-0000-0000-0000-000000000000}"/>
          </ac:spMkLst>
        </pc:spChg>
        <pc:picChg chg="add mod">
          <ac:chgData name="Yilmaz Mustafa" userId="bbcede42-c1b2-43e6-a370-e252b59f6c51" providerId="ADAL" clId="{D49FEB51-1DE3-4CD2-AA10-D936B13D0309}" dt="2022-02-06T14:14:51.426" v="36"/>
          <ac:picMkLst>
            <pc:docMk/>
            <pc:sldMk cId="0" sldId="272"/>
            <ac:picMk id="5" creationId="{E0F6BDA4-F7BD-4CAF-B78F-26DF99542284}"/>
          </ac:picMkLst>
        </pc:picChg>
        <pc:picChg chg="add mod">
          <ac:chgData name="Yilmaz Mustafa" userId="bbcede42-c1b2-43e6-a370-e252b59f6c51" providerId="ADAL" clId="{D49FEB51-1DE3-4CD2-AA10-D936B13D0309}" dt="2022-02-06T14:14:51.426" v="36"/>
          <ac:picMkLst>
            <pc:docMk/>
            <pc:sldMk cId="0" sldId="272"/>
            <ac:picMk id="6" creationId="{62D9683E-C0AD-4BCA-A94D-3198B4DB4CBE}"/>
          </ac:picMkLst>
        </pc:picChg>
        <pc:picChg chg="del">
          <ac:chgData name="Yilmaz Mustafa" userId="bbcede42-c1b2-43e6-a370-e252b59f6c51" providerId="ADAL" clId="{D49FEB51-1DE3-4CD2-AA10-D936B13D0309}" dt="2022-02-06T14:14:50.249" v="35" actId="478"/>
          <ac:picMkLst>
            <pc:docMk/>
            <pc:sldMk cId="0" sldId="272"/>
            <ac:picMk id="200" creationId="{00000000-0000-0000-0000-000000000000}"/>
          </ac:picMkLst>
        </pc:picChg>
      </pc:sldChg>
      <pc:sldChg chg="addSp delSp modSp mod">
        <pc:chgData name="Yilmaz Mustafa" userId="bbcede42-c1b2-43e6-a370-e252b59f6c51" providerId="ADAL" clId="{D49FEB51-1DE3-4CD2-AA10-D936B13D0309}" dt="2022-02-09T10:36:14.417" v="152" actId="478"/>
        <pc:sldMkLst>
          <pc:docMk/>
          <pc:sldMk cId="0" sldId="273"/>
        </pc:sldMkLst>
        <pc:spChg chg="add del mod">
          <ac:chgData name="Yilmaz Mustafa" userId="bbcede42-c1b2-43e6-a370-e252b59f6c51" providerId="ADAL" clId="{D49FEB51-1DE3-4CD2-AA10-D936B13D0309}" dt="2022-02-09T10:36:14.417" v="152" actId="478"/>
          <ac:spMkLst>
            <pc:docMk/>
            <pc:sldMk cId="0" sldId="273"/>
            <ac:spMk id="3" creationId="{68F577D6-E1BC-45A5-8C16-AF3D82D232AE}"/>
          </ac:spMkLst>
        </pc:spChg>
        <pc:spChg chg="add mod">
          <ac:chgData name="Yilmaz Mustafa" userId="bbcede42-c1b2-43e6-a370-e252b59f6c51" providerId="ADAL" clId="{D49FEB51-1DE3-4CD2-AA10-D936B13D0309}" dt="2022-02-06T14:14:57.146" v="38"/>
          <ac:spMkLst>
            <pc:docMk/>
            <pc:sldMk cId="0" sldId="273"/>
            <ac:spMk id="9" creationId="{26E2BA33-55DB-48BE-858D-9E11BF9C71FB}"/>
          </ac:spMkLst>
        </pc:spChg>
        <pc:spChg chg="add mod">
          <ac:chgData name="Yilmaz Mustafa" userId="bbcede42-c1b2-43e6-a370-e252b59f6c51" providerId="ADAL" clId="{D49FEB51-1DE3-4CD2-AA10-D936B13D0309}" dt="2022-02-06T14:14:57.146" v="38"/>
          <ac:spMkLst>
            <pc:docMk/>
            <pc:sldMk cId="0" sldId="273"/>
            <ac:spMk id="10" creationId="{20100757-3BF5-49E4-BACC-14716BCE5C39}"/>
          </ac:spMkLst>
        </pc:spChg>
        <pc:spChg chg="del">
          <ac:chgData name="Yilmaz Mustafa" userId="bbcede42-c1b2-43e6-a370-e252b59f6c51" providerId="ADAL" clId="{D49FEB51-1DE3-4CD2-AA10-D936B13D0309}" dt="2022-02-09T10:36:13.314" v="151" actId="478"/>
          <ac:spMkLst>
            <pc:docMk/>
            <pc:sldMk cId="0" sldId="273"/>
            <ac:spMk id="205" creationId="{00000000-0000-0000-0000-000000000000}"/>
          </ac:spMkLst>
        </pc:spChg>
        <pc:picChg chg="add mod">
          <ac:chgData name="Yilmaz Mustafa" userId="bbcede42-c1b2-43e6-a370-e252b59f6c51" providerId="ADAL" clId="{D49FEB51-1DE3-4CD2-AA10-D936B13D0309}" dt="2022-02-06T14:14:57.146" v="38"/>
          <ac:picMkLst>
            <pc:docMk/>
            <pc:sldMk cId="0" sldId="273"/>
            <ac:picMk id="7" creationId="{6D27747A-4121-4823-A906-AB3CE99B110B}"/>
          </ac:picMkLst>
        </pc:picChg>
        <pc:picChg chg="add mod">
          <ac:chgData name="Yilmaz Mustafa" userId="bbcede42-c1b2-43e6-a370-e252b59f6c51" providerId="ADAL" clId="{D49FEB51-1DE3-4CD2-AA10-D936B13D0309}" dt="2022-02-06T14:14:57.146" v="38"/>
          <ac:picMkLst>
            <pc:docMk/>
            <pc:sldMk cId="0" sldId="273"/>
            <ac:picMk id="8" creationId="{8D650915-8B54-4C7E-A9EA-01E86111AF33}"/>
          </ac:picMkLst>
        </pc:picChg>
        <pc:picChg chg="del">
          <ac:chgData name="Yilmaz Mustafa" userId="bbcede42-c1b2-43e6-a370-e252b59f6c51" providerId="ADAL" clId="{D49FEB51-1DE3-4CD2-AA10-D936B13D0309}" dt="2022-02-06T14:14:55.508" v="37" actId="478"/>
          <ac:picMkLst>
            <pc:docMk/>
            <pc:sldMk cId="0" sldId="273"/>
            <ac:picMk id="207" creationId="{00000000-0000-0000-0000-000000000000}"/>
          </ac:picMkLst>
        </pc:picChg>
        <pc:picChg chg="del">
          <ac:chgData name="Yilmaz Mustafa" userId="bbcede42-c1b2-43e6-a370-e252b59f6c51" providerId="ADAL" clId="{D49FEB51-1DE3-4CD2-AA10-D936B13D0309}" dt="2022-02-06T14:14:55.508" v="37" actId="478"/>
          <ac:picMkLst>
            <pc:docMk/>
            <pc:sldMk cId="0" sldId="273"/>
            <ac:picMk id="208" creationId="{00000000-0000-0000-0000-000000000000}"/>
          </ac:picMkLst>
        </pc:picChg>
      </pc:sldChg>
      <pc:sldChg chg="addSp delSp modSp mod">
        <pc:chgData name="Yilmaz Mustafa" userId="bbcede42-c1b2-43e6-a370-e252b59f6c51" providerId="ADAL" clId="{D49FEB51-1DE3-4CD2-AA10-D936B13D0309}" dt="2022-02-09T10:36:19.456" v="154" actId="478"/>
        <pc:sldMkLst>
          <pc:docMk/>
          <pc:sldMk cId="0" sldId="274"/>
        </pc:sldMkLst>
        <pc:spChg chg="add del mod">
          <ac:chgData name="Yilmaz Mustafa" userId="bbcede42-c1b2-43e6-a370-e252b59f6c51" providerId="ADAL" clId="{D49FEB51-1DE3-4CD2-AA10-D936B13D0309}" dt="2022-02-09T10:36:19.456" v="154" actId="478"/>
          <ac:spMkLst>
            <pc:docMk/>
            <pc:sldMk cId="0" sldId="274"/>
            <ac:spMk id="3" creationId="{9A0A375D-C3B9-4BE9-ADB7-EC6AC7616DEB}"/>
          </ac:spMkLst>
        </pc:spChg>
        <pc:spChg chg="add mod">
          <ac:chgData name="Yilmaz Mustafa" userId="bbcede42-c1b2-43e6-a370-e252b59f6c51" providerId="ADAL" clId="{D49FEB51-1DE3-4CD2-AA10-D936B13D0309}" dt="2022-02-06T14:15:04.899" v="40"/>
          <ac:spMkLst>
            <pc:docMk/>
            <pc:sldMk cId="0" sldId="274"/>
            <ac:spMk id="9" creationId="{E203AA59-E05E-4977-ABC9-9948E03DEE97}"/>
          </ac:spMkLst>
        </pc:spChg>
        <pc:spChg chg="add mod">
          <ac:chgData name="Yilmaz Mustafa" userId="bbcede42-c1b2-43e6-a370-e252b59f6c51" providerId="ADAL" clId="{D49FEB51-1DE3-4CD2-AA10-D936B13D0309}" dt="2022-02-06T14:15:04.899" v="40"/>
          <ac:spMkLst>
            <pc:docMk/>
            <pc:sldMk cId="0" sldId="274"/>
            <ac:spMk id="10" creationId="{DECF70AF-B5A2-4D61-BBA0-D5054424876B}"/>
          </ac:spMkLst>
        </pc:spChg>
        <pc:spChg chg="del">
          <ac:chgData name="Yilmaz Mustafa" userId="bbcede42-c1b2-43e6-a370-e252b59f6c51" providerId="ADAL" clId="{D49FEB51-1DE3-4CD2-AA10-D936B13D0309}" dt="2022-02-09T10:36:18.395" v="153" actId="478"/>
          <ac:spMkLst>
            <pc:docMk/>
            <pc:sldMk cId="0" sldId="274"/>
            <ac:spMk id="214" creationId="{00000000-0000-0000-0000-000000000000}"/>
          </ac:spMkLst>
        </pc:spChg>
        <pc:picChg chg="add mod">
          <ac:chgData name="Yilmaz Mustafa" userId="bbcede42-c1b2-43e6-a370-e252b59f6c51" providerId="ADAL" clId="{D49FEB51-1DE3-4CD2-AA10-D936B13D0309}" dt="2022-02-06T14:15:04.899" v="40"/>
          <ac:picMkLst>
            <pc:docMk/>
            <pc:sldMk cId="0" sldId="274"/>
            <ac:picMk id="7" creationId="{1E3FAE5D-E538-4C13-ACC1-0A5AD7690EB3}"/>
          </ac:picMkLst>
        </pc:picChg>
        <pc:picChg chg="add mod">
          <ac:chgData name="Yilmaz Mustafa" userId="bbcede42-c1b2-43e6-a370-e252b59f6c51" providerId="ADAL" clId="{D49FEB51-1DE3-4CD2-AA10-D936B13D0309}" dt="2022-02-06T14:15:04.899" v="40"/>
          <ac:picMkLst>
            <pc:docMk/>
            <pc:sldMk cId="0" sldId="274"/>
            <ac:picMk id="8" creationId="{9921DDA4-4DFC-46CC-BF23-541098EB2B6D}"/>
          </ac:picMkLst>
        </pc:picChg>
        <pc:picChg chg="del">
          <ac:chgData name="Yilmaz Mustafa" userId="bbcede42-c1b2-43e6-a370-e252b59f6c51" providerId="ADAL" clId="{D49FEB51-1DE3-4CD2-AA10-D936B13D0309}" dt="2022-02-06T14:15:03.617" v="39" actId="478"/>
          <ac:picMkLst>
            <pc:docMk/>
            <pc:sldMk cId="0" sldId="274"/>
            <ac:picMk id="216" creationId="{00000000-0000-0000-0000-000000000000}"/>
          </ac:picMkLst>
        </pc:picChg>
        <pc:picChg chg="del">
          <ac:chgData name="Yilmaz Mustafa" userId="bbcede42-c1b2-43e6-a370-e252b59f6c51" providerId="ADAL" clId="{D49FEB51-1DE3-4CD2-AA10-D936B13D0309}" dt="2022-02-06T14:15:03.617" v="39" actId="478"/>
          <ac:picMkLst>
            <pc:docMk/>
            <pc:sldMk cId="0" sldId="274"/>
            <ac:picMk id="217" creationId="{00000000-0000-0000-0000-000000000000}"/>
          </ac:picMkLst>
        </pc:picChg>
      </pc:sldChg>
      <pc:sldChg chg="addSp delSp modSp mod">
        <pc:chgData name="Yilmaz Mustafa" userId="bbcede42-c1b2-43e6-a370-e252b59f6c51" providerId="ADAL" clId="{D49FEB51-1DE3-4CD2-AA10-D936B13D0309}" dt="2022-02-09T10:36:24.729" v="156" actId="478"/>
        <pc:sldMkLst>
          <pc:docMk/>
          <pc:sldMk cId="0" sldId="275"/>
        </pc:sldMkLst>
        <pc:spChg chg="add del mod">
          <ac:chgData name="Yilmaz Mustafa" userId="bbcede42-c1b2-43e6-a370-e252b59f6c51" providerId="ADAL" clId="{D49FEB51-1DE3-4CD2-AA10-D936B13D0309}" dt="2022-02-09T10:36:24.729" v="156" actId="478"/>
          <ac:spMkLst>
            <pc:docMk/>
            <pc:sldMk cId="0" sldId="275"/>
            <ac:spMk id="3" creationId="{841FFC65-FF08-4480-8A49-2D2973089E94}"/>
          </ac:spMkLst>
        </pc:spChg>
        <pc:spChg chg="add mod">
          <ac:chgData name="Yilmaz Mustafa" userId="bbcede42-c1b2-43e6-a370-e252b59f6c51" providerId="ADAL" clId="{D49FEB51-1DE3-4CD2-AA10-D936B13D0309}" dt="2022-02-06T14:15:14.085" v="42"/>
          <ac:spMkLst>
            <pc:docMk/>
            <pc:sldMk cId="0" sldId="275"/>
            <ac:spMk id="9" creationId="{0C82B8A1-B766-4548-9CAC-386364F8E53E}"/>
          </ac:spMkLst>
        </pc:spChg>
        <pc:spChg chg="add mod">
          <ac:chgData name="Yilmaz Mustafa" userId="bbcede42-c1b2-43e6-a370-e252b59f6c51" providerId="ADAL" clId="{D49FEB51-1DE3-4CD2-AA10-D936B13D0309}" dt="2022-02-06T14:15:14.085" v="42"/>
          <ac:spMkLst>
            <pc:docMk/>
            <pc:sldMk cId="0" sldId="275"/>
            <ac:spMk id="10" creationId="{E5F34539-0584-4BDC-B8CA-B00E15DDE453}"/>
          </ac:spMkLst>
        </pc:spChg>
        <pc:spChg chg="del">
          <ac:chgData name="Yilmaz Mustafa" userId="bbcede42-c1b2-43e6-a370-e252b59f6c51" providerId="ADAL" clId="{D49FEB51-1DE3-4CD2-AA10-D936B13D0309}" dt="2022-02-09T10:36:23.154" v="155" actId="478"/>
          <ac:spMkLst>
            <pc:docMk/>
            <pc:sldMk cId="0" sldId="275"/>
            <ac:spMk id="223" creationId="{00000000-0000-0000-0000-000000000000}"/>
          </ac:spMkLst>
        </pc:spChg>
        <pc:picChg chg="add mod">
          <ac:chgData name="Yilmaz Mustafa" userId="bbcede42-c1b2-43e6-a370-e252b59f6c51" providerId="ADAL" clId="{D49FEB51-1DE3-4CD2-AA10-D936B13D0309}" dt="2022-02-06T14:15:14.085" v="42"/>
          <ac:picMkLst>
            <pc:docMk/>
            <pc:sldMk cId="0" sldId="275"/>
            <ac:picMk id="7" creationId="{7F1F5A1B-5360-4DBE-8010-4B36C4473B54}"/>
          </ac:picMkLst>
        </pc:picChg>
        <pc:picChg chg="add mod">
          <ac:chgData name="Yilmaz Mustafa" userId="bbcede42-c1b2-43e6-a370-e252b59f6c51" providerId="ADAL" clId="{D49FEB51-1DE3-4CD2-AA10-D936B13D0309}" dt="2022-02-06T14:15:14.085" v="42"/>
          <ac:picMkLst>
            <pc:docMk/>
            <pc:sldMk cId="0" sldId="275"/>
            <ac:picMk id="8" creationId="{5D0A15AE-EC67-439B-906C-6C99C7DF1BD1}"/>
          </ac:picMkLst>
        </pc:picChg>
        <pc:picChg chg="del">
          <ac:chgData name="Yilmaz Mustafa" userId="bbcede42-c1b2-43e6-a370-e252b59f6c51" providerId="ADAL" clId="{D49FEB51-1DE3-4CD2-AA10-D936B13D0309}" dt="2022-02-06T14:15:12.813" v="41" actId="478"/>
          <ac:picMkLst>
            <pc:docMk/>
            <pc:sldMk cId="0" sldId="275"/>
            <ac:picMk id="225" creationId="{00000000-0000-0000-0000-000000000000}"/>
          </ac:picMkLst>
        </pc:picChg>
        <pc:picChg chg="del">
          <ac:chgData name="Yilmaz Mustafa" userId="bbcede42-c1b2-43e6-a370-e252b59f6c51" providerId="ADAL" clId="{D49FEB51-1DE3-4CD2-AA10-D936B13D0309}" dt="2022-02-06T14:15:12.813" v="41" actId="478"/>
          <ac:picMkLst>
            <pc:docMk/>
            <pc:sldMk cId="0" sldId="275"/>
            <ac:picMk id="226" creationId="{00000000-0000-0000-0000-000000000000}"/>
          </ac:picMkLst>
        </pc:picChg>
      </pc:sldChg>
      <pc:sldChg chg="addSp delSp modSp mod">
        <pc:chgData name="Yilmaz Mustafa" userId="bbcede42-c1b2-43e6-a370-e252b59f6c51" providerId="ADAL" clId="{D49FEB51-1DE3-4CD2-AA10-D936B13D0309}" dt="2022-02-09T10:36:29.641" v="158" actId="478"/>
        <pc:sldMkLst>
          <pc:docMk/>
          <pc:sldMk cId="0" sldId="276"/>
        </pc:sldMkLst>
        <pc:spChg chg="add del mod">
          <ac:chgData name="Yilmaz Mustafa" userId="bbcede42-c1b2-43e6-a370-e252b59f6c51" providerId="ADAL" clId="{D49FEB51-1DE3-4CD2-AA10-D936B13D0309}" dt="2022-02-09T10:36:29.641" v="158" actId="478"/>
          <ac:spMkLst>
            <pc:docMk/>
            <pc:sldMk cId="0" sldId="276"/>
            <ac:spMk id="3" creationId="{8BEA49E8-F88D-4E49-B93D-1FEDC992A06B}"/>
          </ac:spMkLst>
        </pc:spChg>
        <pc:spChg chg="add mod">
          <ac:chgData name="Yilmaz Mustafa" userId="bbcede42-c1b2-43e6-a370-e252b59f6c51" providerId="ADAL" clId="{D49FEB51-1DE3-4CD2-AA10-D936B13D0309}" dt="2022-02-06T14:15:19.975" v="44"/>
          <ac:spMkLst>
            <pc:docMk/>
            <pc:sldMk cId="0" sldId="276"/>
            <ac:spMk id="9" creationId="{4CF231B8-D790-46FB-9A03-622B9D5D48CF}"/>
          </ac:spMkLst>
        </pc:spChg>
        <pc:spChg chg="add mod">
          <ac:chgData name="Yilmaz Mustafa" userId="bbcede42-c1b2-43e6-a370-e252b59f6c51" providerId="ADAL" clId="{D49FEB51-1DE3-4CD2-AA10-D936B13D0309}" dt="2022-02-06T14:15:19.975" v="44"/>
          <ac:spMkLst>
            <pc:docMk/>
            <pc:sldMk cId="0" sldId="276"/>
            <ac:spMk id="10" creationId="{B6196493-AD7A-4198-8340-5D2A64ABA07C}"/>
          </ac:spMkLst>
        </pc:spChg>
        <pc:spChg chg="del">
          <ac:chgData name="Yilmaz Mustafa" userId="bbcede42-c1b2-43e6-a370-e252b59f6c51" providerId="ADAL" clId="{D49FEB51-1DE3-4CD2-AA10-D936B13D0309}" dt="2022-02-09T10:36:28.187" v="157" actId="478"/>
          <ac:spMkLst>
            <pc:docMk/>
            <pc:sldMk cId="0" sldId="276"/>
            <ac:spMk id="232" creationId="{00000000-0000-0000-0000-000000000000}"/>
          </ac:spMkLst>
        </pc:spChg>
        <pc:picChg chg="add mod">
          <ac:chgData name="Yilmaz Mustafa" userId="bbcede42-c1b2-43e6-a370-e252b59f6c51" providerId="ADAL" clId="{D49FEB51-1DE3-4CD2-AA10-D936B13D0309}" dt="2022-02-06T14:15:19.975" v="44"/>
          <ac:picMkLst>
            <pc:docMk/>
            <pc:sldMk cId="0" sldId="276"/>
            <ac:picMk id="7" creationId="{B6443C7D-87EA-46C8-87F3-5BB810A1EA8D}"/>
          </ac:picMkLst>
        </pc:picChg>
        <pc:picChg chg="add mod">
          <ac:chgData name="Yilmaz Mustafa" userId="bbcede42-c1b2-43e6-a370-e252b59f6c51" providerId="ADAL" clId="{D49FEB51-1DE3-4CD2-AA10-D936B13D0309}" dt="2022-02-06T14:15:19.975" v="44"/>
          <ac:picMkLst>
            <pc:docMk/>
            <pc:sldMk cId="0" sldId="276"/>
            <ac:picMk id="8" creationId="{DB054B7D-F3C3-4697-AC89-8F72AD8D645F}"/>
          </ac:picMkLst>
        </pc:picChg>
        <pc:picChg chg="del">
          <ac:chgData name="Yilmaz Mustafa" userId="bbcede42-c1b2-43e6-a370-e252b59f6c51" providerId="ADAL" clId="{D49FEB51-1DE3-4CD2-AA10-D936B13D0309}" dt="2022-02-06T14:15:18.537" v="43" actId="478"/>
          <ac:picMkLst>
            <pc:docMk/>
            <pc:sldMk cId="0" sldId="276"/>
            <ac:picMk id="234" creationId="{00000000-0000-0000-0000-000000000000}"/>
          </ac:picMkLst>
        </pc:picChg>
        <pc:picChg chg="del">
          <ac:chgData name="Yilmaz Mustafa" userId="bbcede42-c1b2-43e6-a370-e252b59f6c51" providerId="ADAL" clId="{D49FEB51-1DE3-4CD2-AA10-D936B13D0309}" dt="2022-02-06T14:15:18.537" v="43" actId="478"/>
          <ac:picMkLst>
            <pc:docMk/>
            <pc:sldMk cId="0" sldId="276"/>
            <ac:picMk id="235" creationId="{00000000-0000-0000-0000-000000000000}"/>
          </ac:picMkLst>
        </pc:picChg>
      </pc:sldChg>
      <pc:sldChg chg="addSp delSp modSp mod">
        <pc:chgData name="Yilmaz Mustafa" userId="bbcede42-c1b2-43e6-a370-e252b59f6c51" providerId="ADAL" clId="{D49FEB51-1DE3-4CD2-AA10-D936B13D0309}" dt="2022-02-09T10:36:33.479" v="160" actId="478"/>
        <pc:sldMkLst>
          <pc:docMk/>
          <pc:sldMk cId="0" sldId="277"/>
        </pc:sldMkLst>
        <pc:spChg chg="add del mod">
          <ac:chgData name="Yilmaz Mustafa" userId="bbcede42-c1b2-43e6-a370-e252b59f6c51" providerId="ADAL" clId="{D49FEB51-1DE3-4CD2-AA10-D936B13D0309}" dt="2022-02-09T10:36:33.479" v="160" actId="478"/>
          <ac:spMkLst>
            <pc:docMk/>
            <pc:sldMk cId="0" sldId="277"/>
            <ac:spMk id="3" creationId="{BCB6C4CF-1F70-473F-B8B9-EB5F9BF9D09C}"/>
          </ac:spMkLst>
        </pc:spChg>
        <pc:spChg chg="add mod">
          <ac:chgData name="Yilmaz Mustafa" userId="bbcede42-c1b2-43e6-a370-e252b59f6c51" providerId="ADAL" clId="{D49FEB51-1DE3-4CD2-AA10-D936B13D0309}" dt="2022-02-06T14:15:24.845" v="46"/>
          <ac:spMkLst>
            <pc:docMk/>
            <pc:sldMk cId="0" sldId="277"/>
            <ac:spMk id="9" creationId="{5E83CAA5-11DB-40CA-AAD6-8265561D10AA}"/>
          </ac:spMkLst>
        </pc:spChg>
        <pc:spChg chg="add mod">
          <ac:chgData name="Yilmaz Mustafa" userId="bbcede42-c1b2-43e6-a370-e252b59f6c51" providerId="ADAL" clId="{D49FEB51-1DE3-4CD2-AA10-D936B13D0309}" dt="2022-02-06T14:15:24.845" v="46"/>
          <ac:spMkLst>
            <pc:docMk/>
            <pc:sldMk cId="0" sldId="277"/>
            <ac:spMk id="10" creationId="{50EBB4AF-90A1-44DD-BE08-91CBA3A7B8F1}"/>
          </ac:spMkLst>
        </pc:spChg>
        <pc:spChg chg="del">
          <ac:chgData name="Yilmaz Mustafa" userId="bbcede42-c1b2-43e6-a370-e252b59f6c51" providerId="ADAL" clId="{D49FEB51-1DE3-4CD2-AA10-D936B13D0309}" dt="2022-02-09T10:36:32.202" v="159" actId="478"/>
          <ac:spMkLst>
            <pc:docMk/>
            <pc:sldMk cId="0" sldId="277"/>
            <ac:spMk id="241" creationId="{00000000-0000-0000-0000-000000000000}"/>
          </ac:spMkLst>
        </pc:spChg>
        <pc:picChg chg="add mod">
          <ac:chgData name="Yilmaz Mustafa" userId="bbcede42-c1b2-43e6-a370-e252b59f6c51" providerId="ADAL" clId="{D49FEB51-1DE3-4CD2-AA10-D936B13D0309}" dt="2022-02-06T14:15:24.845" v="46"/>
          <ac:picMkLst>
            <pc:docMk/>
            <pc:sldMk cId="0" sldId="277"/>
            <ac:picMk id="7" creationId="{117CD637-A954-4840-8E0A-0CE8F6E2C933}"/>
          </ac:picMkLst>
        </pc:picChg>
        <pc:picChg chg="add mod">
          <ac:chgData name="Yilmaz Mustafa" userId="bbcede42-c1b2-43e6-a370-e252b59f6c51" providerId="ADAL" clId="{D49FEB51-1DE3-4CD2-AA10-D936B13D0309}" dt="2022-02-06T14:15:24.845" v="46"/>
          <ac:picMkLst>
            <pc:docMk/>
            <pc:sldMk cId="0" sldId="277"/>
            <ac:picMk id="8" creationId="{9A4DEA34-7218-4566-B04E-7510BE1C785E}"/>
          </ac:picMkLst>
        </pc:picChg>
        <pc:picChg chg="del">
          <ac:chgData name="Yilmaz Mustafa" userId="bbcede42-c1b2-43e6-a370-e252b59f6c51" providerId="ADAL" clId="{D49FEB51-1DE3-4CD2-AA10-D936B13D0309}" dt="2022-02-06T14:15:23.491" v="45" actId="478"/>
          <ac:picMkLst>
            <pc:docMk/>
            <pc:sldMk cId="0" sldId="277"/>
            <ac:picMk id="243" creationId="{00000000-0000-0000-0000-000000000000}"/>
          </ac:picMkLst>
        </pc:picChg>
        <pc:picChg chg="del">
          <ac:chgData name="Yilmaz Mustafa" userId="bbcede42-c1b2-43e6-a370-e252b59f6c51" providerId="ADAL" clId="{D49FEB51-1DE3-4CD2-AA10-D936B13D0309}" dt="2022-02-06T14:15:23.491" v="45" actId="478"/>
          <ac:picMkLst>
            <pc:docMk/>
            <pc:sldMk cId="0" sldId="277"/>
            <ac:picMk id="244" creationId="{00000000-0000-0000-0000-000000000000}"/>
          </ac:picMkLst>
        </pc:picChg>
      </pc:sldChg>
      <pc:sldChg chg="addSp delSp modSp mod">
        <pc:chgData name="Yilmaz Mustafa" userId="bbcede42-c1b2-43e6-a370-e252b59f6c51" providerId="ADAL" clId="{D49FEB51-1DE3-4CD2-AA10-D936B13D0309}" dt="2022-02-09T10:36:38.073" v="162" actId="478"/>
        <pc:sldMkLst>
          <pc:docMk/>
          <pc:sldMk cId="0" sldId="278"/>
        </pc:sldMkLst>
        <pc:spChg chg="add del mod">
          <ac:chgData name="Yilmaz Mustafa" userId="bbcede42-c1b2-43e6-a370-e252b59f6c51" providerId="ADAL" clId="{D49FEB51-1DE3-4CD2-AA10-D936B13D0309}" dt="2022-02-09T10:36:38.073" v="162" actId="478"/>
          <ac:spMkLst>
            <pc:docMk/>
            <pc:sldMk cId="0" sldId="278"/>
            <ac:spMk id="3" creationId="{CBF4D5C3-8C97-4207-A470-9859F156922D}"/>
          </ac:spMkLst>
        </pc:spChg>
        <pc:spChg chg="add mod">
          <ac:chgData name="Yilmaz Mustafa" userId="bbcede42-c1b2-43e6-a370-e252b59f6c51" providerId="ADAL" clId="{D49FEB51-1DE3-4CD2-AA10-D936B13D0309}" dt="2022-02-06T14:15:31.484" v="48"/>
          <ac:spMkLst>
            <pc:docMk/>
            <pc:sldMk cId="0" sldId="278"/>
            <ac:spMk id="9" creationId="{EDA7BA91-3FEE-4026-82A6-BEE7CBC86209}"/>
          </ac:spMkLst>
        </pc:spChg>
        <pc:spChg chg="add mod">
          <ac:chgData name="Yilmaz Mustafa" userId="bbcede42-c1b2-43e6-a370-e252b59f6c51" providerId="ADAL" clId="{D49FEB51-1DE3-4CD2-AA10-D936B13D0309}" dt="2022-02-06T14:15:31.484" v="48"/>
          <ac:spMkLst>
            <pc:docMk/>
            <pc:sldMk cId="0" sldId="278"/>
            <ac:spMk id="10" creationId="{22F11978-1E93-418B-A7B0-1BFABC7F3D0F}"/>
          </ac:spMkLst>
        </pc:spChg>
        <pc:spChg chg="del">
          <ac:chgData name="Yilmaz Mustafa" userId="bbcede42-c1b2-43e6-a370-e252b59f6c51" providerId="ADAL" clId="{D49FEB51-1DE3-4CD2-AA10-D936B13D0309}" dt="2022-02-09T10:36:36.684" v="161" actId="478"/>
          <ac:spMkLst>
            <pc:docMk/>
            <pc:sldMk cId="0" sldId="278"/>
            <ac:spMk id="250" creationId="{00000000-0000-0000-0000-000000000000}"/>
          </ac:spMkLst>
        </pc:spChg>
        <pc:picChg chg="add mod">
          <ac:chgData name="Yilmaz Mustafa" userId="bbcede42-c1b2-43e6-a370-e252b59f6c51" providerId="ADAL" clId="{D49FEB51-1DE3-4CD2-AA10-D936B13D0309}" dt="2022-02-06T14:15:31.484" v="48"/>
          <ac:picMkLst>
            <pc:docMk/>
            <pc:sldMk cId="0" sldId="278"/>
            <ac:picMk id="7" creationId="{450B0936-7DEB-4796-A73A-5EDF5A8CEDC7}"/>
          </ac:picMkLst>
        </pc:picChg>
        <pc:picChg chg="add mod">
          <ac:chgData name="Yilmaz Mustafa" userId="bbcede42-c1b2-43e6-a370-e252b59f6c51" providerId="ADAL" clId="{D49FEB51-1DE3-4CD2-AA10-D936B13D0309}" dt="2022-02-06T14:15:31.484" v="48"/>
          <ac:picMkLst>
            <pc:docMk/>
            <pc:sldMk cId="0" sldId="278"/>
            <ac:picMk id="8" creationId="{B75677BD-2DB9-40CB-97CF-811ED173ED9B}"/>
          </ac:picMkLst>
        </pc:picChg>
        <pc:picChg chg="del">
          <ac:chgData name="Yilmaz Mustafa" userId="bbcede42-c1b2-43e6-a370-e252b59f6c51" providerId="ADAL" clId="{D49FEB51-1DE3-4CD2-AA10-D936B13D0309}" dt="2022-02-06T14:15:30.207" v="47" actId="478"/>
          <ac:picMkLst>
            <pc:docMk/>
            <pc:sldMk cId="0" sldId="278"/>
            <ac:picMk id="252" creationId="{00000000-0000-0000-0000-000000000000}"/>
          </ac:picMkLst>
        </pc:picChg>
        <pc:picChg chg="del">
          <ac:chgData name="Yilmaz Mustafa" userId="bbcede42-c1b2-43e6-a370-e252b59f6c51" providerId="ADAL" clId="{D49FEB51-1DE3-4CD2-AA10-D936B13D0309}" dt="2022-02-06T14:15:30.207" v="47" actId="478"/>
          <ac:picMkLst>
            <pc:docMk/>
            <pc:sldMk cId="0" sldId="278"/>
            <ac:picMk id="253" creationId="{00000000-0000-0000-0000-000000000000}"/>
          </ac:picMkLst>
        </pc:picChg>
      </pc:sldChg>
      <pc:sldChg chg="addSp delSp modSp mod">
        <pc:chgData name="Yilmaz Mustafa" userId="bbcede42-c1b2-43e6-a370-e252b59f6c51" providerId="ADAL" clId="{D49FEB51-1DE3-4CD2-AA10-D936B13D0309}" dt="2022-02-09T10:36:44.256" v="164" actId="478"/>
        <pc:sldMkLst>
          <pc:docMk/>
          <pc:sldMk cId="0" sldId="279"/>
        </pc:sldMkLst>
        <pc:spChg chg="add del mod">
          <ac:chgData name="Yilmaz Mustafa" userId="bbcede42-c1b2-43e6-a370-e252b59f6c51" providerId="ADAL" clId="{D49FEB51-1DE3-4CD2-AA10-D936B13D0309}" dt="2022-02-09T10:36:44.256" v="164" actId="478"/>
          <ac:spMkLst>
            <pc:docMk/>
            <pc:sldMk cId="0" sldId="279"/>
            <ac:spMk id="3" creationId="{31B915BB-BF73-4DC8-9459-CA2E9E5C23F5}"/>
          </ac:spMkLst>
        </pc:spChg>
        <pc:spChg chg="add mod">
          <ac:chgData name="Yilmaz Mustafa" userId="bbcede42-c1b2-43e6-a370-e252b59f6c51" providerId="ADAL" clId="{D49FEB51-1DE3-4CD2-AA10-D936B13D0309}" dt="2022-02-06T14:15:42.984" v="50"/>
          <ac:spMkLst>
            <pc:docMk/>
            <pc:sldMk cId="0" sldId="279"/>
            <ac:spMk id="9" creationId="{DC0A70CB-069C-465D-B706-BAD882B93636}"/>
          </ac:spMkLst>
        </pc:spChg>
        <pc:spChg chg="add mod">
          <ac:chgData name="Yilmaz Mustafa" userId="bbcede42-c1b2-43e6-a370-e252b59f6c51" providerId="ADAL" clId="{D49FEB51-1DE3-4CD2-AA10-D936B13D0309}" dt="2022-02-06T14:15:42.984" v="50"/>
          <ac:spMkLst>
            <pc:docMk/>
            <pc:sldMk cId="0" sldId="279"/>
            <ac:spMk id="10" creationId="{2D3188AC-2D43-436C-9EFE-F9E8ECC8038B}"/>
          </ac:spMkLst>
        </pc:spChg>
        <pc:spChg chg="del">
          <ac:chgData name="Yilmaz Mustafa" userId="bbcede42-c1b2-43e6-a370-e252b59f6c51" providerId="ADAL" clId="{D49FEB51-1DE3-4CD2-AA10-D936B13D0309}" dt="2022-02-09T10:36:43.172" v="163" actId="478"/>
          <ac:spMkLst>
            <pc:docMk/>
            <pc:sldMk cId="0" sldId="279"/>
            <ac:spMk id="259" creationId="{00000000-0000-0000-0000-000000000000}"/>
          </ac:spMkLst>
        </pc:spChg>
        <pc:picChg chg="add mod">
          <ac:chgData name="Yilmaz Mustafa" userId="bbcede42-c1b2-43e6-a370-e252b59f6c51" providerId="ADAL" clId="{D49FEB51-1DE3-4CD2-AA10-D936B13D0309}" dt="2022-02-06T14:15:42.984" v="50"/>
          <ac:picMkLst>
            <pc:docMk/>
            <pc:sldMk cId="0" sldId="279"/>
            <ac:picMk id="7" creationId="{C5E0072B-822A-442A-BBC5-DF433D7B6228}"/>
          </ac:picMkLst>
        </pc:picChg>
        <pc:picChg chg="add mod">
          <ac:chgData name="Yilmaz Mustafa" userId="bbcede42-c1b2-43e6-a370-e252b59f6c51" providerId="ADAL" clId="{D49FEB51-1DE3-4CD2-AA10-D936B13D0309}" dt="2022-02-06T14:15:42.984" v="50"/>
          <ac:picMkLst>
            <pc:docMk/>
            <pc:sldMk cId="0" sldId="279"/>
            <ac:picMk id="8" creationId="{35E98D56-98C0-47BC-BF03-0BDC95F09147}"/>
          </ac:picMkLst>
        </pc:picChg>
        <pc:picChg chg="del">
          <ac:chgData name="Yilmaz Mustafa" userId="bbcede42-c1b2-43e6-a370-e252b59f6c51" providerId="ADAL" clId="{D49FEB51-1DE3-4CD2-AA10-D936B13D0309}" dt="2022-02-06T14:15:41.614" v="49" actId="478"/>
          <ac:picMkLst>
            <pc:docMk/>
            <pc:sldMk cId="0" sldId="279"/>
            <ac:picMk id="261" creationId="{00000000-0000-0000-0000-000000000000}"/>
          </ac:picMkLst>
        </pc:picChg>
        <pc:picChg chg="del">
          <ac:chgData name="Yilmaz Mustafa" userId="bbcede42-c1b2-43e6-a370-e252b59f6c51" providerId="ADAL" clId="{D49FEB51-1DE3-4CD2-AA10-D936B13D0309}" dt="2022-02-06T14:15:41.614" v="49" actId="478"/>
          <ac:picMkLst>
            <pc:docMk/>
            <pc:sldMk cId="0" sldId="279"/>
            <ac:picMk id="262" creationId="{00000000-0000-0000-0000-000000000000}"/>
          </ac:picMkLst>
        </pc:picChg>
      </pc:sldChg>
      <pc:sldChg chg="addSp delSp modSp mod">
        <pc:chgData name="Yilmaz Mustafa" userId="bbcede42-c1b2-43e6-a370-e252b59f6c51" providerId="ADAL" clId="{D49FEB51-1DE3-4CD2-AA10-D936B13D0309}" dt="2022-02-09T10:36:48.770" v="166" actId="478"/>
        <pc:sldMkLst>
          <pc:docMk/>
          <pc:sldMk cId="0" sldId="280"/>
        </pc:sldMkLst>
        <pc:spChg chg="add del mod">
          <ac:chgData name="Yilmaz Mustafa" userId="bbcede42-c1b2-43e6-a370-e252b59f6c51" providerId="ADAL" clId="{D49FEB51-1DE3-4CD2-AA10-D936B13D0309}" dt="2022-02-09T10:36:48.770" v="166" actId="478"/>
          <ac:spMkLst>
            <pc:docMk/>
            <pc:sldMk cId="0" sldId="280"/>
            <ac:spMk id="3" creationId="{9C4C9ED1-FA88-4B73-9B15-A4FE19B46C41}"/>
          </ac:spMkLst>
        </pc:spChg>
        <pc:spChg chg="add mod">
          <ac:chgData name="Yilmaz Mustafa" userId="bbcede42-c1b2-43e6-a370-e252b59f6c51" providerId="ADAL" clId="{D49FEB51-1DE3-4CD2-AA10-D936B13D0309}" dt="2022-02-06T14:15:49.626" v="52"/>
          <ac:spMkLst>
            <pc:docMk/>
            <pc:sldMk cId="0" sldId="280"/>
            <ac:spMk id="9" creationId="{2C5376E5-BC3D-4A9E-BFAA-704BB5C8BA40}"/>
          </ac:spMkLst>
        </pc:spChg>
        <pc:spChg chg="add mod">
          <ac:chgData name="Yilmaz Mustafa" userId="bbcede42-c1b2-43e6-a370-e252b59f6c51" providerId="ADAL" clId="{D49FEB51-1DE3-4CD2-AA10-D936B13D0309}" dt="2022-02-06T14:15:49.626" v="52"/>
          <ac:spMkLst>
            <pc:docMk/>
            <pc:sldMk cId="0" sldId="280"/>
            <ac:spMk id="10" creationId="{FFCAC3D8-125A-4FC2-8831-46B22477752C}"/>
          </ac:spMkLst>
        </pc:spChg>
        <pc:spChg chg="del">
          <ac:chgData name="Yilmaz Mustafa" userId="bbcede42-c1b2-43e6-a370-e252b59f6c51" providerId="ADAL" clId="{D49FEB51-1DE3-4CD2-AA10-D936B13D0309}" dt="2022-02-09T10:36:47.260" v="165" actId="478"/>
          <ac:spMkLst>
            <pc:docMk/>
            <pc:sldMk cId="0" sldId="280"/>
            <ac:spMk id="268" creationId="{00000000-0000-0000-0000-000000000000}"/>
          </ac:spMkLst>
        </pc:spChg>
        <pc:picChg chg="add mod">
          <ac:chgData name="Yilmaz Mustafa" userId="bbcede42-c1b2-43e6-a370-e252b59f6c51" providerId="ADAL" clId="{D49FEB51-1DE3-4CD2-AA10-D936B13D0309}" dt="2022-02-06T14:15:49.626" v="52"/>
          <ac:picMkLst>
            <pc:docMk/>
            <pc:sldMk cId="0" sldId="280"/>
            <ac:picMk id="7" creationId="{D8B67289-8C2F-484F-A4D8-7B05382C769B}"/>
          </ac:picMkLst>
        </pc:picChg>
        <pc:picChg chg="add mod">
          <ac:chgData name="Yilmaz Mustafa" userId="bbcede42-c1b2-43e6-a370-e252b59f6c51" providerId="ADAL" clId="{D49FEB51-1DE3-4CD2-AA10-D936B13D0309}" dt="2022-02-06T14:15:49.626" v="52"/>
          <ac:picMkLst>
            <pc:docMk/>
            <pc:sldMk cId="0" sldId="280"/>
            <ac:picMk id="8" creationId="{99B1F0BE-8E6E-4460-B255-97D2C422831B}"/>
          </ac:picMkLst>
        </pc:picChg>
        <pc:picChg chg="del">
          <ac:chgData name="Yilmaz Mustafa" userId="bbcede42-c1b2-43e6-a370-e252b59f6c51" providerId="ADAL" clId="{D49FEB51-1DE3-4CD2-AA10-D936B13D0309}" dt="2022-02-06T14:15:48.291" v="51" actId="478"/>
          <ac:picMkLst>
            <pc:docMk/>
            <pc:sldMk cId="0" sldId="280"/>
            <ac:picMk id="270" creationId="{00000000-0000-0000-0000-000000000000}"/>
          </ac:picMkLst>
        </pc:picChg>
        <pc:picChg chg="del">
          <ac:chgData name="Yilmaz Mustafa" userId="bbcede42-c1b2-43e6-a370-e252b59f6c51" providerId="ADAL" clId="{D49FEB51-1DE3-4CD2-AA10-D936B13D0309}" dt="2022-02-06T14:15:48.291" v="51" actId="478"/>
          <ac:picMkLst>
            <pc:docMk/>
            <pc:sldMk cId="0" sldId="280"/>
            <ac:picMk id="271" creationId="{00000000-0000-0000-0000-000000000000}"/>
          </ac:picMkLst>
        </pc:picChg>
      </pc:sldChg>
      <pc:sldChg chg="addSp delSp modSp mod">
        <pc:chgData name="Yilmaz Mustafa" userId="bbcede42-c1b2-43e6-a370-e252b59f6c51" providerId="ADAL" clId="{D49FEB51-1DE3-4CD2-AA10-D936B13D0309}" dt="2022-02-09T10:36:53.378" v="168" actId="478"/>
        <pc:sldMkLst>
          <pc:docMk/>
          <pc:sldMk cId="0" sldId="281"/>
        </pc:sldMkLst>
        <pc:spChg chg="add del mod">
          <ac:chgData name="Yilmaz Mustafa" userId="bbcede42-c1b2-43e6-a370-e252b59f6c51" providerId="ADAL" clId="{D49FEB51-1DE3-4CD2-AA10-D936B13D0309}" dt="2022-02-09T10:36:53.378" v="168" actId="478"/>
          <ac:spMkLst>
            <pc:docMk/>
            <pc:sldMk cId="0" sldId="281"/>
            <ac:spMk id="3" creationId="{79A50877-94F8-4043-8D4B-650BE45891AA}"/>
          </ac:spMkLst>
        </pc:spChg>
        <pc:spChg chg="add mod">
          <ac:chgData name="Yilmaz Mustafa" userId="bbcede42-c1b2-43e6-a370-e252b59f6c51" providerId="ADAL" clId="{D49FEB51-1DE3-4CD2-AA10-D936B13D0309}" dt="2022-02-06T14:15:55.938" v="54"/>
          <ac:spMkLst>
            <pc:docMk/>
            <pc:sldMk cId="0" sldId="281"/>
            <ac:spMk id="9" creationId="{888BBA4E-173C-47D5-8418-E3679DE7E3FA}"/>
          </ac:spMkLst>
        </pc:spChg>
        <pc:spChg chg="add mod">
          <ac:chgData name="Yilmaz Mustafa" userId="bbcede42-c1b2-43e6-a370-e252b59f6c51" providerId="ADAL" clId="{D49FEB51-1DE3-4CD2-AA10-D936B13D0309}" dt="2022-02-06T14:15:55.938" v="54"/>
          <ac:spMkLst>
            <pc:docMk/>
            <pc:sldMk cId="0" sldId="281"/>
            <ac:spMk id="10" creationId="{9FD96ED8-8636-4CCD-A0BE-C048339DC09B}"/>
          </ac:spMkLst>
        </pc:spChg>
        <pc:spChg chg="del">
          <ac:chgData name="Yilmaz Mustafa" userId="bbcede42-c1b2-43e6-a370-e252b59f6c51" providerId="ADAL" clId="{D49FEB51-1DE3-4CD2-AA10-D936B13D0309}" dt="2022-02-09T10:36:52.387" v="167" actId="478"/>
          <ac:spMkLst>
            <pc:docMk/>
            <pc:sldMk cId="0" sldId="281"/>
            <ac:spMk id="277" creationId="{00000000-0000-0000-0000-000000000000}"/>
          </ac:spMkLst>
        </pc:spChg>
        <pc:picChg chg="add mod">
          <ac:chgData name="Yilmaz Mustafa" userId="bbcede42-c1b2-43e6-a370-e252b59f6c51" providerId="ADAL" clId="{D49FEB51-1DE3-4CD2-AA10-D936B13D0309}" dt="2022-02-06T14:15:55.938" v="54"/>
          <ac:picMkLst>
            <pc:docMk/>
            <pc:sldMk cId="0" sldId="281"/>
            <ac:picMk id="7" creationId="{734D0E66-E8EA-48D9-90BB-6B1CF5DFE3DE}"/>
          </ac:picMkLst>
        </pc:picChg>
        <pc:picChg chg="add mod">
          <ac:chgData name="Yilmaz Mustafa" userId="bbcede42-c1b2-43e6-a370-e252b59f6c51" providerId="ADAL" clId="{D49FEB51-1DE3-4CD2-AA10-D936B13D0309}" dt="2022-02-06T14:15:55.938" v="54"/>
          <ac:picMkLst>
            <pc:docMk/>
            <pc:sldMk cId="0" sldId="281"/>
            <ac:picMk id="8" creationId="{2FADC342-E72E-4126-B4AA-DC1A38A9CA2F}"/>
          </ac:picMkLst>
        </pc:picChg>
        <pc:picChg chg="del">
          <ac:chgData name="Yilmaz Mustafa" userId="bbcede42-c1b2-43e6-a370-e252b59f6c51" providerId="ADAL" clId="{D49FEB51-1DE3-4CD2-AA10-D936B13D0309}" dt="2022-02-06T14:15:54.716" v="53" actId="478"/>
          <ac:picMkLst>
            <pc:docMk/>
            <pc:sldMk cId="0" sldId="281"/>
            <ac:picMk id="279" creationId="{00000000-0000-0000-0000-000000000000}"/>
          </ac:picMkLst>
        </pc:picChg>
        <pc:picChg chg="del">
          <ac:chgData name="Yilmaz Mustafa" userId="bbcede42-c1b2-43e6-a370-e252b59f6c51" providerId="ADAL" clId="{D49FEB51-1DE3-4CD2-AA10-D936B13D0309}" dt="2022-02-06T14:15:54.716" v="53" actId="478"/>
          <ac:picMkLst>
            <pc:docMk/>
            <pc:sldMk cId="0" sldId="281"/>
            <ac:picMk id="280" creationId="{00000000-0000-0000-0000-000000000000}"/>
          </ac:picMkLst>
        </pc:picChg>
      </pc:sldChg>
      <pc:sldChg chg="addSp delSp modSp mod">
        <pc:chgData name="Yilmaz Mustafa" userId="bbcede42-c1b2-43e6-a370-e252b59f6c51" providerId="ADAL" clId="{D49FEB51-1DE3-4CD2-AA10-D936B13D0309}" dt="2022-02-09T10:37:00.427" v="170" actId="478"/>
        <pc:sldMkLst>
          <pc:docMk/>
          <pc:sldMk cId="0" sldId="282"/>
        </pc:sldMkLst>
        <pc:spChg chg="add del mod">
          <ac:chgData name="Yilmaz Mustafa" userId="bbcede42-c1b2-43e6-a370-e252b59f6c51" providerId="ADAL" clId="{D49FEB51-1DE3-4CD2-AA10-D936B13D0309}" dt="2022-02-09T10:37:00.427" v="170" actId="478"/>
          <ac:spMkLst>
            <pc:docMk/>
            <pc:sldMk cId="0" sldId="282"/>
            <ac:spMk id="3" creationId="{24EB1748-9B4A-4D2D-9050-4653004501BF}"/>
          </ac:spMkLst>
        </pc:spChg>
        <pc:spChg chg="add mod">
          <ac:chgData name="Yilmaz Mustafa" userId="bbcede42-c1b2-43e6-a370-e252b59f6c51" providerId="ADAL" clId="{D49FEB51-1DE3-4CD2-AA10-D936B13D0309}" dt="2022-02-06T14:16:07.542" v="56"/>
          <ac:spMkLst>
            <pc:docMk/>
            <pc:sldMk cId="0" sldId="282"/>
            <ac:spMk id="9" creationId="{42B2CA72-F088-42D7-8DC0-029251F422E4}"/>
          </ac:spMkLst>
        </pc:spChg>
        <pc:spChg chg="add mod">
          <ac:chgData name="Yilmaz Mustafa" userId="bbcede42-c1b2-43e6-a370-e252b59f6c51" providerId="ADAL" clId="{D49FEB51-1DE3-4CD2-AA10-D936B13D0309}" dt="2022-02-06T14:16:07.542" v="56"/>
          <ac:spMkLst>
            <pc:docMk/>
            <pc:sldMk cId="0" sldId="282"/>
            <ac:spMk id="10" creationId="{517AEC4A-2A3A-463D-BF84-67A2258D5FF8}"/>
          </ac:spMkLst>
        </pc:spChg>
        <pc:spChg chg="del">
          <ac:chgData name="Yilmaz Mustafa" userId="bbcede42-c1b2-43e6-a370-e252b59f6c51" providerId="ADAL" clId="{D49FEB51-1DE3-4CD2-AA10-D936B13D0309}" dt="2022-02-09T10:36:59.429" v="169" actId="478"/>
          <ac:spMkLst>
            <pc:docMk/>
            <pc:sldMk cId="0" sldId="282"/>
            <ac:spMk id="286" creationId="{00000000-0000-0000-0000-000000000000}"/>
          </ac:spMkLst>
        </pc:spChg>
        <pc:picChg chg="add mod">
          <ac:chgData name="Yilmaz Mustafa" userId="bbcede42-c1b2-43e6-a370-e252b59f6c51" providerId="ADAL" clId="{D49FEB51-1DE3-4CD2-AA10-D936B13D0309}" dt="2022-02-06T14:16:07.542" v="56"/>
          <ac:picMkLst>
            <pc:docMk/>
            <pc:sldMk cId="0" sldId="282"/>
            <ac:picMk id="7" creationId="{D1005A99-72E7-46D8-8FF1-45B5DA115E12}"/>
          </ac:picMkLst>
        </pc:picChg>
        <pc:picChg chg="add mod">
          <ac:chgData name="Yilmaz Mustafa" userId="bbcede42-c1b2-43e6-a370-e252b59f6c51" providerId="ADAL" clId="{D49FEB51-1DE3-4CD2-AA10-D936B13D0309}" dt="2022-02-06T14:16:07.542" v="56"/>
          <ac:picMkLst>
            <pc:docMk/>
            <pc:sldMk cId="0" sldId="282"/>
            <ac:picMk id="8" creationId="{2F03F6F1-C0AA-489E-8820-32BBCD3ED22B}"/>
          </ac:picMkLst>
        </pc:picChg>
        <pc:picChg chg="del">
          <ac:chgData name="Yilmaz Mustafa" userId="bbcede42-c1b2-43e6-a370-e252b59f6c51" providerId="ADAL" clId="{D49FEB51-1DE3-4CD2-AA10-D936B13D0309}" dt="2022-02-06T14:16:06.201" v="55" actId="478"/>
          <ac:picMkLst>
            <pc:docMk/>
            <pc:sldMk cId="0" sldId="282"/>
            <ac:picMk id="288" creationId="{00000000-0000-0000-0000-000000000000}"/>
          </ac:picMkLst>
        </pc:picChg>
        <pc:picChg chg="del">
          <ac:chgData name="Yilmaz Mustafa" userId="bbcede42-c1b2-43e6-a370-e252b59f6c51" providerId="ADAL" clId="{D49FEB51-1DE3-4CD2-AA10-D936B13D0309}" dt="2022-02-06T14:16:06.201" v="55" actId="478"/>
          <ac:picMkLst>
            <pc:docMk/>
            <pc:sldMk cId="0" sldId="282"/>
            <ac:picMk id="289" creationId="{00000000-0000-0000-0000-000000000000}"/>
          </ac:picMkLst>
        </pc:picChg>
      </pc:sldChg>
      <pc:sldChg chg="addSp delSp modSp mod">
        <pc:chgData name="Yilmaz Mustafa" userId="bbcede42-c1b2-43e6-a370-e252b59f6c51" providerId="ADAL" clId="{D49FEB51-1DE3-4CD2-AA10-D936B13D0309}" dt="2022-02-09T10:37:08.843" v="172" actId="478"/>
        <pc:sldMkLst>
          <pc:docMk/>
          <pc:sldMk cId="0" sldId="283"/>
        </pc:sldMkLst>
        <pc:spChg chg="add del mod">
          <ac:chgData name="Yilmaz Mustafa" userId="bbcede42-c1b2-43e6-a370-e252b59f6c51" providerId="ADAL" clId="{D49FEB51-1DE3-4CD2-AA10-D936B13D0309}" dt="2022-02-09T10:37:08.843" v="172" actId="478"/>
          <ac:spMkLst>
            <pc:docMk/>
            <pc:sldMk cId="0" sldId="283"/>
            <ac:spMk id="3" creationId="{35CB23AD-CE06-4543-8A33-78E996331EA3}"/>
          </ac:spMkLst>
        </pc:spChg>
        <pc:spChg chg="add mod">
          <ac:chgData name="Yilmaz Mustafa" userId="bbcede42-c1b2-43e6-a370-e252b59f6c51" providerId="ADAL" clId="{D49FEB51-1DE3-4CD2-AA10-D936B13D0309}" dt="2022-02-06T14:16:14.364" v="58"/>
          <ac:spMkLst>
            <pc:docMk/>
            <pc:sldMk cId="0" sldId="283"/>
            <ac:spMk id="9" creationId="{603447E3-9AD6-47E4-BF22-B2625B431E23}"/>
          </ac:spMkLst>
        </pc:spChg>
        <pc:spChg chg="add mod">
          <ac:chgData name="Yilmaz Mustafa" userId="bbcede42-c1b2-43e6-a370-e252b59f6c51" providerId="ADAL" clId="{D49FEB51-1DE3-4CD2-AA10-D936B13D0309}" dt="2022-02-06T14:16:14.364" v="58"/>
          <ac:spMkLst>
            <pc:docMk/>
            <pc:sldMk cId="0" sldId="283"/>
            <ac:spMk id="10" creationId="{38A384A7-AEAC-46BE-BBFB-C048B9F0D804}"/>
          </ac:spMkLst>
        </pc:spChg>
        <pc:spChg chg="del">
          <ac:chgData name="Yilmaz Mustafa" userId="bbcede42-c1b2-43e6-a370-e252b59f6c51" providerId="ADAL" clId="{D49FEB51-1DE3-4CD2-AA10-D936B13D0309}" dt="2022-02-09T10:37:07.693" v="171" actId="478"/>
          <ac:spMkLst>
            <pc:docMk/>
            <pc:sldMk cId="0" sldId="283"/>
            <ac:spMk id="295" creationId="{00000000-0000-0000-0000-000000000000}"/>
          </ac:spMkLst>
        </pc:spChg>
        <pc:picChg chg="add mod">
          <ac:chgData name="Yilmaz Mustafa" userId="bbcede42-c1b2-43e6-a370-e252b59f6c51" providerId="ADAL" clId="{D49FEB51-1DE3-4CD2-AA10-D936B13D0309}" dt="2022-02-06T14:16:14.364" v="58"/>
          <ac:picMkLst>
            <pc:docMk/>
            <pc:sldMk cId="0" sldId="283"/>
            <ac:picMk id="7" creationId="{ECD73D1D-DDF8-44B1-871E-B04DCBCA9FCA}"/>
          </ac:picMkLst>
        </pc:picChg>
        <pc:picChg chg="add mod">
          <ac:chgData name="Yilmaz Mustafa" userId="bbcede42-c1b2-43e6-a370-e252b59f6c51" providerId="ADAL" clId="{D49FEB51-1DE3-4CD2-AA10-D936B13D0309}" dt="2022-02-06T14:16:14.364" v="58"/>
          <ac:picMkLst>
            <pc:docMk/>
            <pc:sldMk cId="0" sldId="283"/>
            <ac:picMk id="8" creationId="{970EAB0B-57EC-48E2-836D-24C18163F662}"/>
          </ac:picMkLst>
        </pc:picChg>
        <pc:picChg chg="del">
          <ac:chgData name="Yilmaz Mustafa" userId="bbcede42-c1b2-43e6-a370-e252b59f6c51" providerId="ADAL" clId="{D49FEB51-1DE3-4CD2-AA10-D936B13D0309}" dt="2022-02-06T14:16:12.717" v="57" actId="478"/>
          <ac:picMkLst>
            <pc:docMk/>
            <pc:sldMk cId="0" sldId="283"/>
            <ac:picMk id="297" creationId="{00000000-0000-0000-0000-000000000000}"/>
          </ac:picMkLst>
        </pc:picChg>
        <pc:picChg chg="del">
          <ac:chgData name="Yilmaz Mustafa" userId="bbcede42-c1b2-43e6-a370-e252b59f6c51" providerId="ADAL" clId="{D49FEB51-1DE3-4CD2-AA10-D936B13D0309}" dt="2022-02-06T14:16:12.717" v="57" actId="478"/>
          <ac:picMkLst>
            <pc:docMk/>
            <pc:sldMk cId="0" sldId="283"/>
            <ac:picMk id="298" creationId="{00000000-0000-0000-0000-000000000000}"/>
          </ac:picMkLst>
        </pc:picChg>
      </pc:sldChg>
      <pc:sldChg chg="addSp delSp modSp mod">
        <pc:chgData name="Yilmaz Mustafa" userId="bbcede42-c1b2-43e6-a370-e252b59f6c51" providerId="ADAL" clId="{D49FEB51-1DE3-4CD2-AA10-D936B13D0309}" dt="2022-02-09T10:37:13.794" v="174" actId="478"/>
        <pc:sldMkLst>
          <pc:docMk/>
          <pc:sldMk cId="0" sldId="284"/>
        </pc:sldMkLst>
        <pc:spChg chg="add del mod">
          <ac:chgData name="Yilmaz Mustafa" userId="bbcede42-c1b2-43e6-a370-e252b59f6c51" providerId="ADAL" clId="{D49FEB51-1DE3-4CD2-AA10-D936B13D0309}" dt="2022-02-09T10:37:13.794" v="174" actId="478"/>
          <ac:spMkLst>
            <pc:docMk/>
            <pc:sldMk cId="0" sldId="284"/>
            <ac:spMk id="3" creationId="{98B9EF80-AC80-44E0-BCC2-209709E3DB3F}"/>
          </ac:spMkLst>
        </pc:spChg>
        <pc:spChg chg="add mod">
          <ac:chgData name="Yilmaz Mustafa" userId="bbcede42-c1b2-43e6-a370-e252b59f6c51" providerId="ADAL" clId="{D49FEB51-1DE3-4CD2-AA10-D936B13D0309}" dt="2022-02-06T14:16:20.015" v="60"/>
          <ac:spMkLst>
            <pc:docMk/>
            <pc:sldMk cId="0" sldId="284"/>
            <ac:spMk id="13" creationId="{9ACBF007-F349-4039-BBEB-07328696BCF4}"/>
          </ac:spMkLst>
        </pc:spChg>
        <pc:spChg chg="add mod">
          <ac:chgData name="Yilmaz Mustafa" userId="bbcede42-c1b2-43e6-a370-e252b59f6c51" providerId="ADAL" clId="{D49FEB51-1DE3-4CD2-AA10-D936B13D0309}" dt="2022-02-06T14:16:20.015" v="60"/>
          <ac:spMkLst>
            <pc:docMk/>
            <pc:sldMk cId="0" sldId="284"/>
            <ac:spMk id="14" creationId="{25D52C7A-1809-4B95-B359-99D7C34BFA51}"/>
          </ac:spMkLst>
        </pc:spChg>
        <pc:spChg chg="del">
          <ac:chgData name="Yilmaz Mustafa" userId="bbcede42-c1b2-43e6-a370-e252b59f6c51" providerId="ADAL" clId="{D49FEB51-1DE3-4CD2-AA10-D936B13D0309}" dt="2022-02-09T10:37:12.710" v="173" actId="478"/>
          <ac:spMkLst>
            <pc:docMk/>
            <pc:sldMk cId="0" sldId="284"/>
            <ac:spMk id="304" creationId="{00000000-0000-0000-0000-000000000000}"/>
          </ac:spMkLst>
        </pc:spChg>
        <pc:picChg chg="add mod">
          <ac:chgData name="Yilmaz Mustafa" userId="bbcede42-c1b2-43e6-a370-e252b59f6c51" providerId="ADAL" clId="{D49FEB51-1DE3-4CD2-AA10-D936B13D0309}" dt="2022-02-06T14:16:20.015" v="60"/>
          <ac:picMkLst>
            <pc:docMk/>
            <pc:sldMk cId="0" sldId="284"/>
            <ac:picMk id="11" creationId="{63DE2D05-5984-460B-B2A4-1CB875C057AC}"/>
          </ac:picMkLst>
        </pc:picChg>
        <pc:picChg chg="add mod">
          <ac:chgData name="Yilmaz Mustafa" userId="bbcede42-c1b2-43e6-a370-e252b59f6c51" providerId="ADAL" clId="{D49FEB51-1DE3-4CD2-AA10-D936B13D0309}" dt="2022-02-06T14:16:20.015" v="60"/>
          <ac:picMkLst>
            <pc:docMk/>
            <pc:sldMk cId="0" sldId="284"/>
            <ac:picMk id="12" creationId="{62036CAB-4DE0-4087-829D-E0A5870B007E}"/>
          </ac:picMkLst>
        </pc:picChg>
        <pc:picChg chg="del">
          <ac:chgData name="Yilmaz Mustafa" userId="bbcede42-c1b2-43e6-a370-e252b59f6c51" providerId="ADAL" clId="{D49FEB51-1DE3-4CD2-AA10-D936B13D0309}" dt="2022-02-06T14:16:18.800" v="59" actId="478"/>
          <ac:picMkLst>
            <pc:docMk/>
            <pc:sldMk cId="0" sldId="284"/>
            <ac:picMk id="306" creationId="{00000000-0000-0000-0000-000000000000}"/>
          </ac:picMkLst>
        </pc:picChg>
        <pc:picChg chg="del">
          <ac:chgData name="Yilmaz Mustafa" userId="bbcede42-c1b2-43e6-a370-e252b59f6c51" providerId="ADAL" clId="{D49FEB51-1DE3-4CD2-AA10-D936B13D0309}" dt="2022-02-06T14:16:18.800" v="59" actId="478"/>
          <ac:picMkLst>
            <pc:docMk/>
            <pc:sldMk cId="0" sldId="284"/>
            <ac:picMk id="307" creationId="{00000000-0000-0000-0000-000000000000}"/>
          </ac:picMkLst>
        </pc:picChg>
      </pc:sldChg>
      <pc:sldChg chg="addSp delSp modSp mod">
        <pc:chgData name="Yilmaz Mustafa" userId="bbcede42-c1b2-43e6-a370-e252b59f6c51" providerId="ADAL" clId="{D49FEB51-1DE3-4CD2-AA10-D936B13D0309}" dt="2022-02-09T10:37:22.122" v="176" actId="478"/>
        <pc:sldMkLst>
          <pc:docMk/>
          <pc:sldMk cId="0" sldId="285"/>
        </pc:sldMkLst>
        <pc:spChg chg="add del mod">
          <ac:chgData name="Yilmaz Mustafa" userId="bbcede42-c1b2-43e6-a370-e252b59f6c51" providerId="ADAL" clId="{D49FEB51-1DE3-4CD2-AA10-D936B13D0309}" dt="2022-02-09T10:37:22.122" v="176" actId="478"/>
          <ac:spMkLst>
            <pc:docMk/>
            <pc:sldMk cId="0" sldId="285"/>
            <ac:spMk id="3" creationId="{34EF0984-1815-4E02-A423-71BF4A1ACD85}"/>
          </ac:spMkLst>
        </pc:spChg>
        <pc:spChg chg="add mod">
          <ac:chgData name="Yilmaz Mustafa" userId="bbcede42-c1b2-43e6-a370-e252b59f6c51" providerId="ADAL" clId="{D49FEB51-1DE3-4CD2-AA10-D936B13D0309}" dt="2022-02-06T14:16:33.207" v="68" actId="20577"/>
          <ac:spMkLst>
            <pc:docMk/>
            <pc:sldMk cId="0" sldId="285"/>
            <ac:spMk id="8" creationId="{415D3698-CFB6-412B-8753-04566F48ED88}"/>
          </ac:spMkLst>
        </pc:spChg>
        <pc:spChg chg="add mod">
          <ac:chgData name="Yilmaz Mustafa" userId="bbcede42-c1b2-43e6-a370-e252b59f6c51" providerId="ADAL" clId="{D49FEB51-1DE3-4CD2-AA10-D936B13D0309}" dt="2022-02-06T14:16:38.488" v="72" actId="20577"/>
          <ac:spMkLst>
            <pc:docMk/>
            <pc:sldMk cId="0" sldId="285"/>
            <ac:spMk id="9" creationId="{19025335-6CF7-48A4-8FA5-88765CAA2569}"/>
          </ac:spMkLst>
        </pc:spChg>
        <pc:spChg chg="del">
          <ac:chgData name="Yilmaz Mustafa" userId="bbcede42-c1b2-43e6-a370-e252b59f6c51" providerId="ADAL" clId="{D49FEB51-1DE3-4CD2-AA10-D936B13D0309}" dt="2022-02-09T10:37:19.573" v="175" actId="478"/>
          <ac:spMkLst>
            <pc:docMk/>
            <pc:sldMk cId="0" sldId="285"/>
            <ac:spMk id="317" creationId="{00000000-0000-0000-0000-000000000000}"/>
          </ac:spMkLst>
        </pc:spChg>
        <pc:picChg chg="add mod">
          <ac:chgData name="Yilmaz Mustafa" userId="bbcede42-c1b2-43e6-a370-e252b59f6c51" providerId="ADAL" clId="{D49FEB51-1DE3-4CD2-AA10-D936B13D0309}" dt="2022-02-06T14:16:26.683" v="62"/>
          <ac:picMkLst>
            <pc:docMk/>
            <pc:sldMk cId="0" sldId="285"/>
            <ac:picMk id="6" creationId="{0090D025-527B-445D-9378-1B48DEB8D7A0}"/>
          </ac:picMkLst>
        </pc:picChg>
        <pc:picChg chg="add mod">
          <ac:chgData name="Yilmaz Mustafa" userId="bbcede42-c1b2-43e6-a370-e252b59f6c51" providerId="ADAL" clId="{D49FEB51-1DE3-4CD2-AA10-D936B13D0309}" dt="2022-02-06T14:16:26.683" v="62"/>
          <ac:picMkLst>
            <pc:docMk/>
            <pc:sldMk cId="0" sldId="285"/>
            <ac:picMk id="7" creationId="{C3B7A08D-6440-4B81-8B6D-162D443C7ECB}"/>
          </ac:picMkLst>
        </pc:picChg>
        <pc:picChg chg="del">
          <ac:chgData name="Yilmaz Mustafa" userId="bbcede42-c1b2-43e6-a370-e252b59f6c51" providerId="ADAL" clId="{D49FEB51-1DE3-4CD2-AA10-D936B13D0309}" dt="2022-02-06T14:16:25.278" v="61" actId="478"/>
          <ac:picMkLst>
            <pc:docMk/>
            <pc:sldMk cId="0" sldId="285"/>
            <ac:picMk id="319" creationId="{00000000-0000-0000-0000-000000000000}"/>
          </ac:picMkLst>
        </pc:picChg>
        <pc:picChg chg="del">
          <ac:chgData name="Yilmaz Mustafa" userId="bbcede42-c1b2-43e6-a370-e252b59f6c51" providerId="ADAL" clId="{D49FEB51-1DE3-4CD2-AA10-D936B13D0309}" dt="2022-02-06T14:16:25.278" v="61" actId="478"/>
          <ac:picMkLst>
            <pc:docMk/>
            <pc:sldMk cId="0" sldId="285"/>
            <ac:picMk id="320" creationId="{00000000-0000-0000-0000-000000000000}"/>
          </ac:picMkLst>
        </pc:picChg>
      </pc:sldChg>
      <pc:sldChg chg="addSp delSp modSp mod">
        <pc:chgData name="Yilmaz Mustafa" userId="bbcede42-c1b2-43e6-a370-e252b59f6c51" providerId="ADAL" clId="{D49FEB51-1DE3-4CD2-AA10-D936B13D0309}" dt="2022-02-09T10:37:28.435" v="178" actId="478"/>
        <pc:sldMkLst>
          <pc:docMk/>
          <pc:sldMk cId="0" sldId="286"/>
        </pc:sldMkLst>
        <pc:spChg chg="add del mod">
          <ac:chgData name="Yilmaz Mustafa" userId="bbcede42-c1b2-43e6-a370-e252b59f6c51" providerId="ADAL" clId="{D49FEB51-1DE3-4CD2-AA10-D936B13D0309}" dt="2022-02-09T10:37:28.435" v="178" actId="478"/>
          <ac:spMkLst>
            <pc:docMk/>
            <pc:sldMk cId="0" sldId="286"/>
            <ac:spMk id="3" creationId="{EEDA9600-08D5-4034-A6CD-5362C1727A92}"/>
          </ac:spMkLst>
        </pc:spChg>
        <pc:spChg chg="add mod">
          <ac:chgData name="Yilmaz Mustafa" userId="bbcede42-c1b2-43e6-a370-e252b59f6c51" providerId="ADAL" clId="{D49FEB51-1DE3-4CD2-AA10-D936B13D0309}" dt="2022-02-06T14:16:50.304" v="74"/>
          <ac:spMkLst>
            <pc:docMk/>
            <pc:sldMk cId="0" sldId="286"/>
            <ac:spMk id="8" creationId="{3C632866-89BD-4B7A-9CDD-C245C7B24A23}"/>
          </ac:spMkLst>
        </pc:spChg>
        <pc:spChg chg="add mod">
          <ac:chgData name="Yilmaz Mustafa" userId="bbcede42-c1b2-43e6-a370-e252b59f6c51" providerId="ADAL" clId="{D49FEB51-1DE3-4CD2-AA10-D936B13D0309}" dt="2022-02-06T14:16:50.304" v="74"/>
          <ac:spMkLst>
            <pc:docMk/>
            <pc:sldMk cId="0" sldId="286"/>
            <ac:spMk id="9" creationId="{33847077-A90C-421C-8D5D-4C1375652F6F}"/>
          </ac:spMkLst>
        </pc:spChg>
        <pc:spChg chg="del">
          <ac:chgData name="Yilmaz Mustafa" userId="bbcede42-c1b2-43e6-a370-e252b59f6c51" providerId="ADAL" clId="{D49FEB51-1DE3-4CD2-AA10-D936B13D0309}" dt="2022-02-09T10:37:26.478" v="177" actId="478"/>
          <ac:spMkLst>
            <pc:docMk/>
            <pc:sldMk cId="0" sldId="286"/>
            <ac:spMk id="325" creationId="{00000000-0000-0000-0000-000000000000}"/>
          </ac:spMkLst>
        </pc:spChg>
        <pc:picChg chg="add mod">
          <ac:chgData name="Yilmaz Mustafa" userId="bbcede42-c1b2-43e6-a370-e252b59f6c51" providerId="ADAL" clId="{D49FEB51-1DE3-4CD2-AA10-D936B13D0309}" dt="2022-02-06T14:16:50.304" v="74"/>
          <ac:picMkLst>
            <pc:docMk/>
            <pc:sldMk cId="0" sldId="286"/>
            <ac:picMk id="6" creationId="{B4841326-1D51-4701-BA72-D2B40274750E}"/>
          </ac:picMkLst>
        </pc:picChg>
        <pc:picChg chg="add mod">
          <ac:chgData name="Yilmaz Mustafa" userId="bbcede42-c1b2-43e6-a370-e252b59f6c51" providerId="ADAL" clId="{D49FEB51-1DE3-4CD2-AA10-D936B13D0309}" dt="2022-02-06T14:16:50.304" v="74"/>
          <ac:picMkLst>
            <pc:docMk/>
            <pc:sldMk cId="0" sldId="286"/>
            <ac:picMk id="7" creationId="{B64EF4C5-44B1-4C3B-ACBD-65AB42654512}"/>
          </ac:picMkLst>
        </pc:picChg>
        <pc:picChg chg="del">
          <ac:chgData name="Yilmaz Mustafa" userId="bbcede42-c1b2-43e6-a370-e252b59f6c51" providerId="ADAL" clId="{D49FEB51-1DE3-4CD2-AA10-D936B13D0309}" dt="2022-02-06T14:16:49.169" v="73" actId="478"/>
          <ac:picMkLst>
            <pc:docMk/>
            <pc:sldMk cId="0" sldId="286"/>
            <ac:picMk id="327" creationId="{00000000-0000-0000-0000-000000000000}"/>
          </ac:picMkLst>
        </pc:picChg>
        <pc:picChg chg="del">
          <ac:chgData name="Yilmaz Mustafa" userId="bbcede42-c1b2-43e6-a370-e252b59f6c51" providerId="ADAL" clId="{D49FEB51-1DE3-4CD2-AA10-D936B13D0309}" dt="2022-02-06T14:16:49.169" v="73" actId="478"/>
          <ac:picMkLst>
            <pc:docMk/>
            <pc:sldMk cId="0" sldId="286"/>
            <ac:picMk id="328" creationId="{00000000-0000-0000-0000-000000000000}"/>
          </ac:picMkLst>
        </pc:picChg>
      </pc:sldChg>
      <pc:sldChg chg="addSp delSp modSp mod">
        <pc:chgData name="Yilmaz Mustafa" userId="bbcede42-c1b2-43e6-a370-e252b59f6c51" providerId="ADAL" clId="{D49FEB51-1DE3-4CD2-AA10-D936B13D0309}" dt="2022-02-09T10:37:37.324" v="180" actId="478"/>
        <pc:sldMkLst>
          <pc:docMk/>
          <pc:sldMk cId="0" sldId="287"/>
        </pc:sldMkLst>
        <pc:spChg chg="add del mod">
          <ac:chgData name="Yilmaz Mustafa" userId="bbcede42-c1b2-43e6-a370-e252b59f6c51" providerId="ADAL" clId="{D49FEB51-1DE3-4CD2-AA10-D936B13D0309}" dt="2022-02-09T10:37:37.324" v="180" actId="478"/>
          <ac:spMkLst>
            <pc:docMk/>
            <pc:sldMk cId="0" sldId="287"/>
            <ac:spMk id="3" creationId="{E63E1A05-204C-4C68-8EE8-73A32184C2F7}"/>
          </ac:spMkLst>
        </pc:spChg>
        <pc:spChg chg="add mod">
          <ac:chgData name="Yilmaz Mustafa" userId="bbcede42-c1b2-43e6-a370-e252b59f6c51" providerId="ADAL" clId="{D49FEB51-1DE3-4CD2-AA10-D936B13D0309}" dt="2022-02-06T14:16:59.968" v="76"/>
          <ac:spMkLst>
            <pc:docMk/>
            <pc:sldMk cId="0" sldId="287"/>
            <ac:spMk id="9" creationId="{72CA8081-1B5A-4B9A-9589-B531859456C1}"/>
          </ac:spMkLst>
        </pc:spChg>
        <pc:spChg chg="add mod">
          <ac:chgData name="Yilmaz Mustafa" userId="bbcede42-c1b2-43e6-a370-e252b59f6c51" providerId="ADAL" clId="{D49FEB51-1DE3-4CD2-AA10-D936B13D0309}" dt="2022-02-06T14:16:59.968" v="76"/>
          <ac:spMkLst>
            <pc:docMk/>
            <pc:sldMk cId="0" sldId="287"/>
            <ac:spMk id="10" creationId="{C5A64E2A-FFD7-4BA2-8B12-333C55990B1D}"/>
          </ac:spMkLst>
        </pc:spChg>
        <pc:spChg chg="del">
          <ac:chgData name="Yilmaz Mustafa" userId="bbcede42-c1b2-43e6-a370-e252b59f6c51" providerId="ADAL" clId="{D49FEB51-1DE3-4CD2-AA10-D936B13D0309}" dt="2022-02-09T10:37:35.949" v="179" actId="478"/>
          <ac:spMkLst>
            <pc:docMk/>
            <pc:sldMk cId="0" sldId="287"/>
            <ac:spMk id="333" creationId="{00000000-0000-0000-0000-000000000000}"/>
          </ac:spMkLst>
        </pc:spChg>
        <pc:picChg chg="add mod">
          <ac:chgData name="Yilmaz Mustafa" userId="bbcede42-c1b2-43e6-a370-e252b59f6c51" providerId="ADAL" clId="{D49FEB51-1DE3-4CD2-AA10-D936B13D0309}" dt="2022-02-06T14:16:59.968" v="76"/>
          <ac:picMkLst>
            <pc:docMk/>
            <pc:sldMk cId="0" sldId="287"/>
            <ac:picMk id="7" creationId="{EF51E69D-24E1-48E1-97D2-684F2239F6DC}"/>
          </ac:picMkLst>
        </pc:picChg>
        <pc:picChg chg="add mod">
          <ac:chgData name="Yilmaz Mustafa" userId="bbcede42-c1b2-43e6-a370-e252b59f6c51" providerId="ADAL" clId="{D49FEB51-1DE3-4CD2-AA10-D936B13D0309}" dt="2022-02-06T14:16:59.968" v="76"/>
          <ac:picMkLst>
            <pc:docMk/>
            <pc:sldMk cId="0" sldId="287"/>
            <ac:picMk id="8" creationId="{2EFE2C68-2606-47BD-B0D4-9D8D0471644E}"/>
          </ac:picMkLst>
        </pc:picChg>
        <pc:picChg chg="del">
          <ac:chgData name="Yilmaz Mustafa" userId="bbcede42-c1b2-43e6-a370-e252b59f6c51" providerId="ADAL" clId="{D49FEB51-1DE3-4CD2-AA10-D936B13D0309}" dt="2022-02-06T14:16:58.447" v="75" actId="478"/>
          <ac:picMkLst>
            <pc:docMk/>
            <pc:sldMk cId="0" sldId="287"/>
            <ac:picMk id="335" creationId="{00000000-0000-0000-0000-000000000000}"/>
          </ac:picMkLst>
        </pc:picChg>
        <pc:picChg chg="del">
          <ac:chgData name="Yilmaz Mustafa" userId="bbcede42-c1b2-43e6-a370-e252b59f6c51" providerId="ADAL" clId="{D49FEB51-1DE3-4CD2-AA10-D936B13D0309}" dt="2022-02-06T14:16:58.447" v="75" actId="478"/>
          <ac:picMkLst>
            <pc:docMk/>
            <pc:sldMk cId="0" sldId="287"/>
            <ac:picMk id="336" creationId="{00000000-0000-0000-0000-000000000000}"/>
          </ac:picMkLst>
        </pc:picChg>
      </pc:sldChg>
      <pc:sldChg chg="addSp delSp modSp mod">
        <pc:chgData name="Yilmaz Mustafa" userId="bbcede42-c1b2-43e6-a370-e252b59f6c51" providerId="ADAL" clId="{D49FEB51-1DE3-4CD2-AA10-D936B13D0309}" dt="2022-02-09T10:37:41.435" v="182" actId="478"/>
        <pc:sldMkLst>
          <pc:docMk/>
          <pc:sldMk cId="0" sldId="288"/>
        </pc:sldMkLst>
        <pc:spChg chg="add del mod">
          <ac:chgData name="Yilmaz Mustafa" userId="bbcede42-c1b2-43e6-a370-e252b59f6c51" providerId="ADAL" clId="{D49FEB51-1DE3-4CD2-AA10-D936B13D0309}" dt="2022-02-09T10:37:41.435" v="182" actId="478"/>
          <ac:spMkLst>
            <pc:docMk/>
            <pc:sldMk cId="0" sldId="288"/>
            <ac:spMk id="3" creationId="{09CE9775-FBDB-4AA3-BFD6-DD277E080C5C}"/>
          </ac:spMkLst>
        </pc:spChg>
        <pc:spChg chg="add mod">
          <ac:chgData name="Yilmaz Mustafa" userId="bbcede42-c1b2-43e6-a370-e252b59f6c51" providerId="ADAL" clId="{D49FEB51-1DE3-4CD2-AA10-D936B13D0309}" dt="2022-02-06T14:17:08.101" v="78"/>
          <ac:spMkLst>
            <pc:docMk/>
            <pc:sldMk cId="0" sldId="288"/>
            <ac:spMk id="9" creationId="{214FFDA6-052D-478F-BEBA-CFE75ADFA82D}"/>
          </ac:spMkLst>
        </pc:spChg>
        <pc:spChg chg="add mod">
          <ac:chgData name="Yilmaz Mustafa" userId="bbcede42-c1b2-43e6-a370-e252b59f6c51" providerId="ADAL" clId="{D49FEB51-1DE3-4CD2-AA10-D936B13D0309}" dt="2022-02-06T14:17:08.101" v="78"/>
          <ac:spMkLst>
            <pc:docMk/>
            <pc:sldMk cId="0" sldId="288"/>
            <ac:spMk id="10" creationId="{4961C597-9991-43B6-B192-9CD2DBA7E2A6}"/>
          </ac:spMkLst>
        </pc:spChg>
        <pc:spChg chg="del">
          <ac:chgData name="Yilmaz Mustafa" userId="bbcede42-c1b2-43e6-a370-e252b59f6c51" providerId="ADAL" clId="{D49FEB51-1DE3-4CD2-AA10-D936B13D0309}" dt="2022-02-09T10:37:40.390" v="181" actId="478"/>
          <ac:spMkLst>
            <pc:docMk/>
            <pc:sldMk cId="0" sldId="288"/>
            <ac:spMk id="342" creationId="{00000000-0000-0000-0000-000000000000}"/>
          </ac:spMkLst>
        </pc:spChg>
        <pc:picChg chg="add mod">
          <ac:chgData name="Yilmaz Mustafa" userId="bbcede42-c1b2-43e6-a370-e252b59f6c51" providerId="ADAL" clId="{D49FEB51-1DE3-4CD2-AA10-D936B13D0309}" dt="2022-02-06T14:17:08.101" v="78"/>
          <ac:picMkLst>
            <pc:docMk/>
            <pc:sldMk cId="0" sldId="288"/>
            <ac:picMk id="7" creationId="{A04DB504-67EF-4726-91D7-FF073DC0E7CD}"/>
          </ac:picMkLst>
        </pc:picChg>
        <pc:picChg chg="add mod">
          <ac:chgData name="Yilmaz Mustafa" userId="bbcede42-c1b2-43e6-a370-e252b59f6c51" providerId="ADAL" clId="{D49FEB51-1DE3-4CD2-AA10-D936B13D0309}" dt="2022-02-06T14:17:08.101" v="78"/>
          <ac:picMkLst>
            <pc:docMk/>
            <pc:sldMk cId="0" sldId="288"/>
            <ac:picMk id="8" creationId="{66945D6D-B852-42CE-A3C8-F4B3B3715EE5}"/>
          </ac:picMkLst>
        </pc:picChg>
        <pc:picChg chg="del">
          <ac:chgData name="Yilmaz Mustafa" userId="bbcede42-c1b2-43e6-a370-e252b59f6c51" providerId="ADAL" clId="{D49FEB51-1DE3-4CD2-AA10-D936B13D0309}" dt="2022-02-06T14:17:07.028" v="77" actId="478"/>
          <ac:picMkLst>
            <pc:docMk/>
            <pc:sldMk cId="0" sldId="288"/>
            <ac:picMk id="344" creationId="{00000000-0000-0000-0000-000000000000}"/>
          </ac:picMkLst>
        </pc:picChg>
        <pc:picChg chg="del">
          <ac:chgData name="Yilmaz Mustafa" userId="bbcede42-c1b2-43e6-a370-e252b59f6c51" providerId="ADAL" clId="{D49FEB51-1DE3-4CD2-AA10-D936B13D0309}" dt="2022-02-06T14:17:07.028" v="77" actId="478"/>
          <ac:picMkLst>
            <pc:docMk/>
            <pc:sldMk cId="0" sldId="288"/>
            <ac:picMk id="345" creationId="{00000000-0000-0000-0000-000000000000}"/>
          </ac:picMkLst>
        </pc:picChg>
      </pc:sldChg>
      <pc:sldChg chg="addSp delSp modSp mod">
        <pc:chgData name="Yilmaz Mustafa" userId="bbcede42-c1b2-43e6-a370-e252b59f6c51" providerId="ADAL" clId="{D49FEB51-1DE3-4CD2-AA10-D936B13D0309}" dt="2022-02-09T10:37:46.180" v="184" actId="478"/>
        <pc:sldMkLst>
          <pc:docMk/>
          <pc:sldMk cId="0" sldId="289"/>
        </pc:sldMkLst>
        <pc:spChg chg="add del mod">
          <ac:chgData name="Yilmaz Mustafa" userId="bbcede42-c1b2-43e6-a370-e252b59f6c51" providerId="ADAL" clId="{D49FEB51-1DE3-4CD2-AA10-D936B13D0309}" dt="2022-02-09T10:37:46.180" v="184" actId="478"/>
          <ac:spMkLst>
            <pc:docMk/>
            <pc:sldMk cId="0" sldId="289"/>
            <ac:spMk id="3" creationId="{1E7509EE-5733-4A41-86A6-F5105E38A7B3}"/>
          </ac:spMkLst>
        </pc:spChg>
        <pc:spChg chg="add mod">
          <ac:chgData name="Yilmaz Mustafa" userId="bbcede42-c1b2-43e6-a370-e252b59f6c51" providerId="ADAL" clId="{D49FEB51-1DE3-4CD2-AA10-D936B13D0309}" dt="2022-02-06T14:17:15.242" v="80"/>
          <ac:spMkLst>
            <pc:docMk/>
            <pc:sldMk cId="0" sldId="289"/>
            <ac:spMk id="8" creationId="{91CB684F-2A62-4D78-9FB1-621EC83A10CD}"/>
          </ac:spMkLst>
        </pc:spChg>
        <pc:spChg chg="add mod">
          <ac:chgData name="Yilmaz Mustafa" userId="bbcede42-c1b2-43e6-a370-e252b59f6c51" providerId="ADAL" clId="{D49FEB51-1DE3-4CD2-AA10-D936B13D0309}" dt="2022-02-06T14:17:15.242" v="80"/>
          <ac:spMkLst>
            <pc:docMk/>
            <pc:sldMk cId="0" sldId="289"/>
            <ac:spMk id="9" creationId="{8DEF7AB8-DFBE-482F-B165-2DA363197AC4}"/>
          </ac:spMkLst>
        </pc:spChg>
        <pc:spChg chg="del">
          <ac:chgData name="Yilmaz Mustafa" userId="bbcede42-c1b2-43e6-a370-e252b59f6c51" providerId="ADAL" clId="{D49FEB51-1DE3-4CD2-AA10-D936B13D0309}" dt="2022-02-09T10:37:44.942" v="183" actId="478"/>
          <ac:spMkLst>
            <pc:docMk/>
            <pc:sldMk cId="0" sldId="289"/>
            <ac:spMk id="351" creationId="{00000000-0000-0000-0000-000000000000}"/>
          </ac:spMkLst>
        </pc:spChg>
        <pc:picChg chg="add mod">
          <ac:chgData name="Yilmaz Mustafa" userId="bbcede42-c1b2-43e6-a370-e252b59f6c51" providerId="ADAL" clId="{D49FEB51-1DE3-4CD2-AA10-D936B13D0309}" dt="2022-02-06T14:17:15.242" v="80"/>
          <ac:picMkLst>
            <pc:docMk/>
            <pc:sldMk cId="0" sldId="289"/>
            <ac:picMk id="6" creationId="{05387ED0-146A-4259-ADC5-A45C0752ECDF}"/>
          </ac:picMkLst>
        </pc:picChg>
        <pc:picChg chg="add mod">
          <ac:chgData name="Yilmaz Mustafa" userId="bbcede42-c1b2-43e6-a370-e252b59f6c51" providerId="ADAL" clId="{D49FEB51-1DE3-4CD2-AA10-D936B13D0309}" dt="2022-02-06T14:17:15.242" v="80"/>
          <ac:picMkLst>
            <pc:docMk/>
            <pc:sldMk cId="0" sldId="289"/>
            <ac:picMk id="7" creationId="{5A6D4C3E-7545-431D-ABEF-EDD4F2EEDF0F}"/>
          </ac:picMkLst>
        </pc:picChg>
        <pc:picChg chg="del">
          <ac:chgData name="Yilmaz Mustafa" userId="bbcede42-c1b2-43e6-a370-e252b59f6c51" providerId="ADAL" clId="{D49FEB51-1DE3-4CD2-AA10-D936B13D0309}" dt="2022-02-06T14:17:13.943" v="79" actId="478"/>
          <ac:picMkLst>
            <pc:docMk/>
            <pc:sldMk cId="0" sldId="289"/>
            <ac:picMk id="353" creationId="{00000000-0000-0000-0000-000000000000}"/>
          </ac:picMkLst>
        </pc:picChg>
        <pc:picChg chg="del">
          <ac:chgData name="Yilmaz Mustafa" userId="bbcede42-c1b2-43e6-a370-e252b59f6c51" providerId="ADAL" clId="{D49FEB51-1DE3-4CD2-AA10-D936B13D0309}" dt="2022-02-06T14:17:13.943" v="79" actId="478"/>
          <ac:picMkLst>
            <pc:docMk/>
            <pc:sldMk cId="0" sldId="289"/>
            <ac:picMk id="354" creationId="{00000000-0000-0000-0000-000000000000}"/>
          </ac:picMkLst>
        </pc:picChg>
      </pc:sldChg>
      <pc:sldChg chg="addSp delSp modSp mod">
        <pc:chgData name="Yilmaz Mustafa" userId="bbcede42-c1b2-43e6-a370-e252b59f6c51" providerId="ADAL" clId="{D49FEB51-1DE3-4CD2-AA10-D936B13D0309}" dt="2022-02-06T14:17:21.726" v="82"/>
        <pc:sldMkLst>
          <pc:docMk/>
          <pc:sldMk cId="0" sldId="290"/>
        </pc:sldMkLst>
        <pc:spChg chg="add mod">
          <ac:chgData name="Yilmaz Mustafa" userId="bbcede42-c1b2-43e6-a370-e252b59f6c51" providerId="ADAL" clId="{D49FEB51-1DE3-4CD2-AA10-D936B13D0309}" dt="2022-02-06T14:17:21.726" v="82"/>
          <ac:spMkLst>
            <pc:docMk/>
            <pc:sldMk cId="0" sldId="290"/>
            <ac:spMk id="7" creationId="{7C4ADF29-F6D2-4749-92A5-A6FC6C4F9F91}"/>
          </ac:spMkLst>
        </pc:spChg>
        <pc:spChg chg="add mod">
          <ac:chgData name="Yilmaz Mustafa" userId="bbcede42-c1b2-43e6-a370-e252b59f6c51" providerId="ADAL" clId="{D49FEB51-1DE3-4CD2-AA10-D936B13D0309}" dt="2022-02-06T14:17:21.726" v="82"/>
          <ac:spMkLst>
            <pc:docMk/>
            <pc:sldMk cId="0" sldId="290"/>
            <ac:spMk id="8" creationId="{6823A792-878C-4F65-B69F-169C1CB2EC49}"/>
          </ac:spMkLst>
        </pc:spChg>
        <pc:picChg chg="add mod">
          <ac:chgData name="Yilmaz Mustafa" userId="bbcede42-c1b2-43e6-a370-e252b59f6c51" providerId="ADAL" clId="{D49FEB51-1DE3-4CD2-AA10-D936B13D0309}" dt="2022-02-06T14:17:21.726" v="82"/>
          <ac:picMkLst>
            <pc:docMk/>
            <pc:sldMk cId="0" sldId="290"/>
            <ac:picMk id="5" creationId="{3A721736-54C4-47A6-BAAF-64609F2AED94}"/>
          </ac:picMkLst>
        </pc:picChg>
        <pc:picChg chg="add mod">
          <ac:chgData name="Yilmaz Mustafa" userId="bbcede42-c1b2-43e6-a370-e252b59f6c51" providerId="ADAL" clId="{D49FEB51-1DE3-4CD2-AA10-D936B13D0309}" dt="2022-02-06T14:17:21.726" v="82"/>
          <ac:picMkLst>
            <pc:docMk/>
            <pc:sldMk cId="0" sldId="290"/>
            <ac:picMk id="6" creationId="{896C1737-1F6F-49A7-99C4-75FC57BBAE42}"/>
          </ac:picMkLst>
        </pc:picChg>
        <pc:picChg chg="del">
          <ac:chgData name="Yilmaz Mustafa" userId="bbcede42-c1b2-43e6-a370-e252b59f6c51" providerId="ADAL" clId="{D49FEB51-1DE3-4CD2-AA10-D936B13D0309}" dt="2022-02-06T14:17:20.436" v="81" actId="478"/>
          <ac:picMkLst>
            <pc:docMk/>
            <pc:sldMk cId="0" sldId="290"/>
            <ac:picMk id="360" creationId="{00000000-0000-0000-0000-000000000000}"/>
          </ac:picMkLst>
        </pc:picChg>
        <pc:picChg chg="del">
          <ac:chgData name="Yilmaz Mustafa" userId="bbcede42-c1b2-43e6-a370-e252b59f6c51" providerId="ADAL" clId="{D49FEB51-1DE3-4CD2-AA10-D936B13D0309}" dt="2022-02-06T14:17:20.436" v="81" actId="478"/>
          <ac:picMkLst>
            <pc:docMk/>
            <pc:sldMk cId="0" sldId="290"/>
            <ac:picMk id="361" creationId="{00000000-0000-0000-0000-000000000000}"/>
          </ac:picMkLst>
        </pc:picChg>
      </pc:sldChg>
      <pc:sldChg chg="addSp delSp modSp mod">
        <pc:chgData name="Yilmaz Mustafa" userId="bbcede42-c1b2-43e6-a370-e252b59f6c51" providerId="ADAL" clId="{D49FEB51-1DE3-4CD2-AA10-D936B13D0309}" dt="2022-02-06T14:17:28.497" v="84"/>
        <pc:sldMkLst>
          <pc:docMk/>
          <pc:sldMk cId="0" sldId="291"/>
        </pc:sldMkLst>
        <pc:spChg chg="add mod">
          <ac:chgData name="Yilmaz Mustafa" userId="bbcede42-c1b2-43e6-a370-e252b59f6c51" providerId="ADAL" clId="{D49FEB51-1DE3-4CD2-AA10-D936B13D0309}" dt="2022-02-06T14:17:28.497" v="84"/>
          <ac:spMkLst>
            <pc:docMk/>
            <pc:sldMk cId="0" sldId="291"/>
            <ac:spMk id="7" creationId="{B3569F05-CB38-44BC-9D4F-76D260CD9B01}"/>
          </ac:spMkLst>
        </pc:spChg>
        <pc:spChg chg="add mod">
          <ac:chgData name="Yilmaz Mustafa" userId="bbcede42-c1b2-43e6-a370-e252b59f6c51" providerId="ADAL" clId="{D49FEB51-1DE3-4CD2-AA10-D936B13D0309}" dt="2022-02-06T14:17:28.497" v="84"/>
          <ac:spMkLst>
            <pc:docMk/>
            <pc:sldMk cId="0" sldId="291"/>
            <ac:spMk id="8" creationId="{B62E753B-E7CC-4047-9AA3-F401CD0EF7E2}"/>
          </ac:spMkLst>
        </pc:spChg>
        <pc:picChg chg="add mod">
          <ac:chgData name="Yilmaz Mustafa" userId="bbcede42-c1b2-43e6-a370-e252b59f6c51" providerId="ADAL" clId="{D49FEB51-1DE3-4CD2-AA10-D936B13D0309}" dt="2022-02-06T14:17:28.497" v="84"/>
          <ac:picMkLst>
            <pc:docMk/>
            <pc:sldMk cId="0" sldId="291"/>
            <ac:picMk id="5" creationId="{AB732F54-C764-447B-B2EC-1E34B6E38559}"/>
          </ac:picMkLst>
        </pc:picChg>
        <pc:picChg chg="add mod">
          <ac:chgData name="Yilmaz Mustafa" userId="bbcede42-c1b2-43e6-a370-e252b59f6c51" providerId="ADAL" clId="{D49FEB51-1DE3-4CD2-AA10-D936B13D0309}" dt="2022-02-06T14:17:28.497" v="84"/>
          <ac:picMkLst>
            <pc:docMk/>
            <pc:sldMk cId="0" sldId="291"/>
            <ac:picMk id="6" creationId="{1DCA4E65-F77E-4240-804B-5AB5D5FD06E0}"/>
          </ac:picMkLst>
        </pc:picChg>
        <pc:picChg chg="del">
          <ac:chgData name="Yilmaz Mustafa" userId="bbcede42-c1b2-43e6-a370-e252b59f6c51" providerId="ADAL" clId="{D49FEB51-1DE3-4CD2-AA10-D936B13D0309}" dt="2022-02-06T14:17:27.310" v="83" actId="478"/>
          <ac:picMkLst>
            <pc:docMk/>
            <pc:sldMk cId="0" sldId="291"/>
            <ac:picMk id="367" creationId="{00000000-0000-0000-0000-000000000000}"/>
          </ac:picMkLst>
        </pc:picChg>
        <pc:picChg chg="del">
          <ac:chgData name="Yilmaz Mustafa" userId="bbcede42-c1b2-43e6-a370-e252b59f6c51" providerId="ADAL" clId="{D49FEB51-1DE3-4CD2-AA10-D936B13D0309}" dt="2022-02-06T14:17:27.310" v="83" actId="478"/>
          <ac:picMkLst>
            <pc:docMk/>
            <pc:sldMk cId="0" sldId="291"/>
            <ac:picMk id="368" creationId="{00000000-0000-0000-0000-000000000000}"/>
          </ac:picMkLst>
        </pc:picChg>
      </pc:sldChg>
      <pc:sldChg chg="addSp delSp modSp mod">
        <pc:chgData name="Yilmaz Mustafa" userId="bbcede42-c1b2-43e6-a370-e252b59f6c51" providerId="ADAL" clId="{D49FEB51-1DE3-4CD2-AA10-D936B13D0309}" dt="2022-02-06T14:17:34.741" v="86"/>
        <pc:sldMkLst>
          <pc:docMk/>
          <pc:sldMk cId="0" sldId="292"/>
        </pc:sldMkLst>
        <pc:spChg chg="add mod">
          <ac:chgData name="Yilmaz Mustafa" userId="bbcede42-c1b2-43e6-a370-e252b59f6c51" providerId="ADAL" clId="{D49FEB51-1DE3-4CD2-AA10-D936B13D0309}" dt="2022-02-06T14:17:34.741" v="86"/>
          <ac:spMkLst>
            <pc:docMk/>
            <pc:sldMk cId="0" sldId="292"/>
            <ac:spMk id="7" creationId="{DB9BC4EC-69ED-4B91-9D94-58E22B7F21CD}"/>
          </ac:spMkLst>
        </pc:spChg>
        <pc:spChg chg="add mod">
          <ac:chgData name="Yilmaz Mustafa" userId="bbcede42-c1b2-43e6-a370-e252b59f6c51" providerId="ADAL" clId="{D49FEB51-1DE3-4CD2-AA10-D936B13D0309}" dt="2022-02-06T14:17:34.741" v="86"/>
          <ac:spMkLst>
            <pc:docMk/>
            <pc:sldMk cId="0" sldId="292"/>
            <ac:spMk id="8" creationId="{16CDA38B-F552-4BCE-93F7-BEB465D06236}"/>
          </ac:spMkLst>
        </pc:spChg>
        <pc:picChg chg="add mod">
          <ac:chgData name="Yilmaz Mustafa" userId="bbcede42-c1b2-43e6-a370-e252b59f6c51" providerId="ADAL" clId="{D49FEB51-1DE3-4CD2-AA10-D936B13D0309}" dt="2022-02-06T14:17:34.741" v="86"/>
          <ac:picMkLst>
            <pc:docMk/>
            <pc:sldMk cId="0" sldId="292"/>
            <ac:picMk id="5" creationId="{C512DE8A-491A-4A27-BCEC-5A8C0A9ED97A}"/>
          </ac:picMkLst>
        </pc:picChg>
        <pc:picChg chg="add mod">
          <ac:chgData name="Yilmaz Mustafa" userId="bbcede42-c1b2-43e6-a370-e252b59f6c51" providerId="ADAL" clId="{D49FEB51-1DE3-4CD2-AA10-D936B13D0309}" dt="2022-02-06T14:17:34.741" v="86"/>
          <ac:picMkLst>
            <pc:docMk/>
            <pc:sldMk cId="0" sldId="292"/>
            <ac:picMk id="6" creationId="{5449C758-D3B1-4392-9E23-F4303F1116BC}"/>
          </ac:picMkLst>
        </pc:picChg>
        <pc:picChg chg="del">
          <ac:chgData name="Yilmaz Mustafa" userId="bbcede42-c1b2-43e6-a370-e252b59f6c51" providerId="ADAL" clId="{D49FEB51-1DE3-4CD2-AA10-D936B13D0309}" dt="2022-02-06T14:17:33.418" v="85" actId="478"/>
          <ac:picMkLst>
            <pc:docMk/>
            <pc:sldMk cId="0" sldId="292"/>
            <ac:picMk id="374" creationId="{00000000-0000-0000-0000-000000000000}"/>
          </ac:picMkLst>
        </pc:picChg>
        <pc:picChg chg="del">
          <ac:chgData name="Yilmaz Mustafa" userId="bbcede42-c1b2-43e6-a370-e252b59f6c51" providerId="ADAL" clId="{D49FEB51-1DE3-4CD2-AA10-D936B13D0309}" dt="2022-02-06T14:17:33.418" v="85" actId="478"/>
          <ac:picMkLst>
            <pc:docMk/>
            <pc:sldMk cId="0" sldId="292"/>
            <ac:picMk id="375" creationId="{00000000-0000-0000-0000-000000000000}"/>
          </ac:picMkLst>
        </pc:picChg>
      </pc:sldChg>
      <pc:sldChg chg="addSp delSp modSp mod">
        <pc:chgData name="Yilmaz Mustafa" userId="bbcede42-c1b2-43e6-a370-e252b59f6c51" providerId="ADAL" clId="{D49FEB51-1DE3-4CD2-AA10-D936B13D0309}" dt="2022-02-06T14:17:43.472" v="88"/>
        <pc:sldMkLst>
          <pc:docMk/>
          <pc:sldMk cId="0" sldId="293"/>
        </pc:sldMkLst>
        <pc:spChg chg="add mod">
          <ac:chgData name="Yilmaz Mustafa" userId="bbcede42-c1b2-43e6-a370-e252b59f6c51" providerId="ADAL" clId="{D49FEB51-1DE3-4CD2-AA10-D936B13D0309}" dt="2022-02-06T14:17:43.472" v="88"/>
          <ac:spMkLst>
            <pc:docMk/>
            <pc:sldMk cId="0" sldId="293"/>
            <ac:spMk id="7" creationId="{E842463E-E369-4614-8B34-BE97B66AFC53}"/>
          </ac:spMkLst>
        </pc:spChg>
        <pc:spChg chg="add mod">
          <ac:chgData name="Yilmaz Mustafa" userId="bbcede42-c1b2-43e6-a370-e252b59f6c51" providerId="ADAL" clId="{D49FEB51-1DE3-4CD2-AA10-D936B13D0309}" dt="2022-02-06T14:17:43.472" v="88"/>
          <ac:spMkLst>
            <pc:docMk/>
            <pc:sldMk cId="0" sldId="293"/>
            <ac:spMk id="8" creationId="{F09886B5-D24C-4445-A4D9-332545C9F1BD}"/>
          </ac:spMkLst>
        </pc:spChg>
        <pc:picChg chg="add mod">
          <ac:chgData name="Yilmaz Mustafa" userId="bbcede42-c1b2-43e6-a370-e252b59f6c51" providerId="ADAL" clId="{D49FEB51-1DE3-4CD2-AA10-D936B13D0309}" dt="2022-02-06T14:17:43.472" v="88"/>
          <ac:picMkLst>
            <pc:docMk/>
            <pc:sldMk cId="0" sldId="293"/>
            <ac:picMk id="5" creationId="{04F644CA-EA77-4DBE-AE75-6DA0220FDD19}"/>
          </ac:picMkLst>
        </pc:picChg>
        <pc:picChg chg="add mod">
          <ac:chgData name="Yilmaz Mustafa" userId="bbcede42-c1b2-43e6-a370-e252b59f6c51" providerId="ADAL" clId="{D49FEB51-1DE3-4CD2-AA10-D936B13D0309}" dt="2022-02-06T14:17:43.472" v="88"/>
          <ac:picMkLst>
            <pc:docMk/>
            <pc:sldMk cId="0" sldId="293"/>
            <ac:picMk id="6" creationId="{D425900A-6318-443E-9FC8-3FBB3E894BF2}"/>
          </ac:picMkLst>
        </pc:picChg>
        <pc:picChg chg="del">
          <ac:chgData name="Yilmaz Mustafa" userId="bbcede42-c1b2-43e6-a370-e252b59f6c51" providerId="ADAL" clId="{D49FEB51-1DE3-4CD2-AA10-D936B13D0309}" dt="2022-02-06T14:17:42.374" v="87" actId="478"/>
          <ac:picMkLst>
            <pc:docMk/>
            <pc:sldMk cId="0" sldId="293"/>
            <ac:picMk id="381" creationId="{00000000-0000-0000-0000-000000000000}"/>
          </ac:picMkLst>
        </pc:picChg>
        <pc:picChg chg="del">
          <ac:chgData name="Yilmaz Mustafa" userId="bbcede42-c1b2-43e6-a370-e252b59f6c51" providerId="ADAL" clId="{D49FEB51-1DE3-4CD2-AA10-D936B13D0309}" dt="2022-02-06T14:17:42.374" v="87" actId="478"/>
          <ac:picMkLst>
            <pc:docMk/>
            <pc:sldMk cId="0" sldId="293"/>
            <ac:picMk id="382" creationId="{00000000-0000-0000-0000-000000000000}"/>
          </ac:picMkLst>
        </pc:picChg>
      </pc:sldChg>
      <pc:sldChg chg="addSp delSp modSp mod">
        <pc:chgData name="Yilmaz Mustafa" userId="bbcede42-c1b2-43e6-a370-e252b59f6c51" providerId="ADAL" clId="{D49FEB51-1DE3-4CD2-AA10-D936B13D0309}" dt="2022-02-09T10:37:57.614" v="186" actId="478"/>
        <pc:sldMkLst>
          <pc:docMk/>
          <pc:sldMk cId="0" sldId="294"/>
        </pc:sldMkLst>
        <pc:spChg chg="add del mod">
          <ac:chgData name="Yilmaz Mustafa" userId="bbcede42-c1b2-43e6-a370-e252b59f6c51" providerId="ADAL" clId="{D49FEB51-1DE3-4CD2-AA10-D936B13D0309}" dt="2022-02-09T10:37:57.614" v="186" actId="478"/>
          <ac:spMkLst>
            <pc:docMk/>
            <pc:sldMk cId="0" sldId="294"/>
            <ac:spMk id="3" creationId="{77277781-447F-416B-8E31-85432B9B4FC8}"/>
          </ac:spMkLst>
        </pc:spChg>
        <pc:spChg chg="add mod">
          <ac:chgData name="Yilmaz Mustafa" userId="bbcede42-c1b2-43e6-a370-e252b59f6c51" providerId="ADAL" clId="{D49FEB51-1DE3-4CD2-AA10-D936B13D0309}" dt="2022-02-06T14:17:49.724" v="90"/>
          <ac:spMkLst>
            <pc:docMk/>
            <pc:sldMk cId="0" sldId="294"/>
            <ac:spMk id="8" creationId="{3E5B31D9-BDFD-430B-8385-A2197CE91A26}"/>
          </ac:spMkLst>
        </pc:spChg>
        <pc:spChg chg="add mod">
          <ac:chgData name="Yilmaz Mustafa" userId="bbcede42-c1b2-43e6-a370-e252b59f6c51" providerId="ADAL" clId="{D49FEB51-1DE3-4CD2-AA10-D936B13D0309}" dt="2022-02-06T14:17:49.724" v="90"/>
          <ac:spMkLst>
            <pc:docMk/>
            <pc:sldMk cId="0" sldId="294"/>
            <ac:spMk id="9" creationId="{72920DD1-8257-4888-BCBE-0E22B2057C1E}"/>
          </ac:spMkLst>
        </pc:spChg>
        <pc:spChg chg="del">
          <ac:chgData name="Yilmaz Mustafa" userId="bbcede42-c1b2-43e6-a370-e252b59f6c51" providerId="ADAL" clId="{D49FEB51-1DE3-4CD2-AA10-D936B13D0309}" dt="2022-02-09T10:37:56.496" v="185" actId="478"/>
          <ac:spMkLst>
            <pc:docMk/>
            <pc:sldMk cId="0" sldId="294"/>
            <ac:spMk id="387" creationId="{00000000-0000-0000-0000-000000000000}"/>
          </ac:spMkLst>
        </pc:spChg>
        <pc:picChg chg="add mod">
          <ac:chgData name="Yilmaz Mustafa" userId="bbcede42-c1b2-43e6-a370-e252b59f6c51" providerId="ADAL" clId="{D49FEB51-1DE3-4CD2-AA10-D936B13D0309}" dt="2022-02-06T14:17:49.724" v="90"/>
          <ac:picMkLst>
            <pc:docMk/>
            <pc:sldMk cId="0" sldId="294"/>
            <ac:picMk id="6" creationId="{18D21938-3B83-40F9-B942-96CABF143617}"/>
          </ac:picMkLst>
        </pc:picChg>
        <pc:picChg chg="add mod">
          <ac:chgData name="Yilmaz Mustafa" userId="bbcede42-c1b2-43e6-a370-e252b59f6c51" providerId="ADAL" clId="{D49FEB51-1DE3-4CD2-AA10-D936B13D0309}" dt="2022-02-06T14:17:49.724" v="90"/>
          <ac:picMkLst>
            <pc:docMk/>
            <pc:sldMk cId="0" sldId="294"/>
            <ac:picMk id="7" creationId="{54A98018-BFCB-450C-BEDA-0883EB92EE8F}"/>
          </ac:picMkLst>
        </pc:picChg>
        <pc:picChg chg="del">
          <ac:chgData name="Yilmaz Mustafa" userId="bbcede42-c1b2-43e6-a370-e252b59f6c51" providerId="ADAL" clId="{D49FEB51-1DE3-4CD2-AA10-D936B13D0309}" dt="2022-02-06T14:17:48.388" v="89" actId="478"/>
          <ac:picMkLst>
            <pc:docMk/>
            <pc:sldMk cId="0" sldId="294"/>
            <ac:picMk id="389" creationId="{00000000-0000-0000-0000-000000000000}"/>
          </ac:picMkLst>
        </pc:picChg>
        <pc:picChg chg="del">
          <ac:chgData name="Yilmaz Mustafa" userId="bbcede42-c1b2-43e6-a370-e252b59f6c51" providerId="ADAL" clId="{D49FEB51-1DE3-4CD2-AA10-D936B13D0309}" dt="2022-02-06T14:17:48.388" v="89" actId="478"/>
          <ac:picMkLst>
            <pc:docMk/>
            <pc:sldMk cId="0" sldId="294"/>
            <ac:picMk id="390" creationId="{00000000-0000-0000-0000-000000000000}"/>
          </ac:picMkLst>
        </pc:picChg>
      </pc:sldChg>
      <pc:sldChg chg="addSp delSp modSp mod">
        <pc:chgData name="Yilmaz Mustafa" userId="bbcede42-c1b2-43e6-a370-e252b59f6c51" providerId="ADAL" clId="{D49FEB51-1DE3-4CD2-AA10-D936B13D0309}" dt="2022-02-09T10:38:01.245" v="188" actId="478"/>
        <pc:sldMkLst>
          <pc:docMk/>
          <pc:sldMk cId="0" sldId="295"/>
        </pc:sldMkLst>
        <pc:spChg chg="add del mod">
          <ac:chgData name="Yilmaz Mustafa" userId="bbcede42-c1b2-43e6-a370-e252b59f6c51" providerId="ADAL" clId="{D49FEB51-1DE3-4CD2-AA10-D936B13D0309}" dt="2022-02-09T10:38:01.245" v="188" actId="478"/>
          <ac:spMkLst>
            <pc:docMk/>
            <pc:sldMk cId="0" sldId="295"/>
            <ac:spMk id="3" creationId="{0128F10E-AC9D-4939-9EB3-3F5F1295429A}"/>
          </ac:spMkLst>
        </pc:spChg>
        <pc:spChg chg="add mod">
          <ac:chgData name="Yilmaz Mustafa" userId="bbcede42-c1b2-43e6-a370-e252b59f6c51" providerId="ADAL" clId="{D49FEB51-1DE3-4CD2-AA10-D936B13D0309}" dt="2022-02-06T14:17:56.385" v="92"/>
          <ac:spMkLst>
            <pc:docMk/>
            <pc:sldMk cId="0" sldId="295"/>
            <ac:spMk id="10" creationId="{A38C7164-23E8-4E87-B87A-DE2986CA26AB}"/>
          </ac:spMkLst>
        </pc:spChg>
        <pc:spChg chg="add mod">
          <ac:chgData name="Yilmaz Mustafa" userId="bbcede42-c1b2-43e6-a370-e252b59f6c51" providerId="ADAL" clId="{D49FEB51-1DE3-4CD2-AA10-D936B13D0309}" dt="2022-02-06T14:17:56.385" v="92"/>
          <ac:spMkLst>
            <pc:docMk/>
            <pc:sldMk cId="0" sldId="295"/>
            <ac:spMk id="11" creationId="{BBDF0210-F515-4098-A919-1A75775C949C}"/>
          </ac:spMkLst>
        </pc:spChg>
        <pc:spChg chg="del">
          <ac:chgData name="Yilmaz Mustafa" userId="bbcede42-c1b2-43e6-a370-e252b59f6c51" providerId="ADAL" clId="{D49FEB51-1DE3-4CD2-AA10-D936B13D0309}" dt="2022-02-09T10:38:00.120" v="187" actId="478"/>
          <ac:spMkLst>
            <pc:docMk/>
            <pc:sldMk cId="0" sldId="295"/>
            <ac:spMk id="395" creationId="{00000000-0000-0000-0000-000000000000}"/>
          </ac:spMkLst>
        </pc:spChg>
        <pc:picChg chg="add mod">
          <ac:chgData name="Yilmaz Mustafa" userId="bbcede42-c1b2-43e6-a370-e252b59f6c51" providerId="ADAL" clId="{D49FEB51-1DE3-4CD2-AA10-D936B13D0309}" dt="2022-02-06T14:17:56.385" v="92"/>
          <ac:picMkLst>
            <pc:docMk/>
            <pc:sldMk cId="0" sldId="295"/>
            <ac:picMk id="8" creationId="{82B43BBC-5B9F-49C4-90A0-9CF0AC0A37DB}"/>
          </ac:picMkLst>
        </pc:picChg>
        <pc:picChg chg="add mod">
          <ac:chgData name="Yilmaz Mustafa" userId="bbcede42-c1b2-43e6-a370-e252b59f6c51" providerId="ADAL" clId="{D49FEB51-1DE3-4CD2-AA10-D936B13D0309}" dt="2022-02-06T14:17:56.385" v="92"/>
          <ac:picMkLst>
            <pc:docMk/>
            <pc:sldMk cId="0" sldId="295"/>
            <ac:picMk id="9" creationId="{FA605334-1691-4456-8E47-86AC1B805FF9}"/>
          </ac:picMkLst>
        </pc:picChg>
        <pc:picChg chg="del">
          <ac:chgData name="Yilmaz Mustafa" userId="bbcede42-c1b2-43e6-a370-e252b59f6c51" providerId="ADAL" clId="{D49FEB51-1DE3-4CD2-AA10-D936B13D0309}" dt="2022-02-06T14:17:54.982" v="91" actId="478"/>
          <ac:picMkLst>
            <pc:docMk/>
            <pc:sldMk cId="0" sldId="295"/>
            <ac:picMk id="396" creationId="{00000000-0000-0000-0000-000000000000}"/>
          </ac:picMkLst>
        </pc:picChg>
        <pc:picChg chg="del">
          <ac:chgData name="Yilmaz Mustafa" userId="bbcede42-c1b2-43e6-a370-e252b59f6c51" providerId="ADAL" clId="{D49FEB51-1DE3-4CD2-AA10-D936B13D0309}" dt="2022-02-06T14:17:54.982" v="91" actId="478"/>
          <ac:picMkLst>
            <pc:docMk/>
            <pc:sldMk cId="0" sldId="295"/>
            <ac:picMk id="397" creationId="{00000000-0000-0000-0000-000000000000}"/>
          </ac:picMkLst>
        </pc:picChg>
      </pc:sldChg>
      <pc:sldChg chg="addSp delSp modSp mod">
        <pc:chgData name="Yilmaz Mustafa" userId="bbcede42-c1b2-43e6-a370-e252b59f6c51" providerId="ADAL" clId="{D49FEB51-1DE3-4CD2-AA10-D936B13D0309}" dt="2022-02-09T10:38:05.635" v="190" actId="478"/>
        <pc:sldMkLst>
          <pc:docMk/>
          <pc:sldMk cId="0" sldId="296"/>
        </pc:sldMkLst>
        <pc:spChg chg="add del mod">
          <ac:chgData name="Yilmaz Mustafa" userId="bbcede42-c1b2-43e6-a370-e252b59f6c51" providerId="ADAL" clId="{D49FEB51-1DE3-4CD2-AA10-D936B13D0309}" dt="2022-02-09T10:38:05.635" v="190" actId="478"/>
          <ac:spMkLst>
            <pc:docMk/>
            <pc:sldMk cId="0" sldId="296"/>
            <ac:spMk id="3" creationId="{48B8FD17-ABB3-460B-BC24-A4C71CC3FCFF}"/>
          </ac:spMkLst>
        </pc:spChg>
        <pc:spChg chg="add mod">
          <ac:chgData name="Yilmaz Mustafa" userId="bbcede42-c1b2-43e6-a370-e252b59f6c51" providerId="ADAL" clId="{D49FEB51-1DE3-4CD2-AA10-D936B13D0309}" dt="2022-02-06T14:18:04.015" v="94"/>
          <ac:spMkLst>
            <pc:docMk/>
            <pc:sldMk cId="0" sldId="296"/>
            <ac:spMk id="11" creationId="{AE08AF88-BE78-46D6-9F94-58F3D6172BC2}"/>
          </ac:spMkLst>
        </pc:spChg>
        <pc:spChg chg="add mod">
          <ac:chgData name="Yilmaz Mustafa" userId="bbcede42-c1b2-43e6-a370-e252b59f6c51" providerId="ADAL" clId="{D49FEB51-1DE3-4CD2-AA10-D936B13D0309}" dt="2022-02-06T14:18:04.015" v="94"/>
          <ac:spMkLst>
            <pc:docMk/>
            <pc:sldMk cId="0" sldId="296"/>
            <ac:spMk id="12" creationId="{040175A6-D3DC-4871-AE33-360DD9CCC87E}"/>
          </ac:spMkLst>
        </pc:spChg>
        <pc:spChg chg="del">
          <ac:chgData name="Yilmaz Mustafa" userId="bbcede42-c1b2-43e6-a370-e252b59f6c51" providerId="ADAL" clId="{D49FEB51-1DE3-4CD2-AA10-D936B13D0309}" dt="2022-02-09T10:38:04.558" v="189" actId="478"/>
          <ac:spMkLst>
            <pc:docMk/>
            <pc:sldMk cId="0" sldId="296"/>
            <ac:spMk id="405" creationId="{00000000-0000-0000-0000-000000000000}"/>
          </ac:spMkLst>
        </pc:spChg>
        <pc:picChg chg="add mod">
          <ac:chgData name="Yilmaz Mustafa" userId="bbcede42-c1b2-43e6-a370-e252b59f6c51" providerId="ADAL" clId="{D49FEB51-1DE3-4CD2-AA10-D936B13D0309}" dt="2022-02-06T14:18:04.015" v="94"/>
          <ac:picMkLst>
            <pc:docMk/>
            <pc:sldMk cId="0" sldId="296"/>
            <ac:picMk id="9" creationId="{A09F47B1-1709-45E5-9BF0-C5EC70F6162C}"/>
          </ac:picMkLst>
        </pc:picChg>
        <pc:picChg chg="add mod">
          <ac:chgData name="Yilmaz Mustafa" userId="bbcede42-c1b2-43e6-a370-e252b59f6c51" providerId="ADAL" clId="{D49FEB51-1DE3-4CD2-AA10-D936B13D0309}" dt="2022-02-06T14:18:04.015" v="94"/>
          <ac:picMkLst>
            <pc:docMk/>
            <pc:sldMk cId="0" sldId="296"/>
            <ac:picMk id="10" creationId="{644CC196-AD80-4530-BA3C-5A8350DBFDF1}"/>
          </ac:picMkLst>
        </pc:picChg>
        <pc:picChg chg="del">
          <ac:chgData name="Yilmaz Mustafa" userId="bbcede42-c1b2-43e6-a370-e252b59f6c51" providerId="ADAL" clId="{D49FEB51-1DE3-4CD2-AA10-D936B13D0309}" dt="2022-02-06T14:18:01.641" v="93" actId="478"/>
          <ac:picMkLst>
            <pc:docMk/>
            <pc:sldMk cId="0" sldId="296"/>
            <ac:picMk id="406" creationId="{00000000-0000-0000-0000-000000000000}"/>
          </ac:picMkLst>
        </pc:picChg>
        <pc:picChg chg="del">
          <ac:chgData name="Yilmaz Mustafa" userId="bbcede42-c1b2-43e6-a370-e252b59f6c51" providerId="ADAL" clId="{D49FEB51-1DE3-4CD2-AA10-D936B13D0309}" dt="2022-02-06T14:18:01.641" v="93" actId="478"/>
          <ac:picMkLst>
            <pc:docMk/>
            <pc:sldMk cId="0" sldId="296"/>
            <ac:picMk id="407" creationId="{00000000-0000-0000-0000-000000000000}"/>
          </ac:picMkLst>
        </pc:picChg>
      </pc:sldChg>
      <pc:sldChg chg="addSp delSp modSp mod">
        <pc:chgData name="Yilmaz Mustafa" userId="bbcede42-c1b2-43e6-a370-e252b59f6c51" providerId="ADAL" clId="{D49FEB51-1DE3-4CD2-AA10-D936B13D0309}" dt="2022-02-09T10:38:11.436" v="192" actId="478"/>
        <pc:sldMkLst>
          <pc:docMk/>
          <pc:sldMk cId="0" sldId="297"/>
        </pc:sldMkLst>
        <pc:spChg chg="add del mod">
          <ac:chgData name="Yilmaz Mustafa" userId="bbcede42-c1b2-43e6-a370-e252b59f6c51" providerId="ADAL" clId="{D49FEB51-1DE3-4CD2-AA10-D936B13D0309}" dt="2022-02-09T10:38:11.436" v="192" actId="478"/>
          <ac:spMkLst>
            <pc:docMk/>
            <pc:sldMk cId="0" sldId="297"/>
            <ac:spMk id="3" creationId="{5FD85FB7-801D-423E-A423-EC2BB7E022BA}"/>
          </ac:spMkLst>
        </pc:spChg>
        <pc:spChg chg="add mod">
          <ac:chgData name="Yilmaz Mustafa" userId="bbcede42-c1b2-43e6-a370-e252b59f6c51" providerId="ADAL" clId="{D49FEB51-1DE3-4CD2-AA10-D936B13D0309}" dt="2022-02-06T14:18:19.547" v="96"/>
          <ac:spMkLst>
            <pc:docMk/>
            <pc:sldMk cId="0" sldId="297"/>
            <ac:spMk id="10" creationId="{4163718F-1FFF-4DC3-A9DC-B2A65F6E701F}"/>
          </ac:spMkLst>
        </pc:spChg>
        <pc:spChg chg="add mod">
          <ac:chgData name="Yilmaz Mustafa" userId="bbcede42-c1b2-43e6-a370-e252b59f6c51" providerId="ADAL" clId="{D49FEB51-1DE3-4CD2-AA10-D936B13D0309}" dt="2022-02-06T14:18:19.547" v="96"/>
          <ac:spMkLst>
            <pc:docMk/>
            <pc:sldMk cId="0" sldId="297"/>
            <ac:spMk id="11" creationId="{DF6DD735-7894-43AE-B513-AEA1F7628F26}"/>
          </ac:spMkLst>
        </pc:spChg>
        <pc:spChg chg="del">
          <ac:chgData name="Yilmaz Mustafa" userId="bbcede42-c1b2-43e6-a370-e252b59f6c51" providerId="ADAL" clId="{D49FEB51-1DE3-4CD2-AA10-D936B13D0309}" dt="2022-02-09T10:38:10.519" v="191" actId="478"/>
          <ac:spMkLst>
            <pc:docMk/>
            <pc:sldMk cId="0" sldId="297"/>
            <ac:spMk id="416" creationId="{00000000-0000-0000-0000-000000000000}"/>
          </ac:spMkLst>
        </pc:spChg>
        <pc:picChg chg="add mod">
          <ac:chgData name="Yilmaz Mustafa" userId="bbcede42-c1b2-43e6-a370-e252b59f6c51" providerId="ADAL" clId="{D49FEB51-1DE3-4CD2-AA10-D936B13D0309}" dt="2022-02-06T14:18:19.547" v="96"/>
          <ac:picMkLst>
            <pc:docMk/>
            <pc:sldMk cId="0" sldId="297"/>
            <ac:picMk id="8" creationId="{D8131062-4C20-4165-B9EB-CDE8DF26333C}"/>
          </ac:picMkLst>
        </pc:picChg>
        <pc:picChg chg="add mod">
          <ac:chgData name="Yilmaz Mustafa" userId="bbcede42-c1b2-43e6-a370-e252b59f6c51" providerId="ADAL" clId="{D49FEB51-1DE3-4CD2-AA10-D936B13D0309}" dt="2022-02-06T14:18:19.547" v="96"/>
          <ac:picMkLst>
            <pc:docMk/>
            <pc:sldMk cId="0" sldId="297"/>
            <ac:picMk id="9" creationId="{A4FC3437-7D69-4182-AEE4-E3AF409C25E2}"/>
          </ac:picMkLst>
        </pc:picChg>
        <pc:picChg chg="del">
          <ac:chgData name="Yilmaz Mustafa" userId="bbcede42-c1b2-43e6-a370-e252b59f6c51" providerId="ADAL" clId="{D49FEB51-1DE3-4CD2-AA10-D936B13D0309}" dt="2022-02-06T14:18:18.219" v="95" actId="478"/>
          <ac:picMkLst>
            <pc:docMk/>
            <pc:sldMk cId="0" sldId="297"/>
            <ac:picMk id="417" creationId="{00000000-0000-0000-0000-000000000000}"/>
          </ac:picMkLst>
        </pc:picChg>
        <pc:picChg chg="del">
          <ac:chgData name="Yilmaz Mustafa" userId="bbcede42-c1b2-43e6-a370-e252b59f6c51" providerId="ADAL" clId="{D49FEB51-1DE3-4CD2-AA10-D936B13D0309}" dt="2022-02-06T14:18:18.219" v="95" actId="478"/>
          <ac:picMkLst>
            <pc:docMk/>
            <pc:sldMk cId="0" sldId="297"/>
            <ac:picMk id="418" creationId="{00000000-0000-0000-0000-000000000000}"/>
          </ac:picMkLst>
        </pc:picChg>
      </pc:sldChg>
      <pc:sldChg chg="addSp delSp modSp mod">
        <pc:chgData name="Yilmaz Mustafa" userId="bbcede42-c1b2-43e6-a370-e252b59f6c51" providerId="ADAL" clId="{D49FEB51-1DE3-4CD2-AA10-D936B13D0309}" dt="2022-02-09T10:38:26.013" v="194" actId="478"/>
        <pc:sldMkLst>
          <pc:docMk/>
          <pc:sldMk cId="0" sldId="298"/>
        </pc:sldMkLst>
        <pc:spChg chg="add del mod">
          <ac:chgData name="Yilmaz Mustafa" userId="bbcede42-c1b2-43e6-a370-e252b59f6c51" providerId="ADAL" clId="{D49FEB51-1DE3-4CD2-AA10-D936B13D0309}" dt="2022-02-09T10:38:26.013" v="194" actId="478"/>
          <ac:spMkLst>
            <pc:docMk/>
            <pc:sldMk cId="0" sldId="298"/>
            <ac:spMk id="3" creationId="{B2219380-F7EA-4732-AEF5-364FE5F6DF10}"/>
          </ac:spMkLst>
        </pc:spChg>
        <pc:spChg chg="add mod">
          <ac:chgData name="Yilmaz Mustafa" userId="bbcede42-c1b2-43e6-a370-e252b59f6c51" providerId="ADAL" clId="{D49FEB51-1DE3-4CD2-AA10-D936B13D0309}" dt="2022-02-06T14:18:25.617" v="98"/>
          <ac:spMkLst>
            <pc:docMk/>
            <pc:sldMk cId="0" sldId="298"/>
            <ac:spMk id="12" creationId="{0BAF56A9-4450-4B1F-AAD4-134E3DE72457}"/>
          </ac:spMkLst>
        </pc:spChg>
        <pc:spChg chg="add mod">
          <ac:chgData name="Yilmaz Mustafa" userId="bbcede42-c1b2-43e6-a370-e252b59f6c51" providerId="ADAL" clId="{D49FEB51-1DE3-4CD2-AA10-D936B13D0309}" dt="2022-02-06T14:18:25.617" v="98"/>
          <ac:spMkLst>
            <pc:docMk/>
            <pc:sldMk cId="0" sldId="298"/>
            <ac:spMk id="13" creationId="{F35850FD-6EBD-4CC3-AD15-53924280664C}"/>
          </ac:spMkLst>
        </pc:spChg>
        <pc:spChg chg="del">
          <ac:chgData name="Yilmaz Mustafa" userId="bbcede42-c1b2-43e6-a370-e252b59f6c51" providerId="ADAL" clId="{D49FEB51-1DE3-4CD2-AA10-D936B13D0309}" dt="2022-02-09T10:38:22.417" v="193" actId="478"/>
          <ac:spMkLst>
            <pc:docMk/>
            <pc:sldMk cId="0" sldId="298"/>
            <ac:spMk id="426" creationId="{00000000-0000-0000-0000-000000000000}"/>
          </ac:spMkLst>
        </pc:spChg>
        <pc:picChg chg="add mod">
          <ac:chgData name="Yilmaz Mustafa" userId="bbcede42-c1b2-43e6-a370-e252b59f6c51" providerId="ADAL" clId="{D49FEB51-1DE3-4CD2-AA10-D936B13D0309}" dt="2022-02-06T14:18:25.617" v="98"/>
          <ac:picMkLst>
            <pc:docMk/>
            <pc:sldMk cId="0" sldId="298"/>
            <ac:picMk id="10" creationId="{CCF1239E-72AD-479B-B108-5A09711E741F}"/>
          </ac:picMkLst>
        </pc:picChg>
        <pc:picChg chg="add mod">
          <ac:chgData name="Yilmaz Mustafa" userId="bbcede42-c1b2-43e6-a370-e252b59f6c51" providerId="ADAL" clId="{D49FEB51-1DE3-4CD2-AA10-D936B13D0309}" dt="2022-02-06T14:18:25.617" v="98"/>
          <ac:picMkLst>
            <pc:docMk/>
            <pc:sldMk cId="0" sldId="298"/>
            <ac:picMk id="11" creationId="{C0930C10-3CA0-4782-928D-9B08992C1AA2}"/>
          </ac:picMkLst>
        </pc:picChg>
        <pc:picChg chg="del">
          <ac:chgData name="Yilmaz Mustafa" userId="bbcede42-c1b2-43e6-a370-e252b59f6c51" providerId="ADAL" clId="{D49FEB51-1DE3-4CD2-AA10-D936B13D0309}" dt="2022-02-06T14:18:24.311" v="97" actId="478"/>
          <ac:picMkLst>
            <pc:docMk/>
            <pc:sldMk cId="0" sldId="298"/>
            <ac:picMk id="427" creationId="{00000000-0000-0000-0000-000000000000}"/>
          </ac:picMkLst>
        </pc:picChg>
        <pc:picChg chg="del">
          <ac:chgData name="Yilmaz Mustafa" userId="bbcede42-c1b2-43e6-a370-e252b59f6c51" providerId="ADAL" clId="{D49FEB51-1DE3-4CD2-AA10-D936B13D0309}" dt="2022-02-06T14:18:24.311" v="97" actId="478"/>
          <ac:picMkLst>
            <pc:docMk/>
            <pc:sldMk cId="0" sldId="298"/>
            <ac:picMk id="428" creationId="{00000000-0000-0000-0000-000000000000}"/>
          </ac:picMkLst>
        </pc:picChg>
      </pc:sldChg>
      <pc:sldChg chg="addSp delSp modSp mod">
        <pc:chgData name="Yilmaz Mustafa" userId="bbcede42-c1b2-43e6-a370-e252b59f6c51" providerId="ADAL" clId="{D49FEB51-1DE3-4CD2-AA10-D936B13D0309}" dt="2022-02-09T10:38:32.903" v="196" actId="478"/>
        <pc:sldMkLst>
          <pc:docMk/>
          <pc:sldMk cId="0" sldId="299"/>
        </pc:sldMkLst>
        <pc:spChg chg="add del mod">
          <ac:chgData name="Yilmaz Mustafa" userId="bbcede42-c1b2-43e6-a370-e252b59f6c51" providerId="ADAL" clId="{D49FEB51-1DE3-4CD2-AA10-D936B13D0309}" dt="2022-02-09T10:38:32.903" v="196" actId="478"/>
          <ac:spMkLst>
            <pc:docMk/>
            <pc:sldMk cId="0" sldId="299"/>
            <ac:spMk id="3" creationId="{3DF198BC-2AC6-449B-BACD-B51A2A6A8714}"/>
          </ac:spMkLst>
        </pc:spChg>
        <pc:spChg chg="add mod">
          <ac:chgData name="Yilmaz Mustafa" userId="bbcede42-c1b2-43e6-a370-e252b59f6c51" providerId="ADAL" clId="{D49FEB51-1DE3-4CD2-AA10-D936B13D0309}" dt="2022-02-06T14:18:30.482" v="100"/>
          <ac:spMkLst>
            <pc:docMk/>
            <pc:sldMk cId="0" sldId="299"/>
            <ac:spMk id="11" creationId="{EFB2458C-C2E7-4499-83B0-5D86DF534EBB}"/>
          </ac:spMkLst>
        </pc:spChg>
        <pc:spChg chg="add mod">
          <ac:chgData name="Yilmaz Mustafa" userId="bbcede42-c1b2-43e6-a370-e252b59f6c51" providerId="ADAL" clId="{D49FEB51-1DE3-4CD2-AA10-D936B13D0309}" dt="2022-02-06T14:18:30.482" v="100"/>
          <ac:spMkLst>
            <pc:docMk/>
            <pc:sldMk cId="0" sldId="299"/>
            <ac:spMk id="12" creationId="{6A88269D-3EB5-4C03-B5D2-30CCDEAC9977}"/>
          </ac:spMkLst>
        </pc:spChg>
        <pc:spChg chg="del">
          <ac:chgData name="Yilmaz Mustafa" userId="bbcede42-c1b2-43e6-a370-e252b59f6c51" providerId="ADAL" clId="{D49FEB51-1DE3-4CD2-AA10-D936B13D0309}" dt="2022-02-09T10:38:31.096" v="195" actId="478"/>
          <ac:spMkLst>
            <pc:docMk/>
            <pc:sldMk cId="0" sldId="299"/>
            <ac:spMk id="438" creationId="{00000000-0000-0000-0000-000000000000}"/>
          </ac:spMkLst>
        </pc:spChg>
        <pc:picChg chg="add mod">
          <ac:chgData name="Yilmaz Mustafa" userId="bbcede42-c1b2-43e6-a370-e252b59f6c51" providerId="ADAL" clId="{D49FEB51-1DE3-4CD2-AA10-D936B13D0309}" dt="2022-02-06T14:18:30.482" v="100"/>
          <ac:picMkLst>
            <pc:docMk/>
            <pc:sldMk cId="0" sldId="299"/>
            <ac:picMk id="9" creationId="{C086A8BB-4B80-4DF1-B125-1DAB391CBE0D}"/>
          </ac:picMkLst>
        </pc:picChg>
        <pc:picChg chg="add mod">
          <ac:chgData name="Yilmaz Mustafa" userId="bbcede42-c1b2-43e6-a370-e252b59f6c51" providerId="ADAL" clId="{D49FEB51-1DE3-4CD2-AA10-D936B13D0309}" dt="2022-02-06T14:18:30.482" v="100"/>
          <ac:picMkLst>
            <pc:docMk/>
            <pc:sldMk cId="0" sldId="299"/>
            <ac:picMk id="10" creationId="{E2291A30-2069-4C10-A431-FFE82BE2638E}"/>
          </ac:picMkLst>
        </pc:picChg>
        <pc:picChg chg="del">
          <ac:chgData name="Yilmaz Mustafa" userId="bbcede42-c1b2-43e6-a370-e252b59f6c51" providerId="ADAL" clId="{D49FEB51-1DE3-4CD2-AA10-D936B13D0309}" dt="2022-02-06T14:18:29.193" v="99" actId="478"/>
          <ac:picMkLst>
            <pc:docMk/>
            <pc:sldMk cId="0" sldId="299"/>
            <ac:picMk id="439" creationId="{00000000-0000-0000-0000-000000000000}"/>
          </ac:picMkLst>
        </pc:picChg>
        <pc:picChg chg="del">
          <ac:chgData name="Yilmaz Mustafa" userId="bbcede42-c1b2-43e6-a370-e252b59f6c51" providerId="ADAL" clId="{D49FEB51-1DE3-4CD2-AA10-D936B13D0309}" dt="2022-02-06T14:18:29.193" v="99" actId="478"/>
          <ac:picMkLst>
            <pc:docMk/>
            <pc:sldMk cId="0" sldId="299"/>
            <ac:picMk id="440" creationId="{00000000-0000-0000-0000-000000000000}"/>
          </ac:picMkLst>
        </pc:picChg>
      </pc:sldChg>
      <pc:sldChg chg="addSp delSp modSp mod">
        <pc:chgData name="Yilmaz Mustafa" userId="bbcede42-c1b2-43e6-a370-e252b59f6c51" providerId="ADAL" clId="{D49FEB51-1DE3-4CD2-AA10-D936B13D0309}" dt="2022-02-09T10:42:34.038" v="198" actId="478"/>
        <pc:sldMkLst>
          <pc:docMk/>
          <pc:sldMk cId="0" sldId="300"/>
        </pc:sldMkLst>
        <pc:spChg chg="add del mod">
          <ac:chgData name="Yilmaz Mustafa" userId="bbcede42-c1b2-43e6-a370-e252b59f6c51" providerId="ADAL" clId="{D49FEB51-1DE3-4CD2-AA10-D936B13D0309}" dt="2022-02-09T10:42:34.038" v="198" actId="478"/>
          <ac:spMkLst>
            <pc:docMk/>
            <pc:sldMk cId="0" sldId="300"/>
            <ac:spMk id="3" creationId="{154DDB0E-F317-40A9-AB5A-2102CB0E7726}"/>
          </ac:spMkLst>
        </pc:spChg>
        <pc:spChg chg="add mod">
          <ac:chgData name="Yilmaz Mustafa" userId="bbcede42-c1b2-43e6-a370-e252b59f6c51" providerId="ADAL" clId="{D49FEB51-1DE3-4CD2-AA10-D936B13D0309}" dt="2022-02-06T14:18:35.857" v="102"/>
          <ac:spMkLst>
            <pc:docMk/>
            <pc:sldMk cId="0" sldId="300"/>
            <ac:spMk id="12" creationId="{95FC0B47-1240-41AD-9946-2861002AA356}"/>
          </ac:spMkLst>
        </pc:spChg>
        <pc:spChg chg="add mod">
          <ac:chgData name="Yilmaz Mustafa" userId="bbcede42-c1b2-43e6-a370-e252b59f6c51" providerId="ADAL" clId="{D49FEB51-1DE3-4CD2-AA10-D936B13D0309}" dt="2022-02-06T14:18:35.857" v="102"/>
          <ac:spMkLst>
            <pc:docMk/>
            <pc:sldMk cId="0" sldId="300"/>
            <ac:spMk id="13" creationId="{CA6A565E-ED18-4B4A-969D-FE99409230C2}"/>
          </ac:spMkLst>
        </pc:spChg>
        <pc:spChg chg="del">
          <ac:chgData name="Yilmaz Mustafa" userId="bbcede42-c1b2-43e6-a370-e252b59f6c51" providerId="ADAL" clId="{D49FEB51-1DE3-4CD2-AA10-D936B13D0309}" dt="2022-02-09T10:42:31.859" v="197" actId="478"/>
          <ac:spMkLst>
            <pc:docMk/>
            <pc:sldMk cId="0" sldId="300"/>
            <ac:spMk id="449" creationId="{00000000-0000-0000-0000-000000000000}"/>
          </ac:spMkLst>
        </pc:spChg>
        <pc:picChg chg="add mod">
          <ac:chgData name="Yilmaz Mustafa" userId="bbcede42-c1b2-43e6-a370-e252b59f6c51" providerId="ADAL" clId="{D49FEB51-1DE3-4CD2-AA10-D936B13D0309}" dt="2022-02-06T14:18:35.857" v="102"/>
          <ac:picMkLst>
            <pc:docMk/>
            <pc:sldMk cId="0" sldId="300"/>
            <ac:picMk id="10" creationId="{6FFC5F91-1576-4390-A6CB-B15D4CF614EC}"/>
          </ac:picMkLst>
        </pc:picChg>
        <pc:picChg chg="add mod">
          <ac:chgData name="Yilmaz Mustafa" userId="bbcede42-c1b2-43e6-a370-e252b59f6c51" providerId="ADAL" clId="{D49FEB51-1DE3-4CD2-AA10-D936B13D0309}" dt="2022-02-06T14:18:35.857" v="102"/>
          <ac:picMkLst>
            <pc:docMk/>
            <pc:sldMk cId="0" sldId="300"/>
            <ac:picMk id="11" creationId="{0D86C2E6-7E25-43BE-BA8E-E36FA58AD632}"/>
          </ac:picMkLst>
        </pc:picChg>
        <pc:picChg chg="del">
          <ac:chgData name="Yilmaz Mustafa" userId="bbcede42-c1b2-43e6-a370-e252b59f6c51" providerId="ADAL" clId="{D49FEB51-1DE3-4CD2-AA10-D936B13D0309}" dt="2022-02-06T14:18:34.611" v="101" actId="478"/>
          <ac:picMkLst>
            <pc:docMk/>
            <pc:sldMk cId="0" sldId="300"/>
            <ac:picMk id="450" creationId="{00000000-0000-0000-0000-000000000000}"/>
          </ac:picMkLst>
        </pc:picChg>
        <pc:picChg chg="del">
          <ac:chgData name="Yilmaz Mustafa" userId="bbcede42-c1b2-43e6-a370-e252b59f6c51" providerId="ADAL" clId="{D49FEB51-1DE3-4CD2-AA10-D936B13D0309}" dt="2022-02-06T14:18:34.611" v="101" actId="478"/>
          <ac:picMkLst>
            <pc:docMk/>
            <pc:sldMk cId="0" sldId="300"/>
            <ac:picMk id="451" creationId="{00000000-0000-0000-0000-000000000000}"/>
          </ac:picMkLst>
        </pc:picChg>
      </pc:sldChg>
      <pc:sldChg chg="addSp delSp modSp mod">
        <pc:chgData name="Yilmaz Mustafa" userId="bbcede42-c1b2-43e6-a370-e252b59f6c51" providerId="ADAL" clId="{D49FEB51-1DE3-4CD2-AA10-D936B13D0309}" dt="2022-02-09T10:42:48.838" v="200" actId="478"/>
        <pc:sldMkLst>
          <pc:docMk/>
          <pc:sldMk cId="0" sldId="301"/>
        </pc:sldMkLst>
        <pc:spChg chg="add del mod">
          <ac:chgData name="Yilmaz Mustafa" userId="bbcede42-c1b2-43e6-a370-e252b59f6c51" providerId="ADAL" clId="{D49FEB51-1DE3-4CD2-AA10-D936B13D0309}" dt="2022-02-09T10:42:48.838" v="200" actId="478"/>
          <ac:spMkLst>
            <pc:docMk/>
            <pc:sldMk cId="0" sldId="301"/>
            <ac:spMk id="3" creationId="{711681EF-C3C3-438D-A7EB-07EE7D46A40D}"/>
          </ac:spMkLst>
        </pc:spChg>
        <pc:spChg chg="add mod">
          <ac:chgData name="Yilmaz Mustafa" userId="bbcede42-c1b2-43e6-a370-e252b59f6c51" providerId="ADAL" clId="{D49FEB51-1DE3-4CD2-AA10-D936B13D0309}" dt="2022-02-06T14:18:41.784" v="104"/>
          <ac:spMkLst>
            <pc:docMk/>
            <pc:sldMk cId="0" sldId="301"/>
            <ac:spMk id="8" creationId="{3FF119C7-7BEF-44B1-AF56-A1D878A3244D}"/>
          </ac:spMkLst>
        </pc:spChg>
        <pc:spChg chg="add mod">
          <ac:chgData name="Yilmaz Mustafa" userId="bbcede42-c1b2-43e6-a370-e252b59f6c51" providerId="ADAL" clId="{D49FEB51-1DE3-4CD2-AA10-D936B13D0309}" dt="2022-02-06T14:18:41.784" v="104"/>
          <ac:spMkLst>
            <pc:docMk/>
            <pc:sldMk cId="0" sldId="301"/>
            <ac:spMk id="9" creationId="{70E68A67-5E42-45D2-8BA6-5462956421DF}"/>
          </ac:spMkLst>
        </pc:spChg>
        <pc:spChg chg="del">
          <ac:chgData name="Yilmaz Mustafa" userId="bbcede42-c1b2-43e6-a370-e252b59f6c51" providerId="ADAL" clId="{D49FEB51-1DE3-4CD2-AA10-D936B13D0309}" dt="2022-02-09T10:42:47.554" v="199" actId="478"/>
          <ac:spMkLst>
            <pc:docMk/>
            <pc:sldMk cId="0" sldId="301"/>
            <ac:spMk id="461" creationId="{00000000-0000-0000-0000-000000000000}"/>
          </ac:spMkLst>
        </pc:spChg>
        <pc:picChg chg="add mod">
          <ac:chgData name="Yilmaz Mustafa" userId="bbcede42-c1b2-43e6-a370-e252b59f6c51" providerId="ADAL" clId="{D49FEB51-1DE3-4CD2-AA10-D936B13D0309}" dt="2022-02-06T14:18:41.784" v="104"/>
          <ac:picMkLst>
            <pc:docMk/>
            <pc:sldMk cId="0" sldId="301"/>
            <ac:picMk id="6" creationId="{062786DD-A5D3-4831-A15E-C8AB8946F2E5}"/>
          </ac:picMkLst>
        </pc:picChg>
        <pc:picChg chg="add mod">
          <ac:chgData name="Yilmaz Mustafa" userId="bbcede42-c1b2-43e6-a370-e252b59f6c51" providerId="ADAL" clId="{D49FEB51-1DE3-4CD2-AA10-D936B13D0309}" dt="2022-02-06T14:18:41.784" v="104"/>
          <ac:picMkLst>
            <pc:docMk/>
            <pc:sldMk cId="0" sldId="301"/>
            <ac:picMk id="7" creationId="{C722E825-0131-4C97-BACF-BFA7333B2C9B}"/>
          </ac:picMkLst>
        </pc:picChg>
        <pc:picChg chg="del">
          <ac:chgData name="Yilmaz Mustafa" userId="bbcede42-c1b2-43e6-a370-e252b59f6c51" providerId="ADAL" clId="{D49FEB51-1DE3-4CD2-AA10-D936B13D0309}" dt="2022-02-06T14:18:40.445" v="103" actId="478"/>
          <ac:picMkLst>
            <pc:docMk/>
            <pc:sldMk cId="0" sldId="301"/>
            <ac:picMk id="463" creationId="{00000000-0000-0000-0000-000000000000}"/>
          </ac:picMkLst>
        </pc:picChg>
        <pc:picChg chg="del">
          <ac:chgData name="Yilmaz Mustafa" userId="bbcede42-c1b2-43e6-a370-e252b59f6c51" providerId="ADAL" clId="{D49FEB51-1DE3-4CD2-AA10-D936B13D0309}" dt="2022-02-06T14:18:40.445" v="103" actId="478"/>
          <ac:picMkLst>
            <pc:docMk/>
            <pc:sldMk cId="0" sldId="301"/>
            <ac:picMk id="464" creationId="{00000000-0000-0000-0000-000000000000}"/>
          </ac:picMkLst>
        </pc:picChg>
      </pc:sldChg>
      <pc:sldChg chg="addSp delSp modSp mod">
        <pc:chgData name="Yilmaz Mustafa" userId="bbcede42-c1b2-43e6-a370-e252b59f6c51" providerId="ADAL" clId="{D49FEB51-1DE3-4CD2-AA10-D936B13D0309}" dt="2022-02-06T14:18:48.315" v="106"/>
        <pc:sldMkLst>
          <pc:docMk/>
          <pc:sldMk cId="0" sldId="302"/>
        </pc:sldMkLst>
        <pc:spChg chg="add mod">
          <ac:chgData name="Yilmaz Mustafa" userId="bbcede42-c1b2-43e6-a370-e252b59f6c51" providerId="ADAL" clId="{D49FEB51-1DE3-4CD2-AA10-D936B13D0309}" dt="2022-02-06T14:18:48.315" v="106"/>
          <ac:spMkLst>
            <pc:docMk/>
            <pc:sldMk cId="0" sldId="302"/>
            <ac:spMk id="7" creationId="{E747D029-00A7-47BE-80DE-D5626DB3BD69}"/>
          </ac:spMkLst>
        </pc:spChg>
        <pc:spChg chg="add mod">
          <ac:chgData name="Yilmaz Mustafa" userId="bbcede42-c1b2-43e6-a370-e252b59f6c51" providerId="ADAL" clId="{D49FEB51-1DE3-4CD2-AA10-D936B13D0309}" dt="2022-02-06T14:18:48.315" v="106"/>
          <ac:spMkLst>
            <pc:docMk/>
            <pc:sldMk cId="0" sldId="302"/>
            <ac:spMk id="8" creationId="{C3152BE5-5217-4F11-8B6D-18180C168EE0}"/>
          </ac:spMkLst>
        </pc:spChg>
        <pc:picChg chg="add mod">
          <ac:chgData name="Yilmaz Mustafa" userId="bbcede42-c1b2-43e6-a370-e252b59f6c51" providerId="ADAL" clId="{D49FEB51-1DE3-4CD2-AA10-D936B13D0309}" dt="2022-02-06T14:18:48.315" v="106"/>
          <ac:picMkLst>
            <pc:docMk/>
            <pc:sldMk cId="0" sldId="302"/>
            <ac:picMk id="5" creationId="{15501D9A-B68B-44B1-8769-B18149AB2B05}"/>
          </ac:picMkLst>
        </pc:picChg>
        <pc:picChg chg="add mod">
          <ac:chgData name="Yilmaz Mustafa" userId="bbcede42-c1b2-43e6-a370-e252b59f6c51" providerId="ADAL" clId="{D49FEB51-1DE3-4CD2-AA10-D936B13D0309}" dt="2022-02-06T14:18:48.315" v="106"/>
          <ac:picMkLst>
            <pc:docMk/>
            <pc:sldMk cId="0" sldId="302"/>
            <ac:picMk id="6" creationId="{95ED2386-27AD-4391-A2EB-96E7058FC12A}"/>
          </ac:picMkLst>
        </pc:picChg>
        <pc:picChg chg="del">
          <ac:chgData name="Yilmaz Mustafa" userId="bbcede42-c1b2-43e6-a370-e252b59f6c51" providerId="ADAL" clId="{D49FEB51-1DE3-4CD2-AA10-D936B13D0309}" dt="2022-02-06T14:18:47.043" v="105" actId="478"/>
          <ac:picMkLst>
            <pc:docMk/>
            <pc:sldMk cId="0" sldId="302"/>
            <ac:picMk id="470" creationId="{00000000-0000-0000-0000-000000000000}"/>
          </ac:picMkLst>
        </pc:picChg>
        <pc:picChg chg="del">
          <ac:chgData name="Yilmaz Mustafa" userId="bbcede42-c1b2-43e6-a370-e252b59f6c51" providerId="ADAL" clId="{D49FEB51-1DE3-4CD2-AA10-D936B13D0309}" dt="2022-02-06T14:18:47.043" v="105" actId="478"/>
          <ac:picMkLst>
            <pc:docMk/>
            <pc:sldMk cId="0" sldId="302"/>
            <ac:picMk id="471" creationId="{00000000-0000-0000-0000-000000000000}"/>
          </ac:picMkLst>
        </pc:picChg>
      </pc:sldChg>
      <pc:sldChg chg="addSp delSp modSp mod">
        <pc:chgData name="Yilmaz Mustafa" userId="bbcede42-c1b2-43e6-a370-e252b59f6c51" providerId="ADAL" clId="{D49FEB51-1DE3-4CD2-AA10-D936B13D0309}" dt="2022-02-09T10:42:54.278" v="202" actId="478"/>
        <pc:sldMkLst>
          <pc:docMk/>
          <pc:sldMk cId="0" sldId="303"/>
        </pc:sldMkLst>
        <pc:spChg chg="add del mod">
          <ac:chgData name="Yilmaz Mustafa" userId="bbcede42-c1b2-43e6-a370-e252b59f6c51" providerId="ADAL" clId="{D49FEB51-1DE3-4CD2-AA10-D936B13D0309}" dt="2022-02-09T10:42:54.278" v="202" actId="478"/>
          <ac:spMkLst>
            <pc:docMk/>
            <pc:sldMk cId="0" sldId="303"/>
            <ac:spMk id="3" creationId="{DF65403C-7AD9-4AFB-A0E6-C31B897B1612}"/>
          </ac:spMkLst>
        </pc:spChg>
        <pc:spChg chg="add mod">
          <ac:chgData name="Yilmaz Mustafa" userId="bbcede42-c1b2-43e6-a370-e252b59f6c51" providerId="ADAL" clId="{D49FEB51-1DE3-4CD2-AA10-D936B13D0309}" dt="2022-02-06T14:18:55.064" v="108"/>
          <ac:spMkLst>
            <pc:docMk/>
            <pc:sldMk cId="0" sldId="303"/>
            <ac:spMk id="8" creationId="{AC8F9517-B00B-4819-A7BE-E235BF419D8A}"/>
          </ac:spMkLst>
        </pc:spChg>
        <pc:spChg chg="add mod">
          <ac:chgData name="Yilmaz Mustafa" userId="bbcede42-c1b2-43e6-a370-e252b59f6c51" providerId="ADAL" clId="{D49FEB51-1DE3-4CD2-AA10-D936B13D0309}" dt="2022-02-06T14:18:55.064" v="108"/>
          <ac:spMkLst>
            <pc:docMk/>
            <pc:sldMk cId="0" sldId="303"/>
            <ac:spMk id="9" creationId="{310EA00F-7899-4A5B-AE32-C7502C8E4022}"/>
          </ac:spMkLst>
        </pc:spChg>
        <pc:spChg chg="del">
          <ac:chgData name="Yilmaz Mustafa" userId="bbcede42-c1b2-43e6-a370-e252b59f6c51" providerId="ADAL" clId="{D49FEB51-1DE3-4CD2-AA10-D936B13D0309}" dt="2022-02-09T10:42:53.234" v="201" actId="478"/>
          <ac:spMkLst>
            <pc:docMk/>
            <pc:sldMk cId="0" sldId="303"/>
            <ac:spMk id="476" creationId="{00000000-0000-0000-0000-000000000000}"/>
          </ac:spMkLst>
        </pc:spChg>
        <pc:picChg chg="add mod">
          <ac:chgData name="Yilmaz Mustafa" userId="bbcede42-c1b2-43e6-a370-e252b59f6c51" providerId="ADAL" clId="{D49FEB51-1DE3-4CD2-AA10-D936B13D0309}" dt="2022-02-06T14:18:55.064" v="108"/>
          <ac:picMkLst>
            <pc:docMk/>
            <pc:sldMk cId="0" sldId="303"/>
            <ac:picMk id="6" creationId="{59FF5361-2922-4C72-B586-7A2B6AEA9477}"/>
          </ac:picMkLst>
        </pc:picChg>
        <pc:picChg chg="add mod">
          <ac:chgData name="Yilmaz Mustafa" userId="bbcede42-c1b2-43e6-a370-e252b59f6c51" providerId="ADAL" clId="{D49FEB51-1DE3-4CD2-AA10-D936B13D0309}" dt="2022-02-06T14:18:55.064" v="108"/>
          <ac:picMkLst>
            <pc:docMk/>
            <pc:sldMk cId="0" sldId="303"/>
            <ac:picMk id="7" creationId="{9563AF54-8CA9-4808-A2BA-3B1839F78D85}"/>
          </ac:picMkLst>
        </pc:picChg>
        <pc:picChg chg="del">
          <ac:chgData name="Yilmaz Mustafa" userId="bbcede42-c1b2-43e6-a370-e252b59f6c51" providerId="ADAL" clId="{D49FEB51-1DE3-4CD2-AA10-D936B13D0309}" dt="2022-02-06T14:18:53.797" v="107" actId="478"/>
          <ac:picMkLst>
            <pc:docMk/>
            <pc:sldMk cId="0" sldId="303"/>
            <ac:picMk id="478" creationId="{00000000-0000-0000-0000-000000000000}"/>
          </ac:picMkLst>
        </pc:picChg>
        <pc:picChg chg="del">
          <ac:chgData name="Yilmaz Mustafa" userId="bbcede42-c1b2-43e6-a370-e252b59f6c51" providerId="ADAL" clId="{D49FEB51-1DE3-4CD2-AA10-D936B13D0309}" dt="2022-02-06T14:18:53.797" v="107" actId="478"/>
          <ac:picMkLst>
            <pc:docMk/>
            <pc:sldMk cId="0" sldId="303"/>
            <ac:picMk id="479" creationId="{00000000-0000-0000-0000-000000000000}"/>
          </ac:picMkLst>
        </pc:picChg>
      </pc:sldChg>
      <pc:sldChg chg="addSp delSp modSp mod">
        <pc:chgData name="Yilmaz Mustafa" userId="bbcede42-c1b2-43e6-a370-e252b59f6c51" providerId="ADAL" clId="{D49FEB51-1DE3-4CD2-AA10-D936B13D0309}" dt="2022-02-09T10:42:59.591" v="204" actId="478"/>
        <pc:sldMkLst>
          <pc:docMk/>
          <pc:sldMk cId="0" sldId="304"/>
        </pc:sldMkLst>
        <pc:spChg chg="add del mod">
          <ac:chgData name="Yilmaz Mustafa" userId="bbcede42-c1b2-43e6-a370-e252b59f6c51" providerId="ADAL" clId="{D49FEB51-1DE3-4CD2-AA10-D936B13D0309}" dt="2022-02-09T10:42:59.591" v="204" actId="478"/>
          <ac:spMkLst>
            <pc:docMk/>
            <pc:sldMk cId="0" sldId="304"/>
            <ac:spMk id="3" creationId="{8D9ED2FE-F7E0-4621-BF4E-7A7F33E08615}"/>
          </ac:spMkLst>
        </pc:spChg>
        <pc:spChg chg="add mod">
          <ac:chgData name="Yilmaz Mustafa" userId="bbcede42-c1b2-43e6-a370-e252b59f6c51" providerId="ADAL" clId="{D49FEB51-1DE3-4CD2-AA10-D936B13D0309}" dt="2022-02-06T14:19:02.759" v="110"/>
          <ac:spMkLst>
            <pc:docMk/>
            <pc:sldMk cId="0" sldId="304"/>
            <ac:spMk id="8" creationId="{F974DB54-83E7-4893-A1AB-70F498D20406}"/>
          </ac:spMkLst>
        </pc:spChg>
        <pc:spChg chg="add mod">
          <ac:chgData name="Yilmaz Mustafa" userId="bbcede42-c1b2-43e6-a370-e252b59f6c51" providerId="ADAL" clId="{D49FEB51-1DE3-4CD2-AA10-D936B13D0309}" dt="2022-02-06T14:19:02.759" v="110"/>
          <ac:spMkLst>
            <pc:docMk/>
            <pc:sldMk cId="0" sldId="304"/>
            <ac:spMk id="9" creationId="{E9A67861-7E73-45E8-80AB-6EBFF7518ADD}"/>
          </ac:spMkLst>
        </pc:spChg>
        <pc:spChg chg="del">
          <ac:chgData name="Yilmaz Mustafa" userId="bbcede42-c1b2-43e6-a370-e252b59f6c51" providerId="ADAL" clId="{D49FEB51-1DE3-4CD2-AA10-D936B13D0309}" dt="2022-02-09T10:42:58.001" v="203" actId="478"/>
          <ac:spMkLst>
            <pc:docMk/>
            <pc:sldMk cId="0" sldId="304"/>
            <ac:spMk id="484" creationId="{00000000-0000-0000-0000-000000000000}"/>
          </ac:spMkLst>
        </pc:spChg>
        <pc:picChg chg="add mod">
          <ac:chgData name="Yilmaz Mustafa" userId="bbcede42-c1b2-43e6-a370-e252b59f6c51" providerId="ADAL" clId="{D49FEB51-1DE3-4CD2-AA10-D936B13D0309}" dt="2022-02-06T14:19:02.759" v="110"/>
          <ac:picMkLst>
            <pc:docMk/>
            <pc:sldMk cId="0" sldId="304"/>
            <ac:picMk id="6" creationId="{59A86D39-7AC3-4818-AC85-0EA83FA083F0}"/>
          </ac:picMkLst>
        </pc:picChg>
        <pc:picChg chg="add mod">
          <ac:chgData name="Yilmaz Mustafa" userId="bbcede42-c1b2-43e6-a370-e252b59f6c51" providerId="ADAL" clId="{D49FEB51-1DE3-4CD2-AA10-D936B13D0309}" dt="2022-02-06T14:19:02.759" v="110"/>
          <ac:picMkLst>
            <pc:docMk/>
            <pc:sldMk cId="0" sldId="304"/>
            <ac:picMk id="7" creationId="{DACA1763-2ABD-48BD-94F9-E01D0366104C}"/>
          </ac:picMkLst>
        </pc:picChg>
        <pc:picChg chg="del">
          <ac:chgData name="Yilmaz Mustafa" userId="bbcede42-c1b2-43e6-a370-e252b59f6c51" providerId="ADAL" clId="{D49FEB51-1DE3-4CD2-AA10-D936B13D0309}" dt="2022-02-06T14:19:01.314" v="109" actId="478"/>
          <ac:picMkLst>
            <pc:docMk/>
            <pc:sldMk cId="0" sldId="304"/>
            <ac:picMk id="486" creationId="{00000000-0000-0000-0000-000000000000}"/>
          </ac:picMkLst>
        </pc:picChg>
        <pc:picChg chg="del">
          <ac:chgData name="Yilmaz Mustafa" userId="bbcede42-c1b2-43e6-a370-e252b59f6c51" providerId="ADAL" clId="{D49FEB51-1DE3-4CD2-AA10-D936B13D0309}" dt="2022-02-06T14:19:01.314" v="109" actId="478"/>
          <ac:picMkLst>
            <pc:docMk/>
            <pc:sldMk cId="0" sldId="304"/>
            <ac:picMk id="487" creationId="{00000000-0000-0000-0000-000000000000}"/>
          </ac:picMkLst>
        </pc:picChg>
      </pc:sldChg>
      <pc:sldChg chg="addSp delSp modSp mod">
        <pc:chgData name="Yilmaz Mustafa" userId="bbcede42-c1b2-43e6-a370-e252b59f6c51" providerId="ADAL" clId="{D49FEB51-1DE3-4CD2-AA10-D936B13D0309}" dt="2022-02-09T10:43:04.167" v="206" actId="478"/>
        <pc:sldMkLst>
          <pc:docMk/>
          <pc:sldMk cId="0" sldId="305"/>
        </pc:sldMkLst>
        <pc:spChg chg="add del mod">
          <ac:chgData name="Yilmaz Mustafa" userId="bbcede42-c1b2-43e6-a370-e252b59f6c51" providerId="ADAL" clId="{D49FEB51-1DE3-4CD2-AA10-D936B13D0309}" dt="2022-02-09T10:43:04.167" v="206" actId="478"/>
          <ac:spMkLst>
            <pc:docMk/>
            <pc:sldMk cId="0" sldId="305"/>
            <ac:spMk id="3" creationId="{F9B2C75F-3F47-4D2F-8B57-ADEC4FC3CA8E}"/>
          </ac:spMkLst>
        </pc:spChg>
        <pc:spChg chg="add mod">
          <ac:chgData name="Yilmaz Mustafa" userId="bbcede42-c1b2-43e6-a370-e252b59f6c51" providerId="ADAL" clId="{D49FEB51-1DE3-4CD2-AA10-D936B13D0309}" dt="2022-02-06T14:19:08.587" v="112"/>
          <ac:spMkLst>
            <pc:docMk/>
            <pc:sldMk cId="0" sldId="305"/>
            <ac:spMk id="8" creationId="{19F7A020-5F66-4781-A449-DB9561C9680A}"/>
          </ac:spMkLst>
        </pc:spChg>
        <pc:spChg chg="add mod">
          <ac:chgData name="Yilmaz Mustafa" userId="bbcede42-c1b2-43e6-a370-e252b59f6c51" providerId="ADAL" clId="{D49FEB51-1DE3-4CD2-AA10-D936B13D0309}" dt="2022-02-06T14:19:08.587" v="112"/>
          <ac:spMkLst>
            <pc:docMk/>
            <pc:sldMk cId="0" sldId="305"/>
            <ac:spMk id="9" creationId="{BC747445-7B7E-4343-BF75-E025C8ED932C}"/>
          </ac:spMkLst>
        </pc:spChg>
        <pc:spChg chg="del">
          <ac:chgData name="Yilmaz Mustafa" userId="bbcede42-c1b2-43e6-a370-e252b59f6c51" providerId="ADAL" clId="{D49FEB51-1DE3-4CD2-AA10-D936B13D0309}" dt="2022-02-09T10:43:02.540" v="205" actId="478"/>
          <ac:spMkLst>
            <pc:docMk/>
            <pc:sldMk cId="0" sldId="305"/>
            <ac:spMk id="492" creationId="{00000000-0000-0000-0000-000000000000}"/>
          </ac:spMkLst>
        </pc:spChg>
        <pc:picChg chg="add mod">
          <ac:chgData name="Yilmaz Mustafa" userId="bbcede42-c1b2-43e6-a370-e252b59f6c51" providerId="ADAL" clId="{D49FEB51-1DE3-4CD2-AA10-D936B13D0309}" dt="2022-02-06T14:19:08.587" v="112"/>
          <ac:picMkLst>
            <pc:docMk/>
            <pc:sldMk cId="0" sldId="305"/>
            <ac:picMk id="6" creationId="{FFD6ABB4-C16A-42E5-94D6-18A9DD7DC99E}"/>
          </ac:picMkLst>
        </pc:picChg>
        <pc:picChg chg="add mod">
          <ac:chgData name="Yilmaz Mustafa" userId="bbcede42-c1b2-43e6-a370-e252b59f6c51" providerId="ADAL" clId="{D49FEB51-1DE3-4CD2-AA10-D936B13D0309}" dt="2022-02-06T14:19:08.587" v="112"/>
          <ac:picMkLst>
            <pc:docMk/>
            <pc:sldMk cId="0" sldId="305"/>
            <ac:picMk id="7" creationId="{0B667443-663E-4C32-AA56-E9073E950098}"/>
          </ac:picMkLst>
        </pc:picChg>
        <pc:picChg chg="del">
          <ac:chgData name="Yilmaz Mustafa" userId="bbcede42-c1b2-43e6-a370-e252b59f6c51" providerId="ADAL" clId="{D49FEB51-1DE3-4CD2-AA10-D936B13D0309}" dt="2022-02-06T14:19:07.414" v="111" actId="478"/>
          <ac:picMkLst>
            <pc:docMk/>
            <pc:sldMk cId="0" sldId="305"/>
            <ac:picMk id="494" creationId="{00000000-0000-0000-0000-000000000000}"/>
          </ac:picMkLst>
        </pc:picChg>
        <pc:picChg chg="del">
          <ac:chgData name="Yilmaz Mustafa" userId="bbcede42-c1b2-43e6-a370-e252b59f6c51" providerId="ADAL" clId="{D49FEB51-1DE3-4CD2-AA10-D936B13D0309}" dt="2022-02-06T14:19:07.414" v="111" actId="478"/>
          <ac:picMkLst>
            <pc:docMk/>
            <pc:sldMk cId="0" sldId="305"/>
            <ac:picMk id="495" creationId="{00000000-0000-0000-0000-000000000000}"/>
          </ac:picMkLst>
        </pc:picChg>
      </pc:sldChg>
      <pc:sldChg chg="addSp delSp modSp mod">
        <pc:chgData name="Yilmaz Mustafa" userId="bbcede42-c1b2-43e6-a370-e252b59f6c51" providerId="ADAL" clId="{D49FEB51-1DE3-4CD2-AA10-D936B13D0309}" dt="2022-02-06T14:19:13.519" v="114"/>
        <pc:sldMkLst>
          <pc:docMk/>
          <pc:sldMk cId="0" sldId="306"/>
        </pc:sldMkLst>
        <pc:spChg chg="add mod">
          <ac:chgData name="Yilmaz Mustafa" userId="bbcede42-c1b2-43e6-a370-e252b59f6c51" providerId="ADAL" clId="{D49FEB51-1DE3-4CD2-AA10-D936B13D0309}" dt="2022-02-06T14:19:13.519" v="114"/>
          <ac:spMkLst>
            <pc:docMk/>
            <pc:sldMk cId="0" sldId="306"/>
            <ac:spMk id="7" creationId="{E504C048-F049-4814-A888-162497BE52E6}"/>
          </ac:spMkLst>
        </pc:spChg>
        <pc:spChg chg="add mod">
          <ac:chgData name="Yilmaz Mustafa" userId="bbcede42-c1b2-43e6-a370-e252b59f6c51" providerId="ADAL" clId="{D49FEB51-1DE3-4CD2-AA10-D936B13D0309}" dt="2022-02-06T14:19:13.519" v="114"/>
          <ac:spMkLst>
            <pc:docMk/>
            <pc:sldMk cId="0" sldId="306"/>
            <ac:spMk id="8" creationId="{7021AD56-2CD9-4D7D-9D8F-E72409B3B8FC}"/>
          </ac:spMkLst>
        </pc:spChg>
        <pc:picChg chg="add mod">
          <ac:chgData name="Yilmaz Mustafa" userId="bbcede42-c1b2-43e6-a370-e252b59f6c51" providerId="ADAL" clId="{D49FEB51-1DE3-4CD2-AA10-D936B13D0309}" dt="2022-02-06T14:19:13.519" v="114"/>
          <ac:picMkLst>
            <pc:docMk/>
            <pc:sldMk cId="0" sldId="306"/>
            <ac:picMk id="5" creationId="{5DE83994-BE33-4B50-BFEE-361C2B514571}"/>
          </ac:picMkLst>
        </pc:picChg>
        <pc:picChg chg="add mod">
          <ac:chgData name="Yilmaz Mustafa" userId="bbcede42-c1b2-43e6-a370-e252b59f6c51" providerId="ADAL" clId="{D49FEB51-1DE3-4CD2-AA10-D936B13D0309}" dt="2022-02-06T14:19:13.519" v="114"/>
          <ac:picMkLst>
            <pc:docMk/>
            <pc:sldMk cId="0" sldId="306"/>
            <ac:picMk id="6" creationId="{212640C4-887A-46B6-AED6-98B64BDA8010}"/>
          </ac:picMkLst>
        </pc:picChg>
        <pc:picChg chg="del">
          <ac:chgData name="Yilmaz Mustafa" userId="bbcede42-c1b2-43e6-a370-e252b59f6c51" providerId="ADAL" clId="{D49FEB51-1DE3-4CD2-AA10-D936B13D0309}" dt="2022-02-06T14:19:12.407" v="113" actId="478"/>
          <ac:picMkLst>
            <pc:docMk/>
            <pc:sldMk cId="0" sldId="306"/>
            <ac:picMk id="501" creationId="{00000000-0000-0000-0000-000000000000}"/>
          </ac:picMkLst>
        </pc:picChg>
        <pc:picChg chg="del">
          <ac:chgData name="Yilmaz Mustafa" userId="bbcede42-c1b2-43e6-a370-e252b59f6c51" providerId="ADAL" clId="{D49FEB51-1DE3-4CD2-AA10-D936B13D0309}" dt="2022-02-06T14:19:12.407" v="113" actId="478"/>
          <ac:picMkLst>
            <pc:docMk/>
            <pc:sldMk cId="0" sldId="306"/>
            <ac:picMk id="502" creationId="{00000000-0000-0000-0000-000000000000}"/>
          </ac:picMkLst>
        </pc:picChg>
      </pc:sldChg>
      <pc:sldChg chg="addSp delSp modSp mod">
        <pc:chgData name="Yilmaz Mustafa" userId="bbcede42-c1b2-43e6-a370-e252b59f6c51" providerId="ADAL" clId="{D49FEB51-1DE3-4CD2-AA10-D936B13D0309}" dt="2022-02-06T14:19:19.949" v="116"/>
        <pc:sldMkLst>
          <pc:docMk/>
          <pc:sldMk cId="0" sldId="307"/>
        </pc:sldMkLst>
        <pc:spChg chg="add mod">
          <ac:chgData name="Yilmaz Mustafa" userId="bbcede42-c1b2-43e6-a370-e252b59f6c51" providerId="ADAL" clId="{D49FEB51-1DE3-4CD2-AA10-D936B13D0309}" dt="2022-02-06T14:19:19.949" v="116"/>
          <ac:spMkLst>
            <pc:docMk/>
            <pc:sldMk cId="0" sldId="307"/>
            <ac:spMk id="8" creationId="{E74B2B34-64DA-4FCE-956D-C70297C15D78}"/>
          </ac:spMkLst>
        </pc:spChg>
        <pc:spChg chg="add mod">
          <ac:chgData name="Yilmaz Mustafa" userId="bbcede42-c1b2-43e6-a370-e252b59f6c51" providerId="ADAL" clId="{D49FEB51-1DE3-4CD2-AA10-D936B13D0309}" dt="2022-02-06T14:19:19.949" v="116"/>
          <ac:spMkLst>
            <pc:docMk/>
            <pc:sldMk cId="0" sldId="307"/>
            <ac:spMk id="9" creationId="{D0AAE113-50D9-46D8-A944-C4854C97C913}"/>
          </ac:spMkLst>
        </pc:spChg>
        <pc:picChg chg="add mod">
          <ac:chgData name="Yilmaz Mustafa" userId="bbcede42-c1b2-43e6-a370-e252b59f6c51" providerId="ADAL" clId="{D49FEB51-1DE3-4CD2-AA10-D936B13D0309}" dt="2022-02-06T14:19:19.949" v="116"/>
          <ac:picMkLst>
            <pc:docMk/>
            <pc:sldMk cId="0" sldId="307"/>
            <ac:picMk id="6" creationId="{F0228673-F6AD-4BA5-90A4-FA904D393C9C}"/>
          </ac:picMkLst>
        </pc:picChg>
        <pc:picChg chg="add mod">
          <ac:chgData name="Yilmaz Mustafa" userId="bbcede42-c1b2-43e6-a370-e252b59f6c51" providerId="ADAL" clId="{D49FEB51-1DE3-4CD2-AA10-D936B13D0309}" dt="2022-02-06T14:19:19.949" v="116"/>
          <ac:picMkLst>
            <pc:docMk/>
            <pc:sldMk cId="0" sldId="307"/>
            <ac:picMk id="7" creationId="{0072D12A-9C97-49D3-804F-4215BB6CF6A6}"/>
          </ac:picMkLst>
        </pc:picChg>
        <pc:picChg chg="del">
          <ac:chgData name="Yilmaz Mustafa" userId="bbcede42-c1b2-43e6-a370-e252b59f6c51" providerId="ADAL" clId="{D49FEB51-1DE3-4CD2-AA10-D936B13D0309}" dt="2022-02-06T14:19:18.836" v="115" actId="478"/>
          <ac:picMkLst>
            <pc:docMk/>
            <pc:sldMk cId="0" sldId="307"/>
            <ac:picMk id="509" creationId="{00000000-0000-0000-0000-000000000000}"/>
          </ac:picMkLst>
        </pc:picChg>
        <pc:picChg chg="del">
          <ac:chgData name="Yilmaz Mustafa" userId="bbcede42-c1b2-43e6-a370-e252b59f6c51" providerId="ADAL" clId="{D49FEB51-1DE3-4CD2-AA10-D936B13D0309}" dt="2022-02-06T14:19:18.836" v="115" actId="478"/>
          <ac:picMkLst>
            <pc:docMk/>
            <pc:sldMk cId="0" sldId="307"/>
            <ac:picMk id="510" creationId="{00000000-0000-0000-0000-000000000000}"/>
          </ac:picMkLst>
        </pc:picChg>
      </pc:sldChg>
      <pc:sldChg chg="addSp delSp modSp mod">
        <pc:chgData name="Yilmaz Mustafa" userId="bbcede42-c1b2-43e6-a370-e252b59f6c51" providerId="ADAL" clId="{D49FEB51-1DE3-4CD2-AA10-D936B13D0309}" dt="2022-02-06T14:19:24.454" v="118"/>
        <pc:sldMkLst>
          <pc:docMk/>
          <pc:sldMk cId="0" sldId="308"/>
        </pc:sldMkLst>
        <pc:spChg chg="add mod">
          <ac:chgData name="Yilmaz Mustafa" userId="bbcede42-c1b2-43e6-a370-e252b59f6c51" providerId="ADAL" clId="{D49FEB51-1DE3-4CD2-AA10-D936B13D0309}" dt="2022-02-06T14:19:24.454" v="118"/>
          <ac:spMkLst>
            <pc:docMk/>
            <pc:sldMk cId="0" sldId="308"/>
            <ac:spMk id="8" creationId="{B139DA92-0759-46A2-BDB6-D355756E7E88}"/>
          </ac:spMkLst>
        </pc:spChg>
        <pc:spChg chg="add mod">
          <ac:chgData name="Yilmaz Mustafa" userId="bbcede42-c1b2-43e6-a370-e252b59f6c51" providerId="ADAL" clId="{D49FEB51-1DE3-4CD2-AA10-D936B13D0309}" dt="2022-02-06T14:19:24.454" v="118"/>
          <ac:spMkLst>
            <pc:docMk/>
            <pc:sldMk cId="0" sldId="308"/>
            <ac:spMk id="9" creationId="{AA0EE46F-2B34-4B54-92BC-818C092188CC}"/>
          </ac:spMkLst>
        </pc:spChg>
        <pc:picChg chg="add mod">
          <ac:chgData name="Yilmaz Mustafa" userId="bbcede42-c1b2-43e6-a370-e252b59f6c51" providerId="ADAL" clId="{D49FEB51-1DE3-4CD2-AA10-D936B13D0309}" dt="2022-02-06T14:19:24.454" v="118"/>
          <ac:picMkLst>
            <pc:docMk/>
            <pc:sldMk cId="0" sldId="308"/>
            <ac:picMk id="6" creationId="{2A39F414-AE7B-4F70-9F06-DD1B2C34F219}"/>
          </ac:picMkLst>
        </pc:picChg>
        <pc:picChg chg="add mod">
          <ac:chgData name="Yilmaz Mustafa" userId="bbcede42-c1b2-43e6-a370-e252b59f6c51" providerId="ADAL" clId="{D49FEB51-1DE3-4CD2-AA10-D936B13D0309}" dt="2022-02-06T14:19:24.454" v="118"/>
          <ac:picMkLst>
            <pc:docMk/>
            <pc:sldMk cId="0" sldId="308"/>
            <ac:picMk id="7" creationId="{D8ABAE25-0FE1-4BFC-919A-2BF9B4D5BC03}"/>
          </ac:picMkLst>
        </pc:picChg>
        <pc:picChg chg="del">
          <ac:chgData name="Yilmaz Mustafa" userId="bbcede42-c1b2-43e6-a370-e252b59f6c51" providerId="ADAL" clId="{D49FEB51-1DE3-4CD2-AA10-D936B13D0309}" dt="2022-02-06T14:19:23.430" v="117" actId="478"/>
          <ac:picMkLst>
            <pc:docMk/>
            <pc:sldMk cId="0" sldId="308"/>
            <ac:picMk id="517" creationId="{00000000-0000-0000-0000-000000000000}"/>
          </ac:picMkLst>
        </pc:picChg>
        <pc:picChg chg="del">
          <ac:chgData name="Yilmaz Mustafa" userId="bbcede42-c1b2-43e6-a370-e252b59f6c51" providerId="ADAL" clId="{D49FEB51-1DE3-4CD2-AA10-D936B13D0309}" dt="2022-02-06T14:19:23.430" v="117" actId="478"/>
          <ac:picMkLst>
            <pc:docMk/>
            <pc:sldMk cId="0" sldId="308"/>
            <ac:picMk id="518" creationId="{00000000-0000-0000-0000-000000000000}"/>
          </ac:picMkLst>
        </pc:picChg>
      </pc:sldChg>
      <pc:sldChg chg="addSp delSp modSp mod">
        <pc:chgData name="Yilmaz Mustafa" userId="bbcede42-c1b2-43e6-a370-e252b59f6c51" providerId="ADAL" clId="{D49FEB51-1DE3-4CD2-AA10-D936B13D0309}" dt="2022-02-06T14:19:33.669" v="120"/>
        <pc:sldMkLst>
          <pc:docMk/>
          <pc:sldMk cId="0" sldId="309"/>
        </pc:sldMkLst>
        <pc:spChg chg="add mod">
          <ac:chgData name="Yilmaz Mustafa" userId="bbcede42-c1b2-43e6-a370-e252b59f6c51" providerId="ADAL" clId="{D49FEB51-1DE3-4CD2-AA10-D936B13D0309}" dt="2022-02-06T14:19:33.669" v="120"/>
          <ac:spMkLst>
            <pc:docMk/>
            <pc:sldMk cId="0" sldId="309"/>
            <ac:spMk id="7" creationId="{A1E301EB-293A-4EDF-984F-678026543461}"/>
          </ac:spMkLst>
        </pc:spChg>
        <pc:spChg chg="add mod">
          <ac:chgData name="Yilmaz Mustafa" userId="bbcede42-c1b2-43e6-a370-e252b59f6c51" providerId="ADAL" clId="{D49FEB51-1DE3-4CD2-AA10-D936B13D0309}" dt="2022-02-06T14:19:33.669" v="120"/>
          <ac:spMkLst>
            <pc:docMk/>
            <pc:sldMk cId="0" sldId="309"/>
            <ac:spMk id="8" creationId="{30916B55-AF04-4F35-AA80-B72907B9A741}"/>
          </ac:spMkLst>
        </pc:spChg>
        <pc:picChg chg="add mod">
          <ac:chgData name="Yilmaz Mustafa" userId="bbcede42-c1b2-43e6-a370-e252b59f6c51" providerId="ADAL" clId="{D49FEB51-1DE3-4CD2-AA10-D936B13D0309}" dt="2022-02-06T14:19:33.669" v="120"/>
          <ac:picMkLst>
            <pc:docMk/>
            <pc:sldMk cId="0" sldId="309"/>
            <ac:picMk id="5" creationId="{2760FC74-3D0E-4010-A31E-4DBA038A26FE}"/>
          </ac:picMkLst>
        </pc:picChg>
        <pc:picChg chg="add mod">
          <ac:chgData name="Yilmaz Mustafa" userId="bbcede42-c1b2-43e6-a370-e252b59f6c51" providerId="ADAL" clId="{D49FEB51-1DE3-4CD2-AA10-D936B13D0309}" dt="2022-02-06T14:19:33.669" v="120"/>
          <ac:picMkLst>
            <pc:docMk/>
            <pc:sldMk cId="0" sldId="309"/>
            <ac:picMk id="6" creationId="{B93A29D5-B87A-494D-939A-24EC79E0F358}"/>
          </ac:picMkLst>
        </pc:picChg>
        <pc:picChg chg="del">
          <ac:chgData name="Yilmaz Mustafa" userId="bbcede42-c1b2-43e6-a370-e252b59f6c51" providerId="ADAL" clId="{D49FEB51-1DE3-4CD2-AA10-D936B13D0309}" dt="2022-02-06T14:19:32.458" v="119" actId="478"/>
          <ac:picMkLst>
            <pc:docMk/>
            <pc:sldMk cId="0" sldId="309"/>
            <ac:picMk id="524" creationId="{00000000-0000-0000-0000-000000000000}"/>
          </ac:picMkLst>
        </pc:picChg>
        <pc:picChg chg="del">
          <ac:chgData name="Yilmaz Mustafa" userId="bbcede42-c1b2-43e6-a370-e252b59f6c51" providerId="ADAL" clId="{D49FEB51-1DE3-4CD2-AA10-D936B13D0309}" dt="2022-02-06T14:19:32.458" v="119" actId="478"/>
          <ac:picMkLst>
            <pc:docMk/>
            <pc:sldMk cId="0" sldId="309"/>
            <ac:picMk id="525" creationId="{00000000-0000-0000-0000-000000000000}"/>
          </ac:picMkLst>
        </pc:picChg>
      </pc:sldChg>
      <pc:sldChg chg="addSp delSp modSp mod">
        <pc:chgData name="Yilmaz Mustafa" userId="bbcede42-c1b2-43e6-a370-e252b59f6c51" providerId="ADAL" clId="{D49FEB51-1DE3-4CD2-AA10-D936B13D0309}" dt="2022-02-06T14:19:41.076" v="122"/>
        <pc:sldMkLst>
          <pc:docMk/>
          <pc:sldMk cId="0" sldId="310"/>
        </pc:sldMkLst>
        <pc:spChg chg="add mod">
          <ac:chgData name="Yilmaz Mustafa" userId="bbcede42-c1b2-43e6-a370-e252b59f6c51" providerId="ADAL" clId="{D49FEB51-1DE3-4CD2-AA10-D936B13D0309}" dt="2022-02-06T14:19:41.076" v="122"/>
          <ac:spMkLst>
            <pc:docMk/>
            <pc:sldMk cId="0" sldId="310"/>
            <ac:spMk id="7" creationId="{58F0E917-EB42-4B3E-98F3-81A5BC405CCE}"/>
          </ac:spMkLst>
        </pc:spChg>
        <pc:spChg chg="add mod">
          <ac:chgData name="Yilmaz Mustafa" userId="bbcede42-c1b2-43e6-a370-e252b59f6c51" providerId="ADAL" clId="{D49FEB51-1DE3-4CD2-AA10-D936B13D0309}" dt="2022-02-06T14:19:41.076" v="122"/>
          <ac:spMkLst>
            <pc:docMk/>
            <pc:sldMk cId="0" sldId="310"/>
            <ac:spMk id="8" creationId="{9B46161C-F208-4B7D-9981-73B8653050AA}"/>
          </ac:spMkLst>
        </pc:spChg>
        <pc:picChg chg="add mod">
          <ac:chgData name="Yilmaz Mustafa" userId="bbcede42-c1b2-43e6-a370-e252b59f6c51" providerId="ADAL" clId="{D49FEB51-1DE3-4CD2-AA10-D936B13D0309}" dt="2022-02-06T14:19:41.076" v="122"/>
          <ac:picMkLst>
            <pc:docMk/>
            <pc:sldMk cId="0" sldId="310"/>
            <ac:picMk id="5" creationId="{39092BAB-EE4F-4DBD-8C42-C0711BF2EE7C}"/>
          </ac:picMkLst>
        </pc:picChg>
        <pc:picChg chg="add mod">
          <ac:chgData name="Yilmaz Mustafa" userId="bbcede42-c1b2-43e6-a370-e252b59f6c51" providerId="ADAL" clId="{D49FEB51-1DE3-4CD2-AA10-D936B13D0309}" dt="2022-02-06T14:19:41.076" v="122"/>
          <ac:picMkLst>
            <pc:docMk/>
            <pc:sldMk cId="0" sldId="310"/>
            <ac:picMk id="6" creationId="{44BBDCFC-E5CC-4CD7-B72A-209A9FB4D47C}"/>
          </ac:picMkLst>
        </pc:picChg>
        <pc:picChg chg="del">
          <ac:chgData name="Yilmaz Mustafa" userId="bbcede42-c1b2-43e6-a370-e252b59f6c51" providerId="ADAL" clId="{D49FEB51-1DE3-4CD2-AA10-D936B13D0309}" dt="2022-02-06T14:19:38.774" v="121" actId="478"/>
          <ac:picMkLst>
            <pc:docMk/>
            <pc:sldMk cId="0" sldId="310"/>
            <ac:picMk id="531" creationId="{00000000-0000-0000-0000-000000000000}"/>
          </ac:picMkLst>
        </pc:picChg>
        <pc:picChg chg="del">
          <ac:chgData name="Yilmaz Mustafa" userId="bbcede42-c1b2-43e6-a370-e252b59f6c51" providerId="ADAL" clId="{D49FEB51-1DE3-4CD2-AA10-D936B13D0309}" dt="2022-02-06T14:19:38.774" v="121" actId="478"/>
          <ac:picMkLst>
            <pc:docMk/>
            <pc:sldMk cId="0" sldId="310"/>
            <ac:picMk id="53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pPr marL="0" marR="0" lvl="0" indent="0" algn="r" defTabSz="1072866" rtl="0" eaLnBrk="1" fontAlgn="auto" latinLnBrk="0" hangingPunct="1">
              <a:lnSpc>
                <a:spcPct val="100000"/>
              </a:lnSpc>
              <a:spcBef>
                <a:spcPts val="0"/>
              </a:spcBef>
              <a:spcAft>
                <a:spcPts val="0"/>
              </a:spcAft>
              <a:buClrTx/>
              <a:buSzTx/>
              <a:buFontTx/>
              <a:buNone/>
              <a:tabLst/>
              <a:defRPr/>
            </a:pPr>
            <a:fld id="{0C3BFA73-1E6A-41F0-9240-CFC22A2CF36F}" type="slidenum">
              <a:rPr kumimoji="0" lang="LID4096"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1072866" rtl="0" eaLnBrk="1" fontAlgn="auto" latinLnBrk="0" hangingPunct="1">
                <a:lnSpc>
                  <a:spcPct val="100000"/>
                </a:lnSpc>
                <a:spcBef>
                  <a:spcPts val="0"/>
                </a:spcBef>
                <a:spcAft>
                  <a:spcPts val="0"/>
                </a:spcAft>
                <a:buClrTx/>
                <a:buSzTx/>
                <a:buFontTx/>
                <a:buNone/>
                <a:tabLst/>
                <a:defRPr/>
              </a:pPr>
              <a:t>1</a:t>
            </a:fld>
            <a:endParaRPr kumimoji="0" lang="LID4096"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863309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91af56f96_2_7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91af56f96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91af56f96_2_8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91af56f96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91af56f96_2_5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91af56f96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91af56f96_2_10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91af56f96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91af56f96_2_12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91af56f96_2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91af56f96_2_12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91af56f96_2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91af56f96_2_11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91af56f96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91af56f96_2_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91af56f9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91af56f96_2_13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91af56f96_2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91af56f96_2_14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91af56f96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91af56f96_2_16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91af56f96_2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91af56f96_2_17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91af56f96_2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91af56f96_2_17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91af56f96_2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91af56f96_2_18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91af56f96_2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91af56f96_2_14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891af56f96_2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891af56f96_2_20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891af56f96_2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91af56f96_2_19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891af56f96_2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10607e302_0_1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10607e30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891af56f96_2_21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891af56f96_2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10607e302_0_2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10607e30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8d8553be_0_58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58d8553be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91af56f96_2_22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891af56f96_2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10607e302_0_2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10607e30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10607e302_0_3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10607e30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91af56f96_2_24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91af56f96_2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10607e302_0_4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10607e30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91af56f96_2_25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91af56f96_2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91af56f96_2_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91af56f96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891af56f96_2_1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891af56f96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91af56f96_2_1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91af56f96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891af56f96_2_25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891af56f96_2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009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10607e302_0_5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10607e30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10607e302_0_5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310607e30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310607e302_0_6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310607e30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310607e302_0_7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310607e30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310607e302_0_7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310607e30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891af56f96_2_27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891af56f96_2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891af56f96_2_27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891af56f96_2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834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891af56f96_2_25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891af56f96_2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9057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891af56f96_2_28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891af56f96_2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891af56f96_2_29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891af56f96_2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10607e302_0_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10607e30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891af56f96_2_30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891af56f96_2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891af56f96_2_31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891af56f96_2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891af56f96_2_32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891af56f96_2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91af56f96_2_33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891af56f96_2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8982818543_7_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8982818543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10607e302_0_8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10607e30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10607e302_0_9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10607e30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91af56f96_2_2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91af56f96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91af56f96_2_3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91af56f96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91af56f96_2_6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91af56f96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91af56f96_2_3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91af56f96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37684" y="992767"/>
            <a:ext cx="923065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37675" y="3778833"/>
            <a:ext cx="923065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510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337740" y="1536480"/>
            <a:ext cx="9230130" cy="455472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3404600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 name="PlaceHolder 2"/>
          <p:cNvSpPr>
            <a:spLocks noGrp="1"/>
          </p:cNvSpPr>
          <p:nvPr>
            <p:ph/>
          </p:nvPr>
        </p:nvSpPr>
        <p:spPr>
          <a:xfrm>
            <a:off x="337740" y="1536480"/>
            <a:ext cx="9230130" cy="4554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3945759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 name="PlaceHolder 2"/>
          <p:cNvSpPr>
            <a:spLocks noGrp="1"/>
          </p:cNvSpPr>
          <p:nvPr>
            <p:ph/>
          </p:nvPr>
        </p:nvSpPr>
        <p:spPr>
          <a:xfrm>
            <a:off x="337740" y="1536480"/>
            <a:ext cx="4504110" cy="4554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3"/>
          <p:cNvSpPr>
            <a:spLocks noGrp="1"/>
          </p:cNvSpPr>
          <p:nvPr>
            <p:ph/>
          </p:nvPr>
        </p:nvSpPr>
        <p:spPr>
          <a:xfrm>
            <a:off x="5067660" y="1536480"/>
            <a:ext cx="4504110" cy="4554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760317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3151092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37740" y="593280"/>
            <a:ext cx="9230130" cy="353952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1881511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3" name="PlaceHolder 2"/>
          <p:cNvSpPr>
            <a:spLocks noGrp="1"/>
          </p:cNvSpPr>
          <p:nvPr>
            <p:ph/>
          </p:nvPr>
        </p:nvSpPr>
        <p:spPr>
          <a:xfrm>
            <a:off x="337740" y="153648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4" name="PlaceHolder 3"/>
          <p:cNvSpPr>
            <a:spLocks noGrp="1"/>
          </p:cNvSpPr>
          <p:nvPr>
            <p:ph/>
          </p:nvPr>
        </p:nvSpPr>
        <p:spPr>
          <a:xfrm>
            <a:off x="5067660" y="1536480"/>
            <a:ext cx="4504110" cy="4554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 name="PlaceHolder 4"/>
          <p:cNvSpPr>
            <a:spLocks noGrp="1"/>
          </p:cNvSpPr>
          <p:nvPr>
            <p:ph/>
          </p:nvPr>
        </p:nvSpPr>
        <p:spPr>
          <a:xfrm>
            <a:off x="337740" y="391584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1812845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7" name="PlaceHolder 2"/>
          <p:cNvSpPr>
            <a:spLocks noGrp="1"/>
          </p:cNvSpPr>
          <p:nvPr>
            <p:ph/>
          </p:nvPr>
        </p:nvSpPr>
        <p:spPr>
          <a:xfrm>
            <a:off x="337740" y="1536480"/>
            <a:ext cx="4504110" cy="4554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8" name="PlaceHolder 3"/>
          <p:cNvSpPr>
            <a:spLocks noGrp="1"/>
          </p:cNvSpPr>
          <p:nvPr>
            <p:ph/>
          </p:nvPr>
        </p:nvSpPr>
        <p:spPr>
          <a:xfrm>
            <a:off x="5067660" y="153648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 name="PlaceHolder 4"/>
          <p:cNvSpPr>
            <a:spLocks noGrp="1"/>
          </p:cNvSpPr>
          <p:nvPr>
            <p:ph/>
          </p:nvPr>
        </p:nvSpPr>
        <p:spPr>
          <a:xfrm>
            <a:off x="5067660" y="391584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2347377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1" name="PlaceHolder 2"/>
          <p:cNvSpPr>
            <a:spLocks noGrp="1"/>
          </p:cNvSpPr>
          <p:nvPr>
            <p:ph/>
          </p:nvPr>
        </p:nvSpPr>
        <p:spPr>
          <a:xfrm>
            <a:off x="337740" y="153648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2" name="PlaceHolder 3"/>
          <p:cNvSpPr>
            <a:spLocks noGrp="1"/>
          </p:cNvSpPr>
          <p:nvPr>
            <p:ph/>
          </p:nvPr>
        </p:nvSpPr>
        <p:spPr>
          <a:xfrm>
            <a:off x="5067660" y="153648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3" name="PlaceHolder 4"/>
          <p:cNvSpPr>
            <a:spLocks noGrp="1"/>
          </p:cNvSpPr>
          <p:nvPr>
            <p:ph/>
          </p:nvPr>
        </p:nvSpPr>
        <p:spPr>
          <a:xfrm>
            <a:off x="337740" y="3915840"/>
            <a:ext cx="923013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22296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37675" y="1536633"/>
            <a:ext cx="923065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 name="PlaceHolder 2"/>
          <p:cNvSpPr>
            <a:spLocks noGrp="1"/>
          </p:cNvSpPr>
          <p:nvPr>
            <p:ph/>
          </p:nvPr>
        </p:nvSpPr>
        <p:spPr>
          <a:xfrm>
            <a:off x="337740" y="1536480"/>
            <a:ext cx="923013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 name="PlaceHolder 3"/>
          <p:cNvSpPr>
            <a:spLocks noGrp="1"/>
          </p:cNvSpPr>
          <p:nvPr>
            <p:ph/>
          </p:nvPr>
        </p:nvSpPr>
        <p:spPr>
          <a:xfrm>
            <a:off x="337740" y="3915840"/>
            <a:ext cx="923013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4178844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8" name="PlaceHolder 2"/>
          <p:cNvSpPr>
            <a:spLocks noGrp="1"/>
          </p:cNvSpPr>
          <p:nvPr>
            <p:ph/>
          </p:nvPr>
        </p:nvSpPr>
        <p:spPr>
          <a:xfrm>
            <a:off x="337740" y="153648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9" name="PlaceHolder 3"/>
          <p:cNvSpPr>
            <a:spLocks noGrp="1"/>
          </p:cNvSpPr>
          <p:nvPr>
            <p:ph/>
          </p:nvPr>
        </p:nvSpPr>
        <p:spPr>
          <a:xfrm>
            <a:off x="5067660" y="153648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 name="PlaceHolder 4"/>
          <p:cNvSpPr>
            <a:spLocks noGrp="1"/>
          </p:cNvSpPr>
          <p:nvPr>
            <p:ph/>
          </p:nvPr>
        </p:nvSpPr>
        <p:spPr>
          <a:xfrm>
            <a:off x="337740" y="391584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 name="PlaceHolder 5"/>
          <p:cNvSpPr>
            <a:spLocks noGrp="1"/>
          </p:cNvSpPr>
          <p:nvPr>
            <p:ph/>
          </p:nvPr>
        </p:nvSpPr>
        <p:spPr>
          <a:xfrm>
            <a:off x="5067660" y="391584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3049667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3" name="PlaceHolder 2"/>
          <p:cNvSpPr>
            <a:spLocks noGrp="1"/>
          </p:cNvSpPr>
          <p:nvPr>
            <p:ph/>
          </p:nvPr>
        </p:nvSpPr>
        <p:spPr>
          <a:xfrm>
            <a:off x="337740" y="1536480"/>
            <a:ext cx="297180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4" name="PlaceHolder 3"/>
          <p:cNvSpPr>
            <a:spLocks noGrp="1"/>
          </p:cNvSpPr>
          <p:nvPr>
            <p:ph/>
          </p:nvPr>
        </p:nvSpPr>
        <p:spPr>
          <a:xfrm>
            <a:off x="3458520" y="1536480"/>
            <a:ext cx="297180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 name="PlaceHolder 4"/>
          <p:cNvSpPr>
            <a:spLocks noGrp="1"/>
          </p:cNvSpPr>
          <p:nvPr>
            <p:ph/>
          </p:nvPr>
        </p:nvSpPr>
        <p:spPr>
          <a:xfrm>
            <a:off x="6579300" y="1536480"/>
            <a:ext cx="297180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 name="PlaceHolder 5"/>
          <p:cNvSpPr>
            <a:spLocks noGrp="1"/>
          </p:cNvSpPr>
          <p:nvPr>
            <p:ph/>
          </p:nvPr>
        </p:nvSpPr>
        <p:spPr>
          <a:xfrm>
            <a:off x="337740" y="3915840"/>
            <a:ext cx="297180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 name="PlaceHolder 6"/>
          <p:cNvSpPr>
            <a:spLocks noGrp="1"/>
          </p:cNvSpPr>
          <p:nvPr>
            <p:ph/>
          </p:nvPr>
        </p:nvSpPr>
        <p:spPr>
          <a:xfrm>
            <a:off x="3458520" y="3915840"/>
            <a:ext cx="297180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8" name="PlaceHolder 7"/>
          <p:cNvSpPr>
            <a:spLocks noGrp="1"/>
          </p:cNvSpPr>
          <p:nvPr>
            <p:ph/>
          </p:nvPr>
        </p:nvSpPr>
        <p:spPr>
          <a:xfrm>
            <a:off x="6579300" y="3915840"/>
            <a:ext cx="297180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38736528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37684" y="992767"/>
            <a:ext cx="923065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37675" y="3778833"/>
            <a:ext cx="923065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803345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37675" y="2867800"/>
            <a:ext cx="923065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92394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37675" y="1536633"/>
            <a:ext cx="923065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52836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37675" y="1536633"/>
            <a:ext cx="4333225"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5235100" y="1536633"/>
            <a:ext cx="4333225"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803976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792057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37675" y="740800"/>
            <a:ext cx="3042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37675" y="1852800"/>
            <a:ext cx="3042000" cy="4239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75020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31104" y="600200"/>
            <a:ext cx="689845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325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37675" y="1536633"/>
            <a:ext cx="4333225"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5235100" y="1536633"/>
            <a:ext cx="4333225"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953000" y="-167"/>
            <a:ext cx="4953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7" name="Google Shape;37;p9"/>
          <p:cNvSpPr txBox="1">
            <a:spLocks noGrp="1"/>
          </p:cNvSpPr>
          <p:nvPr>
            <p:ph type="title"/>
          </p:nvPr>
        </p:nvSpPr>
        <p:spPr>
          <a:xfrm>
            <a:off x="287625" y="1644233"/>
            <a:ext cx="43823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87625" y="3737433"/>
            <a:ext cx="43823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5351125" y="965433"/>
            <a:ext cx="4156750" cy="4926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509980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37675" y="5640767"/>
            <a:ext cx="6498700" cy="806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771238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37675" y="1474833"/>
            <a:ext cx="923065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37675" y="4202967"/>
            <a:ext cx="9230650" cy="1734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004541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0918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37675" y="740800"/>
            <a:ext cx="3042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37675" y="1852800"/>
            <a:ext cx="3042000" cy="4239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31104" y="600200"/>
            <a:ext cx="689845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953000" y="-167"/>
            <a:ext cx="4953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7" name="Google Shape;37;p9"/>
          <p:cNvSpPr txBox="1">
            <a:spLocks noGrp="1"/>
          </p:cNvSpPr>
          <p:nvPr>
            <p:ph type="title"/>
          </p:nvPr>
        </p:nvSpPr>
        <p:spPr>
          <a:xfrm>
            <a:off x="287625" y="1644233"/>
            <a:ext cx="43823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87625" y="3737433"/>
            <a:ext cx="43823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5351125" y="965433"/>
            <a:ext cx="4156750" cy="4926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37675" y="5640767"/>
            <a:ext cx="6498700" cy="806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37675" y="1474833"/>
            <a:ext cx="923065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37675" y="4202967"/>
            <a:ext cx="9230650" cy="1734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7675" y="593367"/>
            <a:ext cx="923065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37675" y="1536633"/>
            <a:ext cx="923065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9178496" y="6217623"/>
            <a:ext cx="594425" cy="524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37740" y="992640"/>
            <a:ext cx="9230130" cy="2736480"/>
          </a:xfrm>
          <a:prstGeom prst="rect">
            <a:avLst/>
          </a:prstGeom>
          <a:noFill/>
          <a:ln w="0">
            <a:noFill/>
          </a:ln>
        </p:spPr>
        <p:txBody>
          <a:bodyPr tIns="91440" bIns="91440" anchor="b">
            <a:noAutofit/>
          </a:bodyPr>
          <a:lstStyle/>
          <a:p>
            <a:r>
              <a:rPr lang="en-US" sz="5200" b="0" strike="noStrike" spc="-1">
                <a:solidFill>
                  <a:srgbClr val="000000"/>
                </a:solidFill>
                <a:latin typeface="Arial"/>
              </a:rPr>
              <a:t>Click to edit the title text format</a:t>
            </a:r>
          </a:p>
        </p:txBody>
      </p:sp>
      <p:sp>
        <p:nvSpPr>
          <p:cNvPr id="4" name="PlaceHolder 2"/>
          <p:cNvSpPr>
            <a:spLocks noGrp="1"/>
          </p:cNvSpPr>
          <p:nvPr>
            <p:ph type="sldNum"/>
          </p:nvPr>
        </p:nvSpPr>
        <p:spPr>
          <a:xfrm>
            <a:off x="9178650" y="6217440"/>
            <a:ext cx="593970" cy="524160"/>
          </a:xfrm>
          <a:prstGeom prst="rect">
            <a:avLst/>
          </a:prstGeom>
          <a:noFill/>
          <a:ln w="0">
            <a:noFill/>
          </a:ln>
        </p:spPr>
        <p:txBody>
          <a:bodyPr tIns="91440" bIns="91440" anchor="ctr">
            <a:noAutofit/>
          </a:bodyPr>
          <a:lstStyle/>
          <a:p>
            <a:pPr algn="r">
              <a:tabLst>
                <a:tab pos="0" algn="l"/>
              </a:tabLst>
            </a:pPr>
            <a:fld id="{9392FA53-4967-409F-9A25-DD87DF885857}" type="slidenum">
              <a:rPr lang="en" sz="1000" spc="-1" smtClean="0">
                <a:solidFill>
                  <a:srgbClr val="595959"/>
                </a:solidFill>
                <a:ea typeface="Arial"/>
              </a:rPr>
              <a:pPr algn="r">
                <a:tabLst>
                  <a:tab pos="0" algn="l"/>
                </a:tabLst>
              </a:pPr>
              <a:t>‹#›</a:t>
            </a:fld>
            <a:endParaRPr lang="en-US" sz="1000" spc="-1">
              <a:latin typeface="Times New Roman"/>
            </a:endParaRPr>
          </a:p>
        </p:txBody>
      </p:sp>
      <p:sp>
        <p:nvSpPr>
          <p:cNvPr id="2" name="PlaceHolder 3"/>
          <p:cNvSpPr>
            <a:spLocks noGrp="1"/>
          </p:cNvSpPr>
          <p:nvPr>
            <p:ph type="body"/>
          </p:nvPr>
        </p:nvSpPr>
        <p:spPr>
          <a:xfrm>
            <a:off x="495300" y="1604640"/>
            <a:ext cx="891501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extLst>
      <p:ext uri="{BB962C8B-B14F-4D97-AF65-F5344CB8AC3E}">
        <p14:creationId xmlns:p14="http://schemas.microsoft.com/office/powerpoint/2010/main" val="1711548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7675" y="593367"/>
            <a:ext cx="923065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37675" y="1536633"/>
            <a:ext cx="923065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9178496" y="6217623"/>
            <a:ext cx="594425" cy="524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93887731"/>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hyperlink" Target="https://coursedrive.org/python-3-programming-beginner-to-pro-masterclas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hyperlink" Target="https://www.flickr.com/photos/wwworks/4759535970" TargetMode="External"/><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mailto:yilmaz.mustafa@intecbrussel.be" TargetMode="External"/><Relationship Id="rId5" Type="http://schemas.openxmlformats.org/officeDocument/2006/relationships/hyperlink" Target="http://www.intecbrussel.be/"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B0354608-2C0B-45C8-8C8B-8E3ED2EF5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2866" rtl="0" eaLnBrk="1" fontAlgn="auto" latinLnBrk="0" hangingPunct="1">
              <a:lnSpc>
                <a:spcPct val="100000"/>
              </a:lnSpc>
              <a:spcBef>
                <a:spcPts val="0"/>
              </a:spcBef>
              <a:spcAft>
                <a:spcPts val="0"/>
              </a:spcAft>
              <a:buClrTx/>
              <a:buSzTx/>
              <a:buFontTx/>
              <a:buNone/>
              <a:tabLst/>
              <a:defRPr/>
            </a:pPr>
            <a:endParaRPr kumimoji="0" lang="en-US" sz="2112" b="0" i="0" u="none" strike="noStrike" kern="1200" cap="none" spc="0" normalizeH="0" baseline="0" noProof="0">
              <a:ln>
                <a:noFill/>
              </a:ln>
              <a:solidFill>
                <a:prstClr val="white"/>
              </a:solidFill>
              <a:effectLst/>
              <a:uLnTx/>
              <a:uFillTx/>
              <a:latin typeface="Arial"/>
              <a:sym typeface="Arial"/>
            </a:endParaRPr>
          </a:p>
        </p:txBody>
      </p:sp>
      <p:pic>
        <p:nvPicPr>
          <p:cNvPr id="5" name="Picture 4" descr="Graphical user interface, website&#10;&#10;Description automatically generated">
            <a:extLst>
              <a:ext uri="{FF2B5EF4-FFF2-40B4-BE49-F238E27FC236}">
                <a16:creationId xmlns:a16="http://schemas.microsoft.com/office/drawing/2014/main" id="{C8556B55-4B5E-4692-B31A-BB803512FFA2}"/>
              </a:ext>
            </a:extLst>
          </p:cNvPr>
          <p:cNvPicPr>
            <a:picLocks noChangeAspect="1"/>
          </p:cNvPicPr>
          <p:nvPr/>
        </p:nvPicPr>
        <p:blipFill rotWithShape="1">
          <a:blip r:embed="rId3">
            <a:alphaModFix amt="40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8750"/>
          <a:stretch/>
        </p:blipFill>
        <p:spPr>
          <a:xfrm>
            <a:off x="1" y="10"/>
            <a:ext cx="9905998" cy="6857990"/>
          </a:xfrm>
          <a:prstGeom prst="rect">
            <a:avLst/>
          </a:prstGeom>
        </p:spPr>
      </p:pic>
      <p:sp>
        <p:nvSpPr>
          <p:cNvPr id="78" name="PlaceHolder 1"/>
          <p:cNvSpPr>
            <a:spLocks noGrp="1"/>
          </p:cNvSpPr>
          <p:nvPr>
            <p:ph type="title"/>
          </p:nvPr>
        </p:nvSpPr>
        <p:spPr>
          <a:xfrm>
            <a:off x="1155637" y="2609556"/>
            <a:ext cx="7673156" cy="897985"/>
          </a:xfrm>
          <a:prstGeom prst="rect">
            <a:avLst/>
          </a:prstGeom>
        </p:spPr>
        <p:txBody>
          <a:bodyPr vert="horz" lIns="91440" tIns="45720" rIns="91440" bIns="45720" rtlCol="0" anchor="b">
            <a:normAutofit fontScale="90000"/>
          </a:bodyPr>
          <a:lstStyle/>
          <a:p>
            <a:pPr>
              <a:tabLst>
                <a:tab pos="0" algn="l"/>
              </a:tabLst>
            </a:pPr>
            <a:r>
              <a:rPr lang="en-US" sz="6000" b="1" kern="1200" spc="-1" dirty="0">
                <a:solidFill>
                  <a:schemeClr val="tx1"/>
                </a:solidFill>
                <a:latin typeface="+mj-lt"/>
                <a:ea typeface="+mj-ea"/>
                <a:cs typeface="+mj-cs"/>
              </a:rPr>
              <a:t>Python Fundamentals</a:t>
            </a:r>
            <a:endParaRPr lang="en-US" sz="6000" kern="1200" spc="-1" dirty="0">
              <a:solidFill>
                <a:schemeClr val="tx1"/>
              </a:solidFill>
              <a:latin typeface="+mj-lt"/>
              <a:ea typeface="+mj-ea"/>
              <a:cs typeface="+mj-cs"/>
            </a:endParaRPr>
          </a:p>
        </p:txBody>
      </p:sp>
      <p:sp>
        <p:nvSpPr>
          <p:cNvPr id="79" name="PlaceHolder 2"/>
          <p:cNvSpPr>
            <a:spLocks noGrp="1"/>
          </p:cNvSpPr>
          <p:nvPr>
            <p:ph type="subTitle"/>
          </p:nvPr>
        </p:nvSpPr>
        <p:spPr>
          <a:xfrm>
            <a:off x="3639313" y="4568283"/>
            <a:ext cx="3346704" cy="785251"/>
          </a:xfrm>
          <a:prstGeom prst="rect">
            <a:avLst/>
          </a:prstGeom>
        </p:spPr>
        <p:txBody>
          <a:bodyPr vert="horz" lIns="91440" tIns="45720" rIns="91440" bIns="45720" rtlCol="0">
            <a:normAutofit/>
          </a:bodyPr>
          <a:lstStyle/>
          <a:p>
            <a:pPr>
              <a:spcBef>
                <a:spcPts val="1000"/>
              </a:spcBef>
            </a:pPr>
            <a:r>
              <a:rPr lang="en-US" sz="2400" kern="1200" spc="-1" dirty="0">
                <a:solidFill>
                  <a:schemeClr val="tx1"/>
                </a:solidFill>
                <a:latin typeface="+mn-lt"/>
                <a:ea typeface="+mn-ea"/>
                <a:cs typeface="+mn-cs"/>
              </a:rPr>
              <a:t>By Yilmaz Mustafa</a:t>
            </a:r>
          </a:p>
        </p:txBody>
      </p:sp>
      <p:sp>
        <p:nvSpPr>
          <p:cNvPr id="115" name="Freeform 5">
            <a:extLst>
              <a:ext uri="{FF2B5EF4-FFF2-40B4-BE49-F238E27FC236}">
                <a16:creationId xmlns:a16="http://schemas.microsoft.com/office/drawing/2014/main" id="{A69EB637-CEDE-43AD-8B65-DDD63C08F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2581" y="2245586"/>
            <a:ext cx="1026112"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72866" rtl="0" eaLnBrk="1" fontAlgn="auto" latinLnBrk="0" hangingPunct="1">
              <a:lnSpc>
                <a:spcPct val="100000"/>
              </a:lnSpc>
              <a:spcBef>
                <a:spcPts val="0"/>
              </a:spcBef>
              <a:spcAft>
                <a:spcPts val="0"/>
              </a:spcAft>
              <a:buClrTx/>
              <a:buSzTx/>
              <a:buFontTx/>
              <a:buNone/>
              <a:tabLst/>
              <a:defRPr/>
            </a:pPr>
            <a:endParaRPr kumimoji="0" lang="en-US" sz="2112" b="0" i="0" u="none" strike="noStrike" kern="1200" cap="none" spc="0" normalizeH="0" baseline="0" noProof="0" dirty="0">
              <a:ln>
                <a:noFill/>
              </a:ln>
              <a:solidFill>
                <a:prstClr val="white"/>
              </a:solidFill>
              <a:effectLst/>
              <a:uLnTx/>
              <a:uFillTx/>
              <a:latin typeface="Arial"/>
              <a:cs typeface="Arial"/>
              <a:sym typeface="Arial"/>
            </a:endParaRPr>
          </a:p>
        </p:txBody>
      </p:sp>
      <p:pic>
        <p:nvPicPr>
          <p:cNvPr id="3" name="Picture 2">
            <a:extLst>
              <a:ext uri="{FF2B5EF4-FFF2-40B4-BE49-F238E27FC236}">
                <a16:creationId xmlns:a16="http://schemas.microsoft.com/office/drawing/2014/main" id="{58F407F2-9F0D-4CB8-A316-2D93C736B7A6}"/>
              </a:ext>
            </a:extLst>
          </p:cNvPr>
          <p:cNvPicPr>
            <a:picLocks noChangeAspect="1"/>
          </p:cNvPicPr>
          <p:nvPr/>
        </p:nvPicPr>
        <p:blipFill rotWithShape="1">
          <a:blip r:embed="rId5"/>
          <a:srcRect l="4022" r="4018" b="-5"/>
          <a:stretch/>
        </p:blipFill>
        <p:spPr>
          <a:xfrm>
            <a:off x="8549640" y="5397114"/>
            <a:ext cx="1060704" cy="1153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7" name="Freeform 5">
            <a:extLst>
              <a:ext uri="{FF2B5EF4-FFF2-40B4-BE49-F238E27FC236}">
                <a16:creationId xmlns:a16="http://schemas.microsoft.com/office/drawing/2014/main" id="{B0FAED46-1BF7-48DB-980D-571CD2A30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7385" y="1825453"/>
            <a:ext cx="64926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72866" rtl="0" eaLnBrk="1" fontAlgn="auto" latinLnBrk="0" hangingPunct="1">
              <a:lnSpc>
                <a:spcPct val="100000"/>
              </a:lnSpc>
              <a:spcBef>
                <a:spcPts val="0"/>
              </a:spcBef>
              <a:spcAft>
                <a:spcPts val="0"/>
              </a:spcAft>
              <a:buClrTx/>
              <a:buSzTx/>
              <a:buFontTx/>
              <a:buNone/>
              <a:tabLst/>
              <a:defRPr/>
            </a:pPr>
            <a:endParaRPr kumimoji="0" lang="en-US" sz="2112" b="0" i="0" u="none" strike="noStrike" kern="1200" cap="none" spc="0" normalizeH="0" baseline="0" noProof="0" dirty="0">
              <a:ln>
                <a:noFill/>
              </a:ln>
              <a:solidFill>
                <a:prstClr val="white"/>
              </a:solidFill>
              <a:effectLst/>
              <a:uLnTx/>
              <a:uFillTx/>
              <a:latin typeface="Arial"/>
              <a:cs typeface="Arial"/>
              <a:sym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21"/>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0">
              <a:buNone/>
            </a:pPr>
            <a:endParaRPr sz="3000">
              <a:solidFill>
                <a:srgbClr val="434343"/>
              </a:solidFill>
              <a:latin typeface="Montserrat"/>
              <a:ea typeface="Montserrat"/>
              <a:cs typeface="Montserrat"/>
              <a:sym typeface="Montserrat"/>
            </a:endParaRPr>
          </a:p>
          <a:p>
            <a:pPr marL="0" indent="0">
              <a:spcBef>
                <a:spcPts val="1600"/>
              </a:spcBef>
              <a:spcAft>
                <a:spcPts val="1600"/>
              </a:spcAft>
              <a:buNone/>
            </a:pPr>
            <a:endParaRPr sz="3000">
              <a:solidFill>
                <a:srgbClr val="434343"/>
              </a:solidFill>
              <a:latin typeface="Montserrat"/>
              <a:ea typeface="Montserrat"/>
              <a:cs typeface="Montserrat"/>
              <a:sym typeface="Montserrat"/>
            </a:endParaRPr>
          </a:p>
        </p:txBody>
      </p:sp>
      <p:cxnSp>
        <p:nvCxnSpPr>
          <p:cNvPr id="119" name="Google Shape;119;p21"/>
          <p:cNvCxnSpPr/>
          <p:nvPr/>
        </p:nvCxnSpPr>
        <p:spPr>
          <a:xfrm rot="10800000">
            <a:off x="2742675" y="2159800"/>
            <a:ext cx="0" cy="2991900"/>
          </a:xfrm>
          <a:prstGeom prst="straightConnector1">
            <a:avLst/>
          </a:prstGeom>
          <a:noFill/>
          <a:ln w="38100" cap="flat" cmpd="sng">
            <a:solidFill>
              <a:srgbClr val="434343"/>
            </a:solidFill>
            <a:prstDash val="solid"/>
            <a:round/>
            <a:headEnd type="none" w="med" len="med"/>
            <a:tailEnd type="triangle" w="med" len="med"/>
          </a:ln>
        </p:spPr>
      </p:cxnSp>
      <p:cxnSp>
        <p:nvCxnSpPr>
          <p:cNvPr id="120" name="Google Shape;120;p21"/>
          <p:cNvCxnSpPr/>
          <p:nvPr/>
        </p:nvCxnSpPr>
        <p:spPr>
          <a:xfrm>
            <a:off x="2742675" y="5151700"/>
            <a:ext cx="6092400" cy="0"/>
          </a:xfrm>
          <a:prstGeom prst="straightConnector1">
            <a:avLst/>
          </a:prstGeom>
          <a:noFill/>
          <a:ln w="38100" cap="flat" cmpd="sng">
            <a:solidFill>
              <a:srgbClr val="434343"/>
            </a:solidFill>
            <a:prstDash val="solid"/>
            <a:round/>
            <a:headEnd type="none" w="med" len="med"/>
            <a:tailEnd type="triangle" w="med" len="med"/>
          </a:ln>
        </p:spPr>
      </p:cxnSp>
      <p:sp>
        <p:nvSpPr>
          <p:cNvPr id="123" name="Google Shape;123;p21"/>
          <p:cNvSpPr/>
          <p:nvPr/>
        </p:nvSpPr>
        <p:spPr>
          <a:xfrm>
            <a:off x="2757151" y="4757126"/>
            <a:ext cx="2266283" cy="387373"/>
          </a:xfrm>
          <a:custGeom>
            <a:avLst/>
            <a:gdLst/>
            <a:ahLst/>
            <a:cxnLst/>
            <a:rect l="l" t="t" r="r" b="b"/>
            <a:pathLst>
              <a:path w="147785" h="31876" extrusionOk="0">
                <a:moveTo>
                  <a:pt x="0" y="31876"/>
                </a:moveTo>
                <a:cubicBezTo>
                  <a:pt x="14102" y="29510"/>
                  <a:pt x="59983" y="22990"/>
                  <a:pt x="84614" y="17677"/>
                </a:cubicBezTo>
                <a:cubicBezTo>
                  <a:pt x="109245" y="12364"/>
                  <a:pt x="137257" y="2946"/>
                  <a:pt x="147785" y="0"/>
                </a:cubicBezTo>
              </a:path>
            </a:pathLst>
          </a:custGeom>
          <a:noFill/>
          <a:ln w="38100" cap="flat" cmpd="sng">
            <a:solidFill>
              <a:srgbClr val="1155CC"/>
            </a:solidFill>
            <a:prstDash val="solid"/>
            <a:round/>
            <a:headEnd type="none" w="med" len="med"/>
            <a:tailEnd type="triangle" w="med" len="med"/>
          </a:ln>
        </p:spPr>
      </p:sp>
      <p:sp>
        <p:nvSpPr>
          <p:cNvPr id="125" name="Google Shape;125;p21"/>
          <p:cNvSpPr txBox="1"/>
          <p:nvPr/>
        </p:nvSpPr>
        <p:spPr>
          <a:xfrm>
            <a:off x="2757150" y="4328500"/>
            <a:ext cx="1745700" cy="387600"/>
          </a:xfrm>
          <a:prstGeom prst="rect">
            <a:avLst/>
          </a:prstGeom>
          <a:noFill/>
          <a:ln>
            <a:noFill/>
          </a:ln>
        </p:spPr>
        <p:txBody>
          <a:bodyPr spcFirstLastPara="1" wrap="square" lIns="91425" tIns="91425" rIns="91425" bIns="91425" anchor="t" anchorCtr="0">
            <a:noAutofit/>
          </a:bodyPr>
          <a:lstStyle/>
          <a:p>
            <a:pPr algn="ctr"/>
            <a:r>
              <a:rPr lang="en" sz="1800" dirty="0">
                <a:latin typeface="Montserrat"/>
                <a:ea typeface="Montserrat"/>
                <a:cs typeface="Montserrat"/>
                <a:sym typeface="Montserrat"/>
              </a:rPr>
              <a:t>Basis</a:t>
            </a:r>
          </a:p>
          <a:p>
            <a:pPr algn="ctr"/>
            <a:r>
              <a:rPr lang="en" sz="1800" dirty="0">
                <a:latin typeface="Montserrat"/>
                <a:ea typeface="Montserrat"/>
                <a:cs typeface="Montserrat"/>
                <a:sym typeface="Montserrat"/>
              </a:rPr>
              <a:t>Datatypen</a:t>
            </a:r>
            <a:endParaRPr sz="1800" dirty="0">
              <a:latin typeface="Montserrat"/>
              <a:ea typeface="Montserrat"/>
              <a:cs typeface="Montserrat"/>
              <a:sym typeface="Montserrat"/>
            </a:endParaRPr>
          </a:p>
        </p:txBody>
      </p:sp>
      <p:pic>
        <p:nvPicPr>
          <p:cNvPr id="12" name="Picture 6">
            <a:extLst>
              <a:ext uri="{FF2B5EF4-FFF2-40B4-BE49-F238E27FC236}">
                <a16:creationId xmlns:a16="http://schemas.microsoft.com/office/drawing/2014/main" id="{800B1786-D3B2-474A-AC16-AE8FB6F37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F4490D05-A861-48E6-8336-4D683D0D765D}"/>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 name="Google Shape;109;p20">
            <a:extLst>
              <a:ext uri="{FF2B5EF4-FFF2-40B4-BE49-F238E27FC236}">
                <a16:creationId xmlns:a16="http://schemas.microsoft.com/office/drawing/2014/main" id="{DFB8285C-F8D8-4275-B0C4-1755B79DF7E9}"/>
              </a:ext>
            </a:extLst>
          </p:cNvPr>
          <p:cNvSpPr txBox="1"/>
          <p:nvPr/>
        </p:nvSpPr>
        <p:spPr>
          <a:xfrm>
            <a:off x="3735075" y="5216925"/>
            <a:ext cx="5100000" cy="441900"/>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Voortgang (</a:t>
            </a:r>
            <a:r>
              <a:rPr lang="nl-BE" sz="2400" dirty="0" err="1">
                <a:latin typeface="Montserrat"/>
                <a:ea typeface="Montserrat"/>
                <a:cs typeface="Montserrat"/>
                <a:sym typeface="Montserrat"/>
              </a:rPr>
              <a:t>Progress</a:t>
            </a:r>
            <a:r>
              <a:rPr lang="nl-BE" sz="2400" dirty="0">
                <a:latin typeface="Montserrat"/>
                <a:ea typeface="Montserrat"/>
                <a:cs typeface="Montserrat"/>
                <a:sym typeface="Montserrat"/>
              </a:rPr>
              <a:t>) in Python
</a:t>
            </a:r>
            <a:endParaRPr sz="2400" dirty="0">
              <a:latin typeface="Montserrat"/>
              <a:ea typeface="Montserrat"/>
              <a:cs typeface="Montserrat"/>
              <a:sym typeface="Montserrat"/>
            </a:endParaRPr>
          </a:p>
        </p:txBody>
      </p:sp>
      <p:sp>
        <p:nvSpPr>
          <p:cNvPr id="19" name="Google Shape;110;p20">
            <a:extLst>
              <a:ext uri="{FF2B5EF4-FFF2-40B4-BE49-F238E27FC236}">
                <a16:creationId xmlns:a16="http://schemas.microsoft.com/office/drawing/2014/main" id="{FFE71B45-A95B-4E23-9595-3D476848C1CA}"/>
              </a:ext>
            </a:extLst>
          </p:cNvPr>
          <p:cNvSpPr txBox="1"/>
          <p:nvPr/>
        </p:nvSpPr>
        <p:spPr>
          <a:xfrm>
            <a:off x="441375" y="2734647"/>
            <a:ext cx="2379900" cy="2030521"/>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Moeilijkheid van problemen die u kunt oplossen
</a:t>
            </a:r>
            <a:endParaRPr sz="2400" dirty="0">
              <a:latin typeface="Montserrat"/>
              <a:ea typeface="Montserrat"/>
              <a:cs typeface="Montserrat"/>
              <a:sym typeface="Montserrat"/>
            </a:endParaRPr>
          </a:p>
        </p:txBody>
      </p:sp>
      <p:sp>
        <p:nvSpPr>
          <p:cNvPr id="2" name="Google Shape;69;p15">
            <a:extLst>
              <a:ext uri="{FF2B5EF4-FFF2-40B4-BE49-F238E27FC236}">
                <a16:creationId xmlns:a16="http://schemas.microsoft.com/office/drawing/2014/main" id="{D0C25957-1198-73B1-E2DC-717D5C99830C}"/>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16B1E5B2-E83D-3895-E4FC-4433C82C24FD}"/>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22"/>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0">
              <a:buNone/>
            </a:pPr>
            <a:endParaRPr sz="3000" dirty="0">
              <a:solidFill>
                <a:srgbClr val="434343"/>
              </a:solidFill>
              <a:latin typeface="Montserrat"/>
              <a:ea typeface="Montserrat"/>
              <a:cs typeface="Montserrat"/>
              <a:sym typeface="Montserrat"/>
            </a:endParaRPr>
          </a:p>
          <a:p>
            <a:pPr marL="0" indent="0">
              <a:spcBef>
                <a:spcPts val="1600"/>
              </a:spcBef>
              <a:spcAft>
                <a:spcPts val="1600"/>
              </a:spcAft>
              <a:buNone/>
            </a:pPr>
            <a:endParaRPr sz="3000" dirty="0">
              <a:solidFill>
                <a:srgbClr val="434343"/>
              </a:solidFill>
              <a:latin typeface="Montserrat"/>
              <a:ea typeface="Montserrat"/>
              <a:cs typeface="Montserrat"/>
              <a:sym typeface="Montserrat"/>
            </a:endParaRPr>
          </a:p>
        </p:txBody>
      </p:sp>
      <p:cxnSp>
        <p:nvCxnSpPr>
          <p:cNvPr id="133" name="Google Shape;133;p22"/>
          <p:cNvCxnSpPr/>
          <p:nvPr/>
        </p:nvCxnSpPr>
        <p:spPr>
          <a:xfrm rot="10800000">
            <a:off x="2742675" y="2159800"/>
            <a:ext cx="0" cy="2991900"/>
          </a:xfrm>
          <a:prstGeom prst="straightConnector1">
            <a:avLst/>
          </a:prstGeom>
          <a:noFill/>
          <a:ln w="38100" cap="flat" cmpd="sng">
            <a:solidFill>
              <a:srgbClr val="434343"/>
            </a:solidFill>
            <a:prstDash val="solid"/>
            <a:round/>
            <a:headEnd type="none" w="med" len="med"/>
            <a:tailEnd type="triangle" w="med" len="med"/>
          </a:ln>
        </p:spPr>
      </p:cxnSp>
      <p:cxnSp>
        <p:nvCxnSpPr>
          <p:cNvPr id="134" name="Google Shape;134;p22"/>
          <p:cNvCxnSpPr/>
          <p:nvPr/>
        </p:nvCxnSpPr>
        <p:spPr>
          <a:xfrm>
            <a:off x="2742675" y="5151700"/>
            <a:ext cx="6092400" cy="0"/>
          </a:xfrm>
          <a:prstGeom prst="straightConnector1">
            <a:avLst/>
          </a:prstGeom>
          <a:noFill/>
          <a:ln w="38100" cap="flat" cmpd="sng">
            <a:solidFill>
              <a:srgbClr val="434343"/>
            </a:solidFill>
            <a:prstDash val="solid"/>
            <a:round/>
            <a:headEnd type="none" w="med" len="med"/>
            <a:tailEnd type="triangle" w="med" len="med"/>
          </a:ln>
        </p:spPr>
      </p:cxnSp>
      <p:sp>
        <p:nvSpPr>
          <p:cNvPr id="137" name="Google Shape;137;p22"/>
          <p:cNvSpPr/>
          <p:nvPr/>
        </p:nvSpPr>
        <p:spPr>
          <a:xfrm>
            <a:off x="2757151" y="4347575"/>
            <a:ext cx="3694625" cy="796900"/>
          </a:xfrm>
          <a:custGeom>
            <a:avLst/>
            <a:gdLst/>
            <a:ahLst/>
            <a:cxnLst/>
            <a:rect l="l" t="t" r="r" b="b"/>
            <a:pathLst>
              <a:path w="147785" h="31876" extrusionOk="0">
                <a:moveTo>
                  <a:pt x="0" y="31876"/>
                </a:moveTo>
                <a:cubicBezTo>
                  <a:pt x="14102" y="29510"/>
                  <a:pt x="59983" y="22990"/>
                  <a:pt x="84614" y="17677"/>
                </a:cubicBezTo>
                <a:cubicBezTo>
                  <a:pt x="109245" y="12364"/>
                  <a:pt x="137257" y="2946"/>
                  <a:pt x="147785" y="0"/>
                </a:cubicBezTo>
              </a:path>
            </a:pathLst>
          </a:custGeom>
          <a:noFill/>
          <a:ln w="38100" cap="flat" cmpd="sng">
            <a:solidFill>
              <a:srgbClr val="1155CC"/>
            </a:solidFill>
            <a:prstDash val="solid"/>
            <a:round/>
            <a:headEnd type="none" w="med" len="med"/>
            <a:tailEnd type="triangle" w="med" len="med"/>
          </a:ln>
        </p:spPr>
      </p:sp>
      <p:sp>
        <p:nvSpPr>
          <p:cNvPr id="139" name="Google Shape;139;p22"/>
          <p:cNvSpPr txBox="1"/>
          <p:nvPr/>
        </p:nvSpPr>
        <p:spPr>
          <a:xfrm>
            <a:off x="2757150" y="4328500"/>
            <a:ext cx="1745700" cy="387600"/>
          </a:xfrm>
          <a:prstGeom prst="rect">
            <a:avLst/>
          </a:prstGeom>
          <a:noFill/>
          <a:ln>
            <a:noFill/>
          </a:ln>
        </p:spPr>
        <p:txBody>
          <a:bodyPr spcFirstLastPara="1" wrap="square" lIns="91425" tIns="91425" rIns="91425" bIns="91425" anchor="t" anchorCtr="0">
            <a:noAutofit/>
          </a:bodyPr>
          <a:lstStyle/>
          <a:p>
            <a:pPr algn="ctr"/>
            <a:r>
              <a:rPr lang="en" sz="1800" dirty="0">
                <a:latin typeface="Montserrat"/>
                <a:ea typeface="Montserrat"/>
                <a:cs typeface="Montserrat"/>
                <a:sym typeface="Montserrat"/>
              </a:rPr>
              <a:t>Basis</a:t>
            </a:r>
          </a:p>
          <a:p>
            <a:pPr algn="ctr"/>
            <a:r>
              <a:rPr lang="en" sz="1800" dirty="0">
                <a:latin typeface="Montserrat"/>
                <a:ea typeface="Montserrat"/>
                <a:cs typeface="Montserrat"/>
                <a:sym typeface="Montserrat"/>
              </a:rPr>
              <a:t>Datatypen</a:t>
            </a:r>
            <a:endParaRPr sz="1800" dirty="0">
              <a:latin typeface="Montserrat"/>
              <a:ea typeface="Montserrat"/>
              <a:cs typeface="Montserrat"/>
              <a:sym typeface="Montserrat"/>
            </a:endParaRPr>
          </a:p>
        </p:txBody>
      </p:sp>
      <p:sp>
        <p:nvSpPr>
          <p:cNvPr id="140" name="Google Shape;140;p22"/>
          <p:cNvSpPr txBox="1"/>
          <p:nvPr/>
        </p:nvSpPr>
        <p:spPr>
          <a:xfrm>
            <a:off x="4605625" y="3867263"/>
            <a:ext cx="1745700" cy="387600"/>
          </a:xfrm>
          <a:prstGeom prst="rect">
            <a:avLst/>
          </a:prstGeom>
          <a:noFill/>
          <a:ln>
            <a:noFill/>
          </a:ln>
        </p:spPr>
        <p:txBody>
          <a:bodyPr spcFirstLastPara="1" wrap="square" lIns="91425" tIns="91425" rIns="91425" bIns="91425" anchor="t" anchorCtr="0">
            <a:noAutofit/>
          </a:bodyPr>
          <a:lstStyle/>
          <a:p>
            <a:pPr algn="ctr"/>
            <a:r>
              <a:rPr lang="en-US" sz="1800" dirty="0" err="1">
                <a:latin typeface="Montserrat"/>
                <a:ea typeface="Montserrat"/>
                <a:cs typeface="Montserrat"/>
                <a:sym typeface="Montserrat"/>
              </a:rPr>
              <a:t>Lussen</a:t>
            </a:r>
            <a:r>
              <a:rPr lang="en-US" sz="1800" dirty="0">
                <a:latin typeface="Montserrat"/>
                <a:ea typeface="Montserrat"/>
                <a:cs typeface="Montserrat"/>
                <a:sym typeface="Montserrat"/>
              </a:rPr>
              <a:t> </a:t>
            </a:r>
            <a:r>
              <a:rPr lang="en-US" sz="1800" dirty="0" err="1">
                <a:latin typeface="Montserrat"/>
                <a:ea typeface="Montserrat"/>
                <a:cs typeface="Montserrat"/>
                <a:sym typeface="Montserrat"/>
              </a:rPr>
              <a:t>en</a:t>
            </a:r>
            <a:endParaRPr lang="en-US" sz="1800" dirty="0">
              <a:latin typeface="Montserrat"/>
              <a:ea typeface="Montserrat"/>
              <a:cs typeface="Montserrat"/>
              <a:sym typeface="Montserrat"/>
            </a:endParaRPr>
          </a:p>
          <a:p>
            <a:pPr algn="ctr"/>
            <a:r>
              <a:rPr lang="en-US" sz="1800" dirty="0">
                <a:latin typeface="Montserrat"/>
                <a:ea typeface="Montserrat"/>
                <a:cs typeface="Montserrat"/>
                <a:sym typeface="Montserrat"/>
              </a:rPr>
              <a:t>Logica</a:t>
            </a:r>
            <a:endParaRPr sz="1800" dirty="0">
              <a:latin typeface="Montserrat"/>
              <a:ea typeface="Montserrat"/>
              <a:cs typeface="Montserrat"/>
              <a:sym typeface="Montserrat"/>
            </a:endParaRPr>
          </a:p>
        </p:txBody>
      </p:sp>
      <p:pic>
        <p:nvPicPr>
          <p:cNvPr id="13" name="Picture 6">
            <a:extLst>
              <a:ext uri="{FF2B5EF4-FFF2-40B4-BE49-F238E27FC236}">
                <a16:creationId xmlns:a16="http://schemas.microsoft.com/office/drawing/2014/main" id="{F4B05C11-262C-4D22-9C94-AF960DB1B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FAE653A2-C7B0-4038-BDE0-A572CC10B08C}"/>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Google Shape;109;p20">
            <a:extLst>
              <a:ext uri="{FF2B5EF4-FFF2-40B4-BE49-F238E27FC236}">
                <a16:creationId xmlns:a16="http://schemas.microsoft.com/office/drawing/2014/main" id="{78FF1484-99B6-4B14-BE13-2D041843C852}"/>
              </a:ext>
            </a:extLst>
          </p:cNvPr>
          <p:cNvSpPr txBox="1"/>
          <p:nvPr/>
        </p:nvSpPr>
        <p:spPr>
          <a:xfrm>
            <a:off x="3735075" y="5216925"/>
            <a:ext cx="5100000" cy="441900"/>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Voortgang (</a:t>
            </a:r>
            <a:r>
              <a:rPr lang="nl-BE" sz="2400" dirty="0" err="1">
                <a:latin typeface="Montserrat"/>
                <a:ea typeface="Montserrat"/>
                <a:cs typeface="Montserrat"/>
                <a:sym typeface="Montserrat"/>
              </a:rPr>
              <a:t>Progress</a:t>
            </a:r>
            <a:r>
              <a:rPr lang="nl-BE" sz="2400" dirty="0">
                <a:latin typeface="Montserrat"/>
                <a:ea typeface="Montserrat"/>
                <a:cs typeface="Montserrat"/>
                <a:sym typeface="Montserrat"/>
              </a:rPr>
              <a:t>) in Python
</a:t>
            </a:r>
            <a:endParaRPr sz="2400" dirty="0">
              <a:latin typeface="Montserrat"/>
              <a:ea typeface="Montserrat"/>
              <a:cs typeface="Montserrat"/>
              <a:sym typeface="Montserrat"/>
            </a:endParaRPr>
          </a:p>
        </p:txBody>
      </p:sp>
      <p:sp>
        <p:nvSpPr>
          <p:cNvPr id="20" name="Google Shape;110;p20">
            <a:extLst>
              <a:ext uri="{FF2B5EF4-FFF2-40B4-BE49-F238E27FC236}">
                <a16:creationId xmlns:a16="http://schemas.microsoft.com/office/drawing/2014/main" id="{66FBEBF4-C1A9-451D-9CC9-ADAD85F8149E}"/>
              </a:ext>
            </a:extLst>
          </p:cNvPr>
          <p:cNvSpPr txBox="1"/>
          <p:nvPr/>
        </p:nvSpPr>
        <p:spPr>
          <a:xfrm>
            <a:off x="441375" y="2734647"/>
            <a:ext cx="2379900" cy="2030521"/>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Moeilijkheid van problemen die u kunt oplossen
</a:t>
            </a:r>
            <a:endParaRPr sz="2400" dirty="0">
              <a:latin typeface="Montserrat"/>
              <a:ea typeface="Montserrat"/>
              <a:cs typeface="Montserrat"/>
              <a:sym typeface="Montserrat"/>
            </a:endParaRPr>
          </a:p>
        </p:txBody>
      </p:sp>
      <p:sp>
        <p:nvSpPr>
          <p:cNvPr id="2" name="Google Shape;69;p15">
            <a:extLst>
              <a:ext uri="{FF2B5EF4-FFF2-40B4-BE49-F238E27FC236}">
                <a16:creationId xmlns:a16="http://schemas.microsoft.com/office/drawing/2014/main" id="{4E48A1C1-B88B-BE65-2978-3CD91B31C256}"/>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95286B84-5FD2-E90A-6E86-2BF47438A7B9}"/>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23"/>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0">
              <a:buNone/>
            </a:pPr>
            <a:endParaRPr sz="3000">
              <a:solidFill>
                <a:srgbClr val="434343"/>
              </a:solidFill>
              <a:latin typeface="Montserrat"/>
              <a:ea typeface="Montserrat"/>
              <a:cs typeface="Montserrat"/>
              <a:sym typeface="Montserrat"/>
            </a:endParaRPr>
          </a:p>
          <a:p>
            <a:pPr marL="0" indent="0">
              <a:spcBef>
                <a:spcPts val="1600"/>
              </a:spcBef>
              <a:spcAft>
                <a:spcPts val="1600"/>
              </a:spcAft>
              <a:buNone/>
            </a:pPr>
            <a:endParaRPr sz="3000">
              <a:solidFill>
                <a:srgbClr val="434343"/>
              </a:solidFill>
              <a:latin typeface="Montserrat"/>
              <a:ea typeface="Montserrat"/>
              <a:cs typeface="Montserrat"/>
              <a:sym typeface="Montserrat"/>
            </a:endParaRPr>
          </a:p>
        </p:txBody>
      </p:sp>
      <p:cxnSp>
        <p:nvCxnSpPr>
          <p:cNvPr id="148" name="Google Shape;148;p23"/>
          <p:cNvCxnSpPr/>
          <p:nvPr/>
        </p:nvCxnSpPr>
        <p:spPr>
          <a:xfrm rot="10800000">
            <a:off x="2742675" y="2159800"/>
            <a:ext cx="0" cy="2991900"/>
          </a:xfrm>
          <a:prstGeom prst="straightConnector1">
            <a:avLst/>
          </a:prstGeom>
          <a:noFill/>
          <a:ln w="38100" cap="flat" cmpd="sng">
            <a:solidFill>
              <a:srgbClr val="434343"/>
            </a:solidFill>
            <a:prstDash val="solid"/>
            <a:round/>
            <a:headEnd type="none" w="med" len="med"/>
            <a:tailEnd type="triangle" w="med" len="med"/>
          </a:ln>
        </p:spPr>
      </p:cxnSp>
      <p:cxnSp>
        <p:nvCxnSpPr>
          <p:cNvPr id="149" name="Google Shape;149;p23"/>
          <p:cNvCxnSpPr/>
          <p:nvPr/>
        </p:nvCxnSpPr>
        <p:spPr>
          <a:xfrm>
            <a:off x="2742675" y="5151700"/>
            <a:ext cx="6092400" cy="0"/>
          </a:xfrm>
          <a:prstGeom prst="straightConnector1">
            <a:avLst/>
          </a:prstGeom>
          <a:noFill/>
          <a:ln w="38100" cap="flat" cmpd="sng">
            <a:solidFill>
              <a:srgbClr val="434343"/>
            </a:solidFill>
            <a:prstDash val="solid"/>
            <a:round/>
            <a:headEnd type="none" w="med" len="med"/>
            <a:tailEnd type="triangle" w="med" len="med"/>
          </a:ln>
        </p:spPr>
      </p:cxnSp>
      <p:sp>
        <p:nvSpPr>
          <p:cNvPr id="151" name="Google Shape;151;p23"/>
          <p:cNvSpPr/>
          <p:nvPr/>
        </p:nvSpPr>
        <p:spPr>
          <a:xfrm>
            <a:off x="2757151" y="4347575"/>
            <a:ext cx="3694625" cy="796900"/>
          </a:xfrm>
          <a:custGeom>
            <a:avLst/>
            <a:gdLst/>
            <a:ahLst/>
            <a:cxnLst/>
            <a:rect l="l" t="t" r="r" b="b"/>
            <a:pathLst>
              <a:path w="147785" h="31876" extrusionOk="0">
                <a:moveTo>
                  <a:pt x="0" y="31876"/>
                </a:moveTo>
                <a:cubicBezTo>
                  <a:pt x="14102" y="29510"/>
                  <a:pt x="59983" y="22990"/>
                  <a:pt x="84614" y="17677"/>
                </a:cubicBezTo>
                <a:cubicBezTo>
                  <a:pt x="109245" y="12364"/>
                  <a:pt x="137257" y="2946"/>
                  <a:pt x="147785" y="0"/>
                </a:cubicBezTo>
              </a:path>
            </a:pathLst>
          </a:custGeom>
          <a:noFill/>
          <a:ln w="38100" cap="flat" cmpd="sng">
            <a:solidFill>
              <a:srgbClr val="1155CC"/>
            </a:solidFill>
            <a:prstDash val="solid"/>
            <a:round/>
            <a:headEnd type="none" w="med" len="med"/>
            <a:tailEnd type="triangle" w="med" len="med"/>
          </a:ln>
        </p:spPr>
      </p:sp>
      <p:sp>
        <p:nvSpPr>
          <p:cNvPr id="153" name="Google Shape;153;p23"/>
          <p:cNvSpPr/>
          <p:nvPr/>
        </p:nvSpPr>
        <p:spPr>
          <a:xfrm>
            <a:off x="6451775" y="2517605"/>
            <a:ext cx="1100998" cy="1830001"/>
          </a:xfrm>
          <a:custGeom>
            <a:avLst/>
            <a:gdLst/>
            <a:ahLst/>
            <a:cxnLst/>
            <a:rect l="l" t="t" r="r" b="b"/>
            <a:pathLst>
              <a:path w="147785" h="31876" extrusionOk="0">
                <a:moveTo>
                  <a:pt x="0" y="31876"/>
                </a:moveTo>
                <a:cubicBezTo>
                  <a:pt x="14102" y="29510"/>
                  <a:pt x="59983" y="22990"/>
                  <a:pt x="84614" y="17677"/>
                </a:cubicBezTo>
                <a:cubicBezTo>
                  <a:pt x="109245" y="12364"/>
                  <a:pt x="137257" y="2946"/>
                  <a:pt x="147785" y="0"/>
                </a:cubicBezTo>
              </a:path>
            </a:pathLst>
          </a:custGeom>
          <a:noFill/>
          <a:ln w="38100" cap="flat" cmpd="sng">
            <a:solidFill>
              <a:srgbClr val="1155CC"/>
            </a:solidFill>
            <a:prstDash val="solid"/>
            <a:round/>
            <a:headEnd type="none" w="med" len="med"/>
            <a:tailEnd type="triangle" w="med" len="med"/>
          </a:ln>
        </p:spPr>
      </p:sp>
      <p:sp>
        <p:nvSpPr>
          <p:cNvPr id="154" name="Google Shape;154;p23"/>
          <p:cNvSpPr/>
          <p:nvPr/>
        </p:nvSpPr>
        <p:spPr>
          <a:xfrm rot="10800000" flipH="1">
            <a:off x="5578827" y="2770960"/>
            <a:ext cx="863064" cy="1557541"/>
          </a:xfrm>
          <a:custGeom>
            <a:avLst/>
            <a:gdLst/>
            <a:ahLst/>
            <a:cxnLst/>
            <a:rect l="l" t="t" r="r" b="b"/>
            <a:pathLst>
              <a:path w="147785" h="31876" extrusionOk="0">
                <a:moveTo>
                  <a:pt x="0" y="31876"/>
                </a:moveTo>
                <a:cubicBezTo>
                  <a:pt x="14102" y="29510"/>
                  <a:pt x="59983" y="22990"/>
                  <a:pt x="84614" y="17677"/>
                </a:cubicBezTo>
                <a:cubicBezTo>
                  <a:pt x="109245" y="12364"/>
                  <a:pt x="137257" y="2946"/>
                  <a:pt x="147785" y="0"/>
                </a:cubicBezTo>
              </a:path>
            </a:pathLst>
          </a:custGeom>
          <a:noFill/>
          <a:ln w="38100" cap="flat" cmpd="sng">
            <a:solidFill>
              <a:srgbClr val="85200C"/>
            </a:solidFill>
            <a:prstDash val="solid"/>
            <a:round/>
            <a:headEnd type="none" w="med" len="med"/>
            <a:tailEnd type="triangle" w="med" len="med"/>
          </a:ln>
        </p:spPr>
      </p:sp>
      <p:sp>
        <p:nvSpPr>
          <p:cNvPr id="156" name="Google Shape;156;p23"/>
          <p:cNvSpPr txBox="1"/>
          <p:nvPr/>
        </p:nvSpPr>
        <p:spPr>
          <a:xfrm>
            <a:off x="4080150" y="2517600"/>
            <a:ext cx="1745700" cy="387600"/>
          </a:xfrm>
          <a:prstGeom prst="rect">
            <a:avLst/>
          </a:prstGeom>
          <a:noFill/>
          <a:ln>
            <a:noFill/>
          </a:ln>
        </p:spPr>
        <p:txBody>
          <a:bodyPr spcFirstLastPara="1" wrap="square" lIns="91425" tIns="91425" rIns="91425" bIns="91425" anchor="t" anchorCtr="0">
            <a:noAutofit/>
          </a:bodyPr>
          <a:lstStyle/>
          <a:p>
            <a:pPr algn="ctr"/>
            <a:r>
              <a:rPr lang="en" sz="1800">
                <a:latin typeface="Montserrat"/>
                <a:ea typeface="Montserrat"/>
                <a:cs typeface="Montserrat"/>
                <a:sym typeface="Montserrat"/>
              </a:rPr>
              <a:t>Functies</a:t>
            </a:r>
            <a:endParaRPr sz="1800" dirty="0">
              <a:latin typeface="Montserrat"/>
              <a:ea typeface="Montserrat"/>
              <a:cs typeface="Montserrat"/>
              <a:sym typeface="Montserrat"/>
            </a:endParaRPr>
          </a:p>
        </p:txBody>
      </p:sp>
      <p:pic>
        <p:nvPicPr>
          <p:cNvPr id="16" name="Picture 6">
            <a:extLst>
              <a:ext uri="{FF2B5EF4-FFF2-40B4-BE49-F238E27FC236}">
                <a16:creationId xmlns:a16="http://schemas.microsoft.com/office/drawing/2014/main" id="{F37CC457-7453-43B3-A09D-867F0D4E3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48C1868-AD70-439A-9AEB-1902ABAC5958}"/>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 name="Google Shape;109;p20">
            <a:extLst>
              <a:ext uri="{FF2B5EF4-FFF2-40B4-BE49-F238E27FC236}">
                <a16:creationId xmlns:a16="http://schemas.microsoft.com/office/drawing/2014/main" id="{9135EF78-DD47-4F8F-9584-687C798FD4DC}"/>
              </a:ext>
            </a:extLst>
          </p:cNvPr>
          <p:cNvSpPr txBox="1"/>
          <p:nvPr/>
        </p:nvSpPr>
        <p:spPr>
          <a:xfrm>
            <a:off x="3735075" y="5216925"/>
            <a:ext cx="5100000" cy="441900"/>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Voortgang (</a:t>
            </a:r>
            <a:r>
              <a:rPr lang="nl-BE" sz="2400" dirty="0" err="1">
                <a:latin typeface="Montserrat"/>
                <a:ea typeface="Montserrat"/>
                <a:cs typeface="Montserrat"/>
                <a:sym typeface="Montserrat"/>
              </a:rPr>
              <a:t>Progress</a:t>
            </a:r>
            <a:r>
              <a:rPr lang="nl-BE" sz="2400" dirty="0">
                <a:latin typeface="Montserrat"/>
                <a:ea typeface="Montserrat"/>
                <a:cs typeface="Montserrat"/>
                <a:sym typeface="Montserrat"/>
              </a:rPr>
              <a:t>) in Python
</a:t>
            </a:r>
            <a:endParaRPr sz="2400" dirty="0">
              <a:latin typeface="Montserrat"/>
              <a:ea typeface="Montserrat"/>
              <a:cs typeface="Montserrat"/>
              <a:sym typeface="Montserrat"/>
            </a:endParaRPr>
          </a:p>
        </p:txBody>
      </p:sp>
      <p:sp>
        <p:nvSpPr>
          <p:cNvPr id="23" name="Google Shape;110;p20">
            <a:extLst>
              <a:ext uri="{FF2B5EF4-FFF2-40B4-BE49-F238E27FC236}">
                <a16:creationId xmlns:a16="http://schemas.microsoft.com/office/drawing/2014/main" id="{5825495B-83C2-4BAC-91D8-0ECF59D7B044}"/>
              </a:ext>
            </a:extLst>
          </p:cNvPr>
          <p:cNvSpPr txBox="1"/>
          <p:nvPr/>
        </p:nvSpPr>
        <p:spPr>
          <a:xfrm>
            <a:off x="441375" y="2734647"/>
            <a:ext cx="2379900" cy="2030521"/>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Moeilijkheid van problemen die u kunt oplossen
</a:t>
            </a:r>
            <a:endParaRPr sz="2400" dirty="0">
              <a:latin typeface="Montserrat"/>
              <a:ea typeface="Montserrat"/>
              <a:cs typeface="Montserrat"/>
              <a:sym typeface="Montserrat"/>
            </a:endParaRPr>
          </a:p>
        </p:txBody>
      </p:sp>
      <p:sp>
        <p:nvSpPr>
          <p:cNvPr id="18" name="Google Shape;139;p22">
            <a:extLst>
              <a:ext uri="{FF2B5EF4-FFF2-40B4-BE49-F238E27FC236}">
                <a16:creationId xmlns:a16="http://schemas.microsoft.com/office/drawing/2014/main" id="{D3BC2781-5FA9-4F7E-957E-E2F1929626B1}"/>
              </a:ext>
            </a:extLst>
          </p:cNvPr>
          <p:cNvSpPr txBox="1"/>
          <p:nvPr/>
        </p:nvSpPr>
        <p:spPr>
          <a:xfrm>
            <a:off x="2757150" y="4328500"/>
            <a:ext cx="1745700" cy="387600"/>
          </a:xfrm>
          <a:prstGeom prst="rect">
            <a:avLst/>
          </a:prstGeom>
          <a:noFill/>
          <a:ln>
            <a:noFill/>
          </a:ln>
        </p:spPr>
        <p:txBody>
          <a:bodyPr spcFirstLastPara="1" wrap="square" lIns="91425" tIns="91425" rIns="91425" bIns="91425" anchor="t" anchorCtr="0">
            <a:noAutofit/>
          </a:bodyPr>
          <a:lstStyle/>
          <a:p>
            <a:pPr algn="ctr"/>
            <a:r>
              <a:rPr lang="en" sz="1800" dirty="0">
                <a:latin typeface="Montserrat"/>
                <a:ea typeface="Montserrat"/>
                <a:cs typeface="Montserrat"/>
                <a:sym typeface="Montserrat"/>
              </a:rPr>
              <a:t>Basis</a:t>
            </a:r>
          </a:p>
          <a:p>
            <a:pPr algn="ctr"/>
            <a:r>
              <a:rPr lang="en" sz="1800" dirty="0">
                <a:latin typeface="Montserrat"/>
                <a:ea typeface="Montserrat"/>
                <a:cs typeface="Montserrat"/>
                <a:sym typeface="Montserrat"/>
              </a:rPr>
              <a:t>Datatypen</a:t>
            </a:r>
            <a:endParaRPr sz="1800" dirty="0">
              <a:latin typeface="Montserrat"/>
              <a:ea typeface="Montserrat"/>
              <a:cs typeface="Montserrat"/>
              <a:sym typeface="Montserrat"/>
            </a:endParaRPr>
          </a:p>
        </p:txBody>
      </p:sp>
      <p:sp>
        <p:nvSpPr>
          <p:cNvPr id="19" name="Google Shape;140;p22">
            <a:extLst>
              <a:ext uri="{FF2B5EF4-FFF2-40B4-BE49-F238E27FC236}">
                <a16:creationId xmlns:a16="http://schemas.microsoft.com/office/drawing/2014/main" id="{238B021A-6872-48A3-816D-887FD0FD68B2}"/>
              </a:ext>
            </a:extLst>
          </p:cNvPr>
          <p:cNvSpPr txBox="1"/>
          <p:nvPr/>
        </p:nvSpPr>
        <p:spPr>
          <a:xfrm>
            <a:off x="4605625" y="3867263"/>
            <a:ext cx="1745700" cy="387600"/>
          </a:xfrm>
          <a:prstGeom prst="rect">
            <a:avLst/>
          </a:prstGeom>
          <a:noFill/>
          <a:ln>
            <a:noFill/>
          </a:ln>
        </p:spPr>
        <p:txBody>
          <a:bodyPr spcFirstLastPara="1" wrap="square" lIns="91425" tIns="91425" rIns="91425" bIns="91425" anchor="t" anchorCtr="0">
            <a:noAutofit/>
          </a:bodyPr>
          <a:lstStyle/>
          <a:p>
            <a:pPr algn="ctr"/>
            <a:r>
              <a:rPr lang="en-US" sz="1800" dirty="0" err="1">
                <a:latin typeface="Montserrat"/>
                <a:ea typeface="Montserrat"/>
                <a:cs typeface="Montserrat"/>
                <a:sym typeface="Montserrat"/>
              </a:rPr>
              <a:t>Lussen</a:t>
            </a:r>
            <a:r>
              <a:rPr lang="en-US" sz="1800" dirty="0">
                <a:latin typeface="Montserrat"/>
                <a:ea typeface="Montserrat"/>
                <a:cs typeface="Montserrat"/>
                <a:sym typeface="Montserrat"/>
              </a:rPr>
              <a:t> </a:t>
            </a:r>
            <a:r>
              <a:rPr lang="en-US" sz="1800" dirty="0" err="1">
                <a:latin typeface="Montserrat"/>
                <a:ea typeface="Montserrat"/>
                <a:cs typeface="Montserrat"/>
                <a:sym typeface="Montserrat"/>
              </a:rPr>
              <a:t>en</a:t>
            </a:r>
            <a:endParaRPr lang="en-US" sz="1800" dirty="0">
              <a:latin typeface="Montserrat"/>
              <a:ea typeface="Montserrat"/>
              <a:cs typeface="Montserrat"/>
              <a:sym typeface="Montserrat"/>
            </a:endParaRPr>
          </a:p>
          <a:p>
            <a:pPr algn="ctr"/>
            <a:r>
              <a:rPr lang="en-US" sz="1800" dirty="0">
                <a:latin typeface="Montserrat"/>
                <a:ea typeface="Montserrat"/>
                <a:cs typeface="Montserrat"/>
                <a:sym typeface="Montserrat"/>
              </a:rPr>
              <a:t>Logica</a:t>
            </a:r>
            <a:endParaRPr sz="1800" dirty="0">
              <a:latin typeface="Montserrat"/>
              <a:ea typeface="Montserrat"/>
              <a:cs typeface="Montserrat"/>
              <a:sym typeface="Montserrat"/>
            </a:endParaRPr>
          </a:p>
        </p:txBody>
      </p:sp>
      <p:sp>
        <p:nvSpPr>
          <p:cNvPr id="2" name="Google Shape;69;p15">
            <a:extLst>
              <a:ext uri="{FF2B5EF4-FFF2-40B4-BE49-F238E27FC236}">
                <a16:creationId xmlns:a16="http://schemas.microsoft.com/office/drawing/2014/main" id="{DF567393-43A6-84F9-4B23-771AB5D1CF2F}"/>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C37FDD1F-6447-4DEA-742F-1538977F8817}"/>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24"/>
          <p:cNvSpPr txBox="1">
            <a:spLocks noGrp="1"/>
          </p:cNvSpPr>
          <p:nvPr>
            <p:ph type="body" idx="1"/>
          </p:nvPr>
        </p:nvSpPr>
        <p:spPr>
          <a:xfrm>
            <a:off x="692700" y="2009725"/>
            <a:ext cx="8826204"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Heb geduld met jezelf.</a:t>
            </a:r>
            <a:endParaRPr sz="30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A8623B9D-E51A-4443-BF44-A433306C9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804A3DB-50C8-4FB7-B9C4-FB30A12C8529}"/>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6D664ECC-0DDE-7DEE-4AC0-6722FDD3184D}"/>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59FAC805-1D05-C780-E4EF-37DC0490A092}"/>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25"/>
          <p:cNvSpPr txBox="1">
            <a:spLocks noGrp="1"/>
          </p:cNvSpPr>
          <p:nvPr>
            <p:ph type="body" idx="1"/>
          </p:nvPr>
        </p:nvSpPr>
        <p:spPr>
          <a:xfrm>
            <a:off x="692699" y="2009725"/>
            <a:ext cx="8895787"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Heb geduld met jezelf.
Neem de tijd om het materiaal te oefenen.</a:t>
            </a:r>
            <a:endParaRPr sz="30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56D17F30-D491-46A3-B543-65E81E609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70806C9-77B8-4011-AB26-69DE1A8C48BF}"/>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A5F56B30-4233-351E-D1A5-E4AF8D8B5DCB}"/>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C1B64CDE-31F6-8D78-8BD8-89CB17041ABB}"/>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8" name="Google Shape;178;p26"/>
          <p:cNvSpPr txBox="1">
            <a:spLocks noGrp="1"/>
          </p:cNvSpPr>
          <p:nvPr>
            <p:ph type="body" idx="1"/>
          </p:nvPr>
        </p:nvSpPr>
        <p:spPr>
          <a:xfrm>
            <a:off x="692699" y="2009725"/>
            <a:ext cx="8895787"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Heb geduld met jezelf.
Neem de tijd om het materiaal te oefenen.
Begin enthousiast te worden over je nieuwe vaardigheden en begin na te denken over persoonlijke projecten.</a:t>
            </a:r>
            <a:endParaRPr sz="30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01A13AAD-EFD4-443F-AE6D-BA231BF13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0481185-5491-43BB-87EF-157AF46C26D9}"/>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AE8794AC-D0B8-DEAC-CBD5-9F19F6577932}"/>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815DBD44-AC8A-1270-46AE-2245D872099D}"/>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27"/>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Laten we leren hoe we functies kunnen maken met Python!</a:t>
            </a:r>
            <a:endParaRPr sz="30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75D628EE-1B65-41BC-9740-C42788DF0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4D33DFA-CCF5-451A-A026-E2D54B4FEAA1}"/>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7C7B56F2-2178-04EA-3086-CB01134FF748}"/>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0AEB5752-964B-8C08-B1B6-33A117194E89}"/>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ctrTitle"/>
          </p:nvPr>
        </p:nvSpPr>
        <p:spPr>
          <a:xfrm>
            <a:off x="692700" y="2227817"/>
            <a:ext cx="8520600" cy="1699203"/>
          </a:xfrm>
          <a:prstGeom prst="rect">
            <a:avLst/>
          </a:prstGeom>
        </p:spPr>
        <p:txBody>
          <a:bodyPr spcFirstLastPara="1" wrap="square" lIns="91425" tIns="91425" rIns="91425" bIns="91425" anchor="b" anchorCtr="0">
            <a:noAutofit/>
          </a:bodyPr>
          <a:lstStyle/>
          <a:p>
            <a:r>
              <a:rPr lang="nl-BE" b="1" dirty="0" err="1">
                <a:latin typeface="Montserrat"/>
                <a:ea typeface="Montserrat"/>
                <a:cs typeface="Montserrat"/>
                <a:sym typeface="Montserrat"/>
              </a:rPr>
              <a:t>def</a:t>
            </a:r>
            <a:r>
              <a:rPr lang="nl-BE" b="1" dirty="0">
                <a:latin typeface="Montserrat"/>
                <a:ea typeface="Montserrat"/>
                <a:cs typeface="Montserrat"/>
                <a:sym typeface="Montserrat"/>
              </a:rPr>
              <a:t> </a:t>
            </a:r>
            <a:br>
              <a:rPr lang="nl-BE" b="1" dirty="0">
                <a:latin typeface="Montserrat"/>
                <a:ea typeface="Montserrat"/>
                <a:cs typeface="Montserrat"/>
                <a:sym typeface="Montserrat"/>
              </a:rPr>
            </a:br>
            <a:r>
              <a:rPr lang="nl-BE" b="1" dirty="0">
                <a:latin typeface="Montserrat"/>
                <a:ea typeface="Montserrat"/>
                <a:cs typeface="Montserrat"/>
                <a:sym typeface="Montserrat"/>
              </a:rPr>
              <a:t>Trefwoord (</a:t>
            </a:r>
            <a:r>
              <a:rPr lang="nl-BE" b="1" dirty="0" err="1">
                <a:latin typeface="Montserrat"/>
                <a:ea typeface="Montserrat"/>
                <a:cs typeface="Montserrat"/>
                <a:sym typeface="Montserrat"/>
              </a:rPr>
              <a:t>Keyword</a:t>
            </a:r>
            <a:r>
              <a:rPr lang="nl-BE" b="1" dirty="0">
                <a:latin typeface="Montserrat"/>
                <a:ea typeface="Montserrat"/>
                <a:cs typeface="Montserrat"/>
                <a:sym typeface="Montserrat"/>
              </a:rPr>
              <a:t>)</a:t>
            </a:r>
            <a:endParaRPr b="1" dirty="0">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C2FDAF91-FFC9-4671-A01F-DF939955D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4D807C8-E917-4004-8B47-9E8032259FD3}"/>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3A6DA7B0-6BF4-9016-31FC-D12F15337825}"/>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7A9F822F-0A42-8571-301A-E89C405D6535}"/>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29"/>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Het maken van een functie vereist een zeer specifieke syntaxis, inclusief het trefwoord </a:t>
            </a:r>
            <a:r>
              <a:rPr lang="nl-BE" sz="3000" b="1" u="sng" dirty="0" err="1">
                <a:solidFill>
                  <a:srgbClr val="434343"/>
                </a:solidFill>
                <a:latin typeface="Montserrat"/>
                <a:ea typeface="Montserrat"/>
                <a:cs typeface="Montserrat"/>
                <a:sym typeface="Montserrat"/>
              </a:rPr>
              <a:t>def</a:t>
            </a:r>
            <a:r>
              <a:rPr lang="nl-BE" sz="3000" dirty="0">
                <a:solidFill>
                  <a:srgbClr val="434343"/>
                </a:solidFill>
                <a:latin typeface="Montserrat"/>
                <a:ea typeface="Montserrat"/>
                <a:cs typeface="Montserrat"/>
                <a:sym typeface="Montserrat"/>
              </a:rPr>
              <a:t>, de juiste inspringen en de juiste structuur.
Laten we een overzicht krijgen van een Python-functiestructuur.</a:t>
            </a:r>
            <a:endParaRPr sz="30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E0F6BDA4-F7BD-4CAF-B78F-26DF99542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2D9683E-C0AD-4BCA-A94D-3198B4DB4CBE}"/>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AD106541-93F0-593A-AD70-D598277D6412}"/>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69C08471-668D-F900-A60D-A55FB1D33C20}"/>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30"/>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09" name="Google Shape;209;p30"/>
          <p:cNvSpPr/>
          <p:nvPr/>
        </p:nvSpPr>
        <p:spPr>
          <a:xfrm>
            <a:off x="604325" y="3664450"/>
            <a:ext cx="2016300" cy="766800"/>
          </a:xfrm>
          <a:prstGeom prst="wedgeRoundRectCallout">
            <a:avLst>
              <a:gd name="adj1" fmla="val 55394"/>
              <a:gd name="adj2" fmla="val -214544"/>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Deze trefwoord vertelt Python dit is een functie.</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6D27747A-4121-4823-A906-AB3CE99B1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D650915-8B54-4C7E-A9EA-01E86111AF33}"/>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05DE36C8-DC7E-43F1-ED2C-072A3D8FF9AF}"/>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612734CA-0F56-FF2F-DE99-A1664822AF02}"/>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92708" y="2782046"/>
            <a:ext cx="8520600" cy="1053309"/>
          </a:xfrm>
          <a:prstGeom prst="rect">
            <a:avLst/>
          </a:prstGeom>
        </p:spPr>
        <p:txBody>
          <a:bodyPr spcFirstLastPara="1" wrap="square" lIns="91425" tIns="91425" rIns="91425" bIns="91425" anchor="b" anchorCtr="0">
            <a:noAutofit/>
          </a:bodyPr>
          <a:lstStyle/>
          <a:p>
            <a:r>
              <a:rPr lang="nl-BE" b="1" dirty="0">
                <a:solidFill>
                  <a:schemeClr val="bg1"/>
                </a:solidFill>
                <a:latin typeface="Montserrat"/>
                <a:ea typeface="Montserrat"/>
                <a:cs typeface="Montserrat"/>
                <a:sym typeface="Montserrat"/>
              </a:rPr>
              <a:t>Methoden</a:t>
            </a:r>
            <a:endParaRPr b="1" dirty="0">
              <a:solidFill>
                <a:schemeClr val="bg1"/>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0E809EB0-A626-4C14-ACCA-10518512C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0490578-88FD-4170-9088-81476273DCED}"/>
              </a:ext>
            </a:extLst>
          </p:cNvPr>
          <p:cNvPicPr>
            <a:picLocks noChangeAspect="1"/>
          </p:cNvPicPr>
          <p:nvPr/>
        </p:nvPicPr>
        <p:blipFill>
          <a:blip r:embed="rId4"/>
          <a:stretch>
            <a:fillRect/>
          </a:stretch>
        </p:blipFill>
        <p:spPr>
          <a:xfrm>
            <a:off x="317513" y="24795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98B64454-31CF-4F8F-88B1-45469A1C6C4E}"/>
              </a:ext>
            </a:extLst>
          </p:cNvPr>
          <p:cNvSpPr txBox="1">
            <a:spLocks/>
          </p:cNvSpPr>
          <p:nvPr/>
        </p:nvSpPr>
        <p:spPr>
          <a:xfrm>
            <a:off x="6447895" y="217588"/>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
                <a:srgbClr val="000000"/>
              </a:buClr>
              <a:buSzPts val="5200"/>
              <a:buFont typeface="Arial"/>
              <a:buNone/>
              <a:tabLst/>
              <a:defRPr/>
            </a:pPr>
            <a:r>
              <a:rPr kumimoji="0" lang="nl-BE" sz="1400" b="0" i="0" u="none" strike="noStrike" kern="0" cap="none" spc="0" normalizeH="0" baseline="0" noProof="0" dirty="0">
                <a:ln>
                  <a:noFill/>
                </a:ln>
                <a:solidFill>
                  <a:srgbClr val="FFFFFF"/>
                </a:solidFill>
                <a:effectLst/>
                <a:uLnTx/>
                <a:uFillTx/>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2" name="Google Shape;69;p15">
            <a:extLst>
              <a:ext uri="{FF2B5EF4-FFF2-40B4-BE49-F238E27FC236}">
                <a16:creationId xmlns:a16="http://schemas.microsoft.com/office/drawing/2014/main" id="{77F6A114-E949-2AC1-E2C0-D201A59AE037}"/>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1"/>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18" name="Google Shape;218;p31"/>
          <p:cNvSpPr/>
          <p:nvPr/>
        </p:nvSpPr>
        <p:spPr>
          <a:xfrm>
            <a:off x="5512400" y="3815375"/>
            <a:ext cx="2541600" cy="1110900"/>
          </a:xfrm>
          <a:prstGeom prst="wedgeRoundRectCallout">
            <a:avLst>
              <a:gd name="adj1" fmla="val -85628"/>
              <a:gd name="adj2" fmla="val -170099"/>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U bepaalt zelf de functienaam. Let op “</a:t>
            </a:r>
            <a:r>
              <a:rPr lang="nl-BE" dirty="0" err="1">
                <a:latin typeface="Montserrat"/>
                <a:ea typeface="Montserrat"/>
                <a:cs typeface="Montserrat"/>
                <a:sym typeface="Montserrat"/>
              </a:rPr>
              <a:t>snake_case</a:t>
            </a:r>
            <a:r>
              <a:rPr lang="nl-BE" dirty="0">
                <a:latin typeface="Montserrat"/>
                <a:ea typeface="Montserrat"/>
                <a:cs typeface="Montserrat"/>
                <a:sym typeface="Montserrat"/>
              </a:rPr>
              <a:t>"</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1E3FAE5D-E538-4C13-ACC1-0A5AD7690E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921DDA4-4DFC-46CC-BF23-541098EB2B6D}"/>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34074AC7-7539-7554-F6D6-90DDA325C2BC}"/>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3927CB87-101D-83D3-79EB-418C8A75A8D8}"/>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Google Shape;224;p32"/>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27" name="Google Shape;227;p32"/>
          <p:cNvSpPr/>
          <p:nvPr/>
        </p:nvSpPr>
        <p:spPr>
          <a:xfrm>
            <a:off x="5512400" y="3815375"/>
            <a:ext cx="3137824" cy="1140900"/>
          </a:xfrm>
          <a:prstGeom prst="wedgeRoundRectCallout">
            <a:avLst>
              <a:gd name="adj1" fmla="val -85628"/>
              <a:gd name="adj2" fmla="val -170099"/>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snake_case naamgevingen zijn allemaal kleine letters met onderstrepingstekens tussen woorden</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7F1F5A1B-5360-4DBE-8010-4B36C4473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D0A15AE-EC67-439B-906C-6C99C7DF1BD1}"/>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246DF616-A5FB-7F65-0C22-4689DBEA79F6}"/>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1312A1BD-E559-024C-8FD7-99A872007DA9}"/>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3"/>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a:solidFill>
                  <a:srgbClr val="38761D"/>
                </a:solidFill>
                <a:latin typeface="Overpass"/>
                <a:ea typeface="Overpass"/>
                <a:cs typeface="Overpass"/>
                <a:sym typeface="Overpass"/>
              </a:rPr>
              <a:t>def</a:t>
            </a:r>
            <a:r>
              <a:rPr lang="en" sz="3000" b="1">
                <a:solidFill>
                  <a:schemeClr val="lt1"/>
                </a:solidFill>
                <a:latin typeface="Overpass"/>
                <a:ea typeface="Overpass"/>
                <a:cs typeface="Overpass"/>
                <a:sym typeface="Overpass"/>
              </a:rPr>
              <a:t> </a:t>
            </a:r>
            <a:r>
              <a:rPr lang="en" sz="3000" b="1">
                <a:solidFill>
                  <a:srgbClr val="A61C00"/>
                </a:solidFill>
                <a:latin typeface="Overpass"/>
                <a:ea typeface="Overpass"/>
                <a:cs typeface="Overpass"/>
                <a:sym typeface="Overpass"/>
              </a:rPr>
              <a:t>name_of_function():</a:t>
            </a:r>
            <a:endParaRPr sz="3000" b="1">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a:solidFill>
                  <a:schemeClr val="lt1"/>
                </a:solidFill>
                <a:latin typeface="Overpass"/>
                <a:ea typeface="Overpass"/>
                <a:cs typeface="Overpass"/>
                <a:sym typeface="Overpass"/>
              </a:rPr>
              <a:t>	</a:t>
            </a:r>
            <a:endParaRPr sz="3000" b="1">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a:solidFill>
                <a:srgbClr val="434343"/>
              </a:solidFill>
              <a:latin typeface="Montserrat"/>
              <a:ea typeface="Montserrat"/>
              <a:cs typeface="Montserrat"/>
              <a:sym typeface="Montserrat"/>
            </a:endParaRPr>
          </a:p>
          <a:p>
            <a:pPr marL="0" indent="0">
              <a:spcBef>
                <a:spcPts val="100"/>
              </a:spcBef>
              <a:spcAft>
                <a:spcPts val="1600"/>
              </a:spcAft>
              <a:buNone/>
            </a:pPr>
            <a:endParaRPr sz="3000">
              <a:solidFill>
                <a:srgbClr val="434343"/>
              </a:solidFill>
              <a:latin typeface="Montserrat"/>
              <a:ea typeface="Montserrat"/>
              <a:cs typeface="Montserrat"/>
              <a:sym typeface="Montserrat"/>
            </a:endParaRPr>
          </a:p>
        </p:txBody>
      </p:sp>
      <p:sp>
        <p:nvSpPr>
          <p:cNvPr id="236" name="Google Shape;236;p33"/>
          <p:cNvSpPr/>
          <p:nvPr/>
        </p:nvSpPr>
        <p:spPr>
          <a:xfrm>
            <a:off x="5512400" y="3815375"/>
            <a:ext cx="3018600" cy="1140900"/>
          </a:xfrm>
          <a:prstGeom prst="wedgeRoundRectCallout">
            <a:avLst>
              <a:gd name="adj1" fmla="val -15400"/>
              <a:gd name="adj2" fmla="val -171702"/>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Ronde haakje aan het einde. Later kunnen we argumenten/parameters doorgeven aan de functie.</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B6443C7D-87EA-46C8-87F3-5BB810A1E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B054B7D-F3C3-4697-AC89-8F72AD8D645F}"/>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DA8DA3F8-0D58-291C-0FFC-C0E5A057EE1E}"/>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1574E6B6-8B9C-0160-C5BA-0033D269A96B}"/>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34"/>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a:solidFill>
                  <a:srgbClr val="38761D"/>
                </a:solidFill>
                <a:latin typeface="Overpass"/>
                <a:ea typeface="Overpass"/>
                <a:cs typeface="Overpass"/>
                <a:sym typeface="Overpass"/>
              </a:rPr>
              <a:t>def</a:t>
            </a:r>
            <a:r>
              <a:rPr lang="en" sz="3000" b="1">
                <a:solidFill>
                  <a:schemeClr val="lt1"/>
                </a:solidFill>
                <a:latin typeface="Overpass"/>
                <a:ea typeface="Overpass"/>
                <a:cs typeface="Overpass"/>
                <a:sym typeface="Overpass"/>
              </a:rPr>
              <a:t> </a:t>
            </a:r>
            <a:r>
              <a:rPr lang="en" sz="3000" b="1">
                <a:solidFill>
                  <a:srgbClr val="A61C00"/>
                </a:solidFill>
                <a:latin typeface="Overpass"/>
                <a:ea typeface="Overpass"/>
                <a:cs typeface="Overpass"/>
                <a:sym typeface="Overpass"/>
              </a:rPr>
              <a:t>name_of_function():</a:t>
            </a:r>
            <a:endParaRPr sz="3000" b="1">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a:solidFill>
                  <a:schemeClr val="lt1"/>
                </a:solidFill>
                <a:latin typeface="Overpass"/>
                <a:ea typeface="Overpass"/>
                <a:cs typeface="Overpass"/>
                <a:sym typeface="Overpass"/>
              </a:rPr>
              <a:t>	</a:t>
            </a:r>
            <a:endParaRPr sz="3000" b="1">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a:solidFill>
                <a:srgbClr val="434343"/>
              </a:solidFill>
              <a:latin typeface="Montserrat"/>
              <a:ea typeface="Montserrat"/>
              <a:cs typeface="Montserrat"/>
              <a:sym typeface="Montserrat"/>
            </a:endParaRPr>
          </a:p>
          <a:p>
            <a:pPr marL="0" indent="0">
              <a:spcBef>
                <a:spcPts val="100"/>
              </a:spcBef>
              <a:spcAft>
                <a:spcPts val="1600"/>
              </a:spcAft>
              <a:buNone/>
            </a:pPr>
            <a:endParaRPr sz="3000">
              <a:solidFill>
                <a:srgbClr val="434343"/>
              </a:solidFill>
              <a:latin typeface="Montserrat"/>
              <a:ea typeface="Montserrat"/>
              <a:cs typeface="Montserrat"/>
              <a:sym typeface="Montserrat"/>
            </a:endParaRPr>
          </a:p>
        </p:txBody>
      </p:sp>
      <p:sp>
        <p:nvSpPr>
          <p:cNvPr id="245" name="Google Shape;245;p34"/>
          <p:cNvSpPr/>
          <p:nvPr/>
        </p:nvSpPr>
        <p:spPr>
          <a:xfrm>
            <a:off x="5530688" y="4088773"/>
            <a:ext cx="3018600" cy="1380489"/>
          </a:xfrm>
          <a:prstGeom prst="wedgeRoundRectCallout">
            <a:avLst>
              <a:gd name="adj1" fmla="val -9401"/>
              <a:gd name="adj2" fmla="val -174877"/>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Een dubbele punt geeft een aankomend ingesprongen blok aan. Alles wat ingesprongen is, is dan "binnen" de functie</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117CD637-A954-4840-8E0A-0CE8F6E2C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A4DEA34-7218-4566-B04E-7510BE1C785E}"/>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FC739297-3C62-0D57-9132-0276C69F7021}"/>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5307E83A-F899-CCEA-D1C8-BADCEF51C33B}"/>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35"/>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r>
              <a:rPr lang="en" sz="3000" b="1" dirty="0">
                <a:solidFill>
                  <a:srgbClr val="E69138"/>
                </a:solidFill>
                <a:latin typeface="Overpass"/>
                <a:ea typeface="Overpass"/>
                <a:cs typeface="Overpass"/>
                <a:sym typeface="Overpass"/>
              </a:rPr>
              <a:t>’’’</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Docstring explains function.</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a:t>
            </a:r>
            <a:endParaRPr sz="3000" b="1" dirty="0">
              <a:solidFill>
                <a:srgbClr val="E69138"/>
              </a:solidFill>
              <a:latin typeface="Overpass"/>
              <a:ea typeface="Overpass"/>
              <a:cs typeface="Overpass"/>
              <a:sym typeface="Overpass"/>
            </a:endParaRPr>
          </a:p>
          <a:p>
            <a:pPr marL="0" indent="0">
              <a:lnSpc>
                <a:spcPct val="100000"/>
              </a:lnSpc>
              <a:buNone/>
            </a:pPr>
            <a:r>
              <a:rPr lang="en" sz="3000" b="1" dirty="0">
                <a:solidFill>
                  <a:schemeClr val="lt1"/>
                </a:solidFill>
                <a:latin typeface="Overpass"/>
                <a:ea typeface="Overpass"/>
                <a:cs typeface="Overpass"/>
                <a:sym typeface="Overpass"/>
              </a:rPr>
              <a:t>        				</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54" name="Google Shape;254;p35"/>
          <p:cNvSpPr/>
          <p:nvPr/>
        </p:nvSpPr>
        <p:spPr>
          <a:xfrm>
            <a:off x="5965150" y="4545850"/>
            <a:ext cx="3018600" cy="1140900"/>
          </a:xfrm>
          <a:prstGeom prst="wedgeRoundRectCallout">
            <a:avLst>
              <a:gd name="adj1" fmla="val -129395"/>
              <a:gd name="adj2" fmla="val -135722"/>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Optioneel: </a:t>
            </a:r>
            <a:r>
              <a:rPr lang="nl-BE" dirty="0" err="1">
                <a:latin typeface="Montserrat"/>
                <a:ea typeface="Montserrat"/>
                <a:cs typeface="Montserrat"/>
                <a:sym typeface="Montserrat"/>
              </a:rPr>
              <a:t>Text</a:t>
            </a:r>
            <a:r>
              <a:rPr lang="nl-BE" dirty="0">
                <a:latin typeface="Montserrat"/>
                <a:ea typeface="Montserrat"/>
                <a:cs typeface="Montserrat"/>
                <a:sym typeface="Montserrat"/>
              </a:rPr>
              <a:t> met meerdere lijnen om de functie te beschrijven.</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450B0936-7DEB-4796-A73A-5EDF5A8CE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75677BD-2DB9-40CB-97CF-811ED173ED9B}"/>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B4D087C9-0495-7858-2354-1FC6D34DD6CF}"/>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79EA1739-6F20-5B77-91A9-42190FC0EA9D}"/>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0" name="Google Shape;260;p36"/>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r>
              <a:rPr lang="en" sz="3000" b="1" dirty="0">
                <a:solidFill>
                  <a:srgbClr val="E69138"/>
                </a:solidFill>
                <a:latin typeface="Overpass"/>
                <a:ea typeface="Overpass"/>
                <a:cs typeface="Overpass"/>
                <a:sym typeface="Overpass"/>
              </a:rPr>
              <a:t>’’’</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Docstring explains function.</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a:t>
            </a:r>
            <a:endParaRPr sz="3000" b="1" dirty="0">
              <a:solidFill>
                <a:srgbClr val="E69138"/>
              </a:solidFill>
              <a:latin typeface="Overpass"/>
              <a:ea typeface="Overpass"/>
              <a:cs typeface="Overpass"/>
              <a:sym typeface="Overpass"/>
            </a:endParaRPr>
          </a:p>
          <a:p>
            <a:pPr marL="0" indent="0">
              <a:lnSpc>
                <a:spcPct val="100000"/>
              </a:lnSpc>
              <a:buNone/>
            </a:pPr>
            <a:r>
              <a:rPr lang="en" sz="3000" b="1" dirty="0">
                <a:solidFill>
                  <a:schemeClr val="lt1"/>
                </a:solidFill>
                <a:latin typeface="Overpass"/>
                <a:ea typeface="Overpass"/>
                <a:cs typeface="Overpass"/>
                <a:sym typeface="Overpass"/>
              </a:rPr>
              <a:t>        				</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63" name="Google Shape;263;p36"/>
          <p:cNvSpPr/>
          <p:nvPr/>
        </p:nvSpPr>
        <p:spPr>
          <a:xfrm>
            <a:off x="441325" y="4038725"/>
            <a:ext cx="2179200" cy="1140900"/>
          </a:xfrm>
          <a:prstGeom prst="wedgeRoundRectCallout">
            <a:avLst>
              <a:gd name="adj1" fmla="val 61090"/>
              <a:gd name="adj2" fmla="val -134133"/>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b="1" dirty="0">
                <a:latin typeface="Montserrat"/>
                <a:ea typeface="Montserrat"/>
                <a:cs typeface="Montserrat"/>
                <a:sym typeface="Montserrat"/>
              </a:rPr>
              <a:t>Opmerking</a:t>
            </a:r>
            <a:r>
              <a:rPr lang="nl-BE" dirty="0">
                <a:latin typeface="Montserrat"/>
                <a:ea typeface="Montserrat"/>
                <a:cs typeface="Montserrat"/>
                <a:sym typeface="Montserrat"/>
              </a:rPr>
              <a:t>: Alles in de functie is ingesprongen (</a:t>
            </a:r>
            <a:r>
              <a:rPr lang="nl-BE" dirty="0" err="1">
                <a:latin typeface="Montserrat"/>
                <a:ea typeface="Montserrat"/>
                <a:cs typeface="Montserrat"/>
                <a:sym typeface="Montserrat"/>
              </a:rPr>
              <a:t>indented</a:t>
            </a:r>
            <a:r>
              <a:rPr lang="nl-BE" dirty="0">
                <a:latin typeface="Montserrat"/>
                <a:ea typeface="Montserrat"/>
                <a:cs typeface="Montserrat"/>
                <a:sym typeface="Montserrat"/>
              </a:rPr>
              <a:t>)</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C5E0072B-822A-442A-BBC5-DF433D7B6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5E98D56-98C0-47BC-BF03-0BDC95F09147}"/>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1318F351-B303-36A1-DE48-76C1B2E6D7EE}"/>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62C79C2F-E8B2-638C-9E65-BE3851737B1C}"/>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Google Shape;269;p37"/>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r>
              <a:rPr lang="en" sz="3000" b="1" dirty="0">
                <a:solidFill>
                  <a:srgbClr val="E69138"/>
                </a:solidFill>
                <a:latin typeface="Overpass"/>
                <a:ea typeface="Overpass"/>
                <a:cs typeface="Overpass"/>
                <a:sym typeface="Overpass"/>
              </a:rPr>
              <a:t>’’’</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Docstring explains function.</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a:t>
            </a:r>
            <a:endParaRPr sz="3000" b="1" dirty="0">
              <a:solidFill>
                <a:srgbClr val="E69138"/>
              </a:solidFill>
              <a:latin typeface="Overpass"/>
              <a:ea typeface="Overpass"/>
              <a:cs typeface="Overpass"/>
              <a:sym typeface="Overpass"/>
            </a:endParaRPr>
          </a:p>
          <a:p>
            <a:pPr marL="0" indent="0">
              <a:lnSpc>
                <a:spcPct val="100000"/>
              </a:lnSpc>
              <a:buNone/>
            </a:pPr>
            <a:r>
              <a:rPr lang="en" sz="3000" b="1" dirty="0">
                <a:solidFill>
                  <a:schemeClr val="lt1"/>
                </a:solidFill>
                <a:latin typeface="Overpass"/>
                <a:ea typeface="Overpass"/>
                <a:cs typeface="Overpass"/>
                <a:sym typeface="Overpass"/>
              </a:rPr>
              <a:t>        				</a:t>
            </a:r>
            <a:r>
              <a:rPr lang="en" sz="3000" b="1" dirty="0">
                <a:solidFill>
                  <a:srgbClr val="3D85C6"/>
                </a:solidFill>
                <a:latin typeface="Overpass"/>
                <a:ea typeface="Overpass"/>
                <a:cs typeface="Overpass"/>
                <a:sym typeface="Overpass"/>
              </a:rPr>
              <a:t>print(“Hello”)</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72" name="Google Shape;272;p37"/>
          <p:cNvSpPr/>
          <p:nvPr/>
        </p:nvSpPr>
        <p:spPr>
          <a:xfrm>
            <a:off x="441325" y="4038725"/>
            <a:ext cx="2179200" cy="1140900"/>
          </a:xfrm>
          <a:prstGeom prst="wedgeRoundRectCallout">
            <a:avLst>
              <a:gd name="adj1" fmla="val 65799"/>
              <a:gd name="adj2" fmla="val -46825"/>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a:latin typeface="Montserrat"/>
                <a:ea typeface="Montserrat"/>
                <a:cs typeface="Montserrat"/>
                <a:sym typeface="Montserrat"/>
              </a:rPr>
              <a:t>Code gaat dan in de functie.
</a:t>
            </a:r>
            <a:endParaRPr>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D8B67289-8C2F-484F-A4D8-7B05382C7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9B1F0BE-8E6E-4460-B255-97D2C422831B}"/>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48ED73C6-5FC2-2598-286B-D513B7E64C45}"/>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80DC0202-EF7B-A7C7-2766-093E7145BB74}"/>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8" name="Google Shape;278;p38"/>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r>
              <a:rPr lang="en" sz="3000" b="1" dirty="0">
                <a:solidFill>
                  <a:srgbClr val="E69138"/>
                </a:solidFill>
                <a:latin typeface="Overpass"/>
                <a:ea typeface="Overpass"/>
                <a:cs typeface="Overpass"/>
                <a:sym typeface="Overpass"/>
              </a:rPr>
              <a:t>’’’</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Docstring explains function.</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a:t>
            </a:r>
            <a:endParaRPr sz="3000" b="1" dirty="0">
              <a:solidFill>
                <a:srgbClr val="E69138"/>
              </a:solidFill>
              <a:latin typeface="Overpass"/>
              <a:ea typeface="Overpass"/>
              <a:cs typeface="Overpass"/>
              <a:sym typeface="Overpass"/>
            </a:endParaRPr>
          </a:p>
          <a:p>
            <a:pPr marL="0" indent="0">
              <a:lnSpc>
                <a:spcPct val="100000"/>
              </a:lnSpc>
              <a:buNone/>
            </a:pPr>
            <a:r>
              <a:rPr lang="en" sz="3000" b="1" dirty="0">
                <a:solidFill>
                  <a:schemeClr val="lt1"/>
                </a:solidFill>
                <a:latin typeface="Overpass"/>
                <a:ea typeface="Overpass"/>
                <a:cs typeface="Overpass"/>
                <a:sym typeface="Overpass"/>
              </a:rPr>
              <a:t>        				</a:t>
            </a:r>
            <a:r>
              <a:rPr lang="en" sz="3000" b="1" dirty="0">
                <a:solidFill>
                  <a:srgbClr val="3D85C6"/>
                </a:solidFill>
                <a:latin typeface="Overpass"/>
                <a:ea typeface="Overpass"/>
                <a:cs typeface="Overpass"/>
                <a:sym typeface="Overpass"/>
              </a:rPr>
              <a:t>print(“Hello”)</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r>
              <a:rPr lang="en" sz="3000" b="1" dirty="0">
                <a:solidFill>
                  <a:srgbClr val="D54DAB"/>
                </a:solidFill>
                <a:latin typeface="Overpass"/>
                <a:ea typeface="Overpass"/>
                <a:cs typeface="Overpass"/>
                <a:sym typeface="Overpass"/>
              </a:rPr>
              <a:t>&gt;&gt; name_of_function()</a:t>
            </a:r>
            <a:endParaRPr sz="3000" b="1" dirty="0">
              <a:solidFill>
                <a:srgbClr val="D54DAB"/>
              </a:solidFill>
              <a:latin typeface="Overpass"/>
              <a:ea typeface="Overpass"/>
              <a:cs typeface="Overpass"/>
              <a:sym typeface="Overpass"/>
            </a:endParaRPr>
          </a:p>
          <a:p>
            <a:pPr marL="0" indent="0">
              <a:lnSpc>
                <a:spcPct val="100000"/>
              </a:lnSpc>
              <a:spcBef>
                <a:spcPts val="100"/>
              </a:spcBef>
              <a:buClr>
                <a:schemeClr val="dk1"/>
              </a:buClr>
              <a:buSzPts val="1100"/>
              <a:buNone/>
            </a:pPr>
            <a:r>
              <a:rPr lang="en" sz="3000" b="1" dirty="0">
                <a:solidFill>
                  <a:srgbClr val="D54DAB"/>
                </a:solidFill>
                <a:latin typeface="Overpass"/>
                <a:ea typeface="Overpass"/>
                <a:cs typeface="Overpass"/>
                <a:sym typeface="Overpass"/>
              </a:rPr>
              <a:t>&gt;&gt; Hello</a:t>
            </a: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81" name="Google Shape;281;p38"/>
          <p:cNvSpPr/>
          <p:nvPr/>
        </p:nvSpPr>
        <p:spPr>
          <a:xfrm>
            <a:off x="6456159" y="4325283"/>
            <a:ext cx="2397120" cy="1140900"/>
          </a:xfrm>
          <a:prstGeom prst="wedgeRoundRectCallout">
            <a:avLst>
              <a:gd name="adj1" fmla="val -115503"/>
              <a:gd name="adj2" fmla="val 5072"/>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Functie kan dan worden </a:t>
            </a:r>
            <a:r>
              <a:rPr lang="nl-BE" b="1" dirty="0">
                <a:latin typeface="Montserrat"/>
                <a:ea typeface="Montserrat"/>
                <a:cs typeface="Montserrat"/>
                <a:sym typeface="Montserrat"/>
              </a:rPr>
              <a:t>uitgevoerd</a:t>
            </a:r>
            <a:r>
              <a:rPr lang="nl-BE" dirty="0">
                <a:latin typeface="Montserrat"/>
                <a:ea typeface="Montserrat"/>
                <a:cs typeface="Montserrat"/>
                <a:sym typeface="Montserrat"/>
              </a:rPr>
              <a:t> / </a:t>
            </a:r>
            <a:r>
              <a:rPr lang="nl-BE" b="1" dirty="0">
                <a:latin typeface="Montserrat"/>
                <a:ea typeface="Montserrat"/>
                <a:cs typeface="Montserrat"/>
                <a:sym typeface="Montserrat"/>
              </a:rPr>
              <a:t>aangeroepen</a:t>
            </a:r>
            <a:r>
              <a:rPr lang="nl-BE" dirty="0">
                <a:latin typeface="Montserrat"/>
                <a:ea typeface="Montserrat"/>
                <a:cs typeface="Montserrat"/>
                <a:sym typeface="Montserrat"/>
              </a:rPr>
              <a:t> om het resultaat te zien.</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734D0E66-E8EA-48D9-90BB-6B1CF5DFE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FADC342-E72E-4126-B4AA-DC1A38A9CA2F}"/>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0108ADB8-1DE8-ED9C-2F89-4176FC576328}"/>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85CFCC7E-4B43-0E7B-9915-CBC9A5C9D092}"/>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7" name="Google Shape;287;p39"/>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r>
              <a:rPr lang="en" sz="3000" b="1" dirty="0">
                <a:solidFill>
                  <a:srgbClr val="E69138"/>
                </a:solidFill>
                <a:latin typeface="Overpass"/>
                <a:ea typeface="Overpass"/>
                <a:cs typeface="Overpass"/>
                <a:sym typeface="Overpass"/>
              </a:rPr>
              <a:t>’’’</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Docstring explains function.</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a:t>
            </a:r>
            <a:endParaRPr sz="3000" b="1" dirty="0">
              <a:solidFill>
                <a:srgbClr val="E69138"/>
              </a:solidFill>
              <a:latin typeface="Overpass"/>
              <a:ea typeface="Overpass"/>
              <a:cs typeface="Overpass"/>
              <a:sym typeface="Overpass"/>
            </a:endParaRPr>
          </a:p>
          <a:p>
            <a:pPr marL="0" indent="0">
              <a:lnSpc>
                <a:spcPct val="100000"/>
              </a:lnSpc>
              <a:buNone/>
            </a:pPr>
            <a:r>
              <a:rPr lang="en" sz="3000" b="1" dirty="0">
                <a:solidFill>
                  <a:schemeClr val="lt1"/>
                </a:solidFill>
                <a:latin typeface="Overpass"/>
                <a:ea typeface="Overpass"/>
                <a:cs typeface="Overpass"/>
                <a:sym typeface="Overpass"/>
              </a:rPr>
              <a:t>        				</a:t>
            </a:r>
            <a:r>
              <a:rPr lang="en" sz="3000" b="1" dirty="0">
                <a:solidFill>
                  <a:srgbClr val="3D85C6"/>
                </a:solidFill>
                <a:latin typeface="Overpass"/>
                <a:ea typeface="Overpass"/>
                <a:cs typeface="Overpass"/>
                <a:sym typeface="Overpass"/>
              </a:rPr>
              <a:t>print(“Hello”)</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r>
              <a:rPr lang="en" sz="3000" b="1" dirty="0">
                <a:solidFill>
                  <a:srgbClr val="D54DAB"/>
                </a:solidFill>
                <a:latin typeface="Overpass"/>
                <a:ea typeface="Overpass"/>
                <a:cs typeface="Overpass"/>
                <a:sym typeface="Overpass"/>
              </a:rPr>
              <a:t>&gt;&gt; name_of_function()</a:t>
            </a:r>
            <a:endParaRPr sz="3000" b="1" dirty="0">
              <a:solidFill>
                <a:srgbClr val="D54DAB"/>
              </a:solidFill>
              <a:latin typeface="Overpass"/>
              <a:ea typeface="Overpass"/>
              <a:cs typeface="Overpass"/>
              <a:sym typeface="Overpass"/>
            </a:endParaRPr>
          </a:p>
          <a:p>
            <a:pPr marL="0" indent="0">
              <a:lnSpc>
                <a:spcPct val="100000"/>
              </a:lnSpc>
              <a:spcBef>
                <a:spcPts val="100"/>
              </a:spcBef>
              <a:buClr>
                <a:schemeClr val="dk1"/>
              </a:buClr>
              <a:buSzPts val="1100"/>
              <a:buNone/>
            </a:pPr>
            <a:r>
              <a:rPr lang="en" sz="3000" b="1" dirty="0">
                <a:solidFill>
                  <a:srgbClr val="D54DAB"/>
                </a:solidFill>
                <a:latin typeface="Overpass"/>
                <a:ea typeface="Overpass"/>
                <a:cs typeface="Overpass"/>
                <a:sym typeface="Overpass"/>
              </a:rPr>
              <a:t>&gt;&gt; Hello</a:t>
            </a: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90" name="Google Shape;290;p39"/>
          <p:cNvSpPr/>
          <p:nvPr/>
        </p:nvSpPr>
        <p:spPr>
          <a:xfrm>
            <a:off x="7172550" y="4666550"/>
            <a:ext cx="2179200" cy="1140900"/>
          </a:xfrm>
          <a:prstGeom prst="wedgeRoundRectCallout">
            <a:avLst>
              <a:gd name="adj1" fmla="val -262201"/>
              <a:gd name="adj2" fmla="val 15087"/>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Resulterende uitvoer (output)
</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D1005A99-72E7-46D8-8FF1-45B5DA115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F03F6F1-C0AA-489E-8820-32BBCD3ED22B}"/>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F5935D34-EE4A-849F-A186-1B30A7E959F9}"/>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334A2A28-2B44-F8BB-45A9-5667A2B8F85F}"/>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0"/>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None/>
            </a:pPr>
            <a:r>
              <a:rPr lang="en" sz="3000" dirty="0">
                <a:solidFill>
                  <a:srgbClr val="38761D"/>
                </a:solidFill>
                <a:latin typeface="Overpass"/>
                <a:ea typeface="Overpass"/>
                <a:cs typeface="Overpass"/>
                <a:sym typeface="Overpass"/>
              </a:rPr>
              <a:t>def</a:t>
            </a:r>
            <a:r>
              <a:rPr lang="en" sz="3000" dirty="0">
                <a:solidFill>
                  <a:schemeClr val="lt1"/>
                </a:solidFill>
                <a:latin typeface="Overpass"/>
                <a:ea typeface="Overpass"/>
                <a:cs typeface="Overpass"/>
                <a:sym typeface="Overpass"/>
              </a:rPr>
              <a:t> </a:t>
            </a:r>
            <a:r>
              <a:rPr lang="en" sz="3000" dirty="0">
                <a:solidFill>
                  <a:srgbClr val="A61C00"/>
                </a:solidFill>
                <a:latin typeface="Overpass"/>
                <a:ea typeface="Overpass"/>
                <a:cs typeface="Overpass"/>
                <a:sym typeface="Overpass"/>
              </a:rPr>
              <a:t>name_of_function(name):</a:t>
            </a:r>
            <a:endParaRPr sz="3000" dirty="0">
              <a:solidFill>
                <a:srgbClr val="A61C00"/>
              </a:solidFill>
              <a:latin typeface="Overpass"/>
              <a:ea typeface="Overpass"/>
              <a:cs typeface="Overpass"/>
              <a:sym typeface="Overpass"/>
            </a:endParaRPr>
          </a:p>
          <a:p>
            <a:pPr marL="1371600" indent="457200">
              <a:lnSpc>
                <a:spcPct val="100000"/>
              </a:lnSpc>
              <a:buNone/>
            </a:pPr>
            <a:r>
              <a:rPr lang="en" sz="3000" dirty="0">
                <a:solidFill>
                  <a:schemeClr val="lt1"/>
                </a:solidFill>
                <a:latin typeface="Overpass"/>
                <a:ea typeface="Overpass"/>
                <a:cs typeface="Overpass"/>
                <a:sym typeface="Overpass"/>
              </a:rPr>
              <a:t>	</a:t>
            </a:r>
            <a:r>
              <a:rPr lang="en" sz="3000" dirty="0">
                <a:solidFill>
                  <a:srgbClr val="E69138"/>
                </a:solidFill>
                <a:latin typeface="Overpass"/>
                <a:ea typeface="Overpass"/>
                <a:cs typeface="Overpass"/>
                <a:sym typeface="Overpass"/>
              </a:rPr>
              <a:t>’’’</a:t>
            </a:r>
            <a:endParaRPr sz="3000" dirty="0">
              <a:solidFill>
                <a:srgbClr val="E69138"/>
              </a:solidFill>
              <a:latin typeface="Overpass"/>
              <a:ea typeface="Overpass"/>
              <a:cs typeface="Overpass"/>
              <a:sym typeface="Overpass"/>
            </a:endParaRPr>
          </a:p>
          <a:p>
            <a:pPr marL="1371600" indent="457200">
              <a:lnSpc>
                <a:spcPct val="100000"/>
              </a:lnSpc>
              <a:buNone/>
            </a:pPr>
            <a:r>
              <a:rPr lang="en" sz="3000" dirty="0">
                <a:solidFill>
                  <a:srgbClr val="E69138"/>
                </a:solidFill>
                <a:latin typeface="Overpass"/>
                <a:ea typeface="Overpass"/>
                <a:cs typeface="Overpass"/>
                <a:sym typeface="Overpass"/>
              </a:rPr>
              <a:t>     Docstring explains function.</a:t>
            </a:r>
            <a:endParaRPr sz="3000" dirty="0">
              <a:solidFill>
                <a:srgbClr val="E69138"/>
              </a:solidFill>
              <a:latin typeface="Overpass"/>
              <a:ea typeface="Overpass"/>
              <a:cs typeface="Overpass"/>
              <a:sym typeface="Overpass"/>
            </a:endParaRPr>
          </a:p>
          <a:p>
            <a:pPr marL="1371600" indent="457200">
              <a:lnSpc>
                <a:spcPct val="100000"/>
              </a:lnSpc>
              <a:buNone/>
            </a:pPr>
            <a:r>
              <a:rPr lang="en" sz="3000" dirty="0">
                <a:solidFill>
                  <a:srgbClr val="E69138"/>
                </a:solidFill>
                <a:latin typeface="Overpass"/>
                <a:ea typeface="Overpass"/>
                <a:cs typeface="Overpass"/>
                <a:sym typeface="Overpass"/>
              </a:rPr>
              <a:t>     ’’’</a:t>
            </a:r>
            <a:endParaRPr sz="3000" dirty="0">
              <a:solidFill>
                <a:srgbClr val="E69138"/>
              </a:solidFill>
              <a:latin typeface="Overpass"/>
              <a:ea typeface="Overpass"/>
              <a:cs typeface="Overpass"/>
              <a:sym typeface="Overpass"/>
            </a:endParaRPr>
          </a:p>
          <a:p>
            <a:pPr marL="0" indent="0">
              <a:lnSpc>
                <a:spcPct val="100000"/>
              </a:lnSpc>
              <a:buNone/>
            </a:pPr>
            <a:r>
              <a:rPr lang="en" sz="3000" dirty="0">
                <a:solidFill>
                  <a:schemeClr val="lt1"/>
                </a:solidFill>
                <a:latin typeface="Overpass"/>
                <a:ea typeface="Overpass"/>
                <a:cs typeface="Overpass"/>
                <a:sym typeface="Overpass"/>
              </a:rPr>
              <a:t>        				</a:t>
            </a:r>
            <a:r>
              <a:rPr lang="en" sz="3000" dirty="0">
                <a:solidFill>
                  <a:srgbClr val="3D85C6"/>
                </a:solidFill>
                <a:latin typeface="Overpass"/>
                <a:ea typeface="Overpass"/>
                <a:cs typeface="Overpass"/>
                <a:sym typeface="Overpass"/>
              </a:rPr>
              <a:t>print(“Hello ”+name)</a:t>
            </a:r>
            <a:endParaRPr sz="3000" dirty="0">
              <a:solidFill>
                <a:srgbClr val="3D85C6"/>
              </a:solidFill>
              <a:latin typeface="Overpass"/>
              <a:ea typeface="Overpass"/>
              <a:cs typeface="Overpass"/>
              <a:sym typeface="Overpass"/>
            </a:endParaRPr>
          </a:p>
          <a:p>
            <a:pPr marL="0" indent="0">
              <a:lnSpc>
                <a:spcPct val="100000"/>
              </a:lnSpc>
              <a:buNone/>
            </a:pPr>
            <a:endParaRPr sz="3000" dirty="0">
              <a:solidFill>
                <a:srgbClr val="3D85C6"/>
              </a:solidFill>
              <a:latin typeface="Overpass"/>
              <a:ea typeface="Overpass"/>
              <a:cs typeface="Overpass"/>
              <a:sym typeface="Overpass"/>
            </a:endParaRPr>
          </a:p>
          <a:p>
            <a:pPr marL="0" indent="0">
              <a:lnSpc>
                <a:spcPct val="100000"/>
              </a:lnSpc>
              <a:buNone/>
            </a:pPr>
            <a:r>
              <a:rPr lang="en" sz="3000" dirty="0">
                <a:solidFill>
                  <a:srgbClr val="D54DAB"/>
                </a:solidFill>
                <a:latin typeface="Overpass"/>
                <a:ea typeface="Overpass"/>
                <a:cs typeface="Overpass"/>
                <a:sym typeface="Overpass"/>
              </a:rPr>
              <a:t>&gt;&gt; name_of_function(“Jose”)</a:t>
            </a:r>
            <a:endParaRPr sz="3000" dirty="0">
              <a:solidFill>
                <a:srgbClr val="D54DAB"/>
              </a:solidFill>
              <a:latin typeface="Overpass"/>
              <a:ea typeface="Overpass"/>
              <a:cs typeface="Overpass"/>
              <a:sym typeface="Overpass"/>
            </a:endParaRPr>
          </a:p>
          <a:p>
            <a:pPr marL="0" indent="0">
              <a:lnSpc>
                <a:spcPct val="100000"/>
              </a:lnSpc>
              <a:spcBef>
                <a:spcPts val="100"/>
              </a:spcBef>
              <a:buNone/>
            </a:pPr>
            <a:r>
              <a:rPr lang="en" sz="3000" dirty="0">
                <a:solidFill>
                  <a:srgbClr val="D54DAB"/>
                </a:solidFill>
                <a:latin typeface="Overpass"/>
                <a:ea typeface="Overpass"/>
                <a:cs typeface="Overpass"/>
                <a:sym typeface="Overpass"/>
              </a:rPr>
              <a:t>&gt;&gt; Hello Jose</a:t>
            </a:r>
            <a:endParaRPr sz="3000"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99" name="Google Shape;299;p40"/>
          <p:cNvSpPr/>
          <p:nvPr/>
        </p:nvSpPr>
        <p:spPr>
          <a:xfrm>
            <a:off x="6830568" y="4546756"/>
            <a:ext cx="2633472" cy="1380489"/>
          </a:xfrm>
          <a:prstGeom prst="wedgeRoundRectCallout">
            <a:avLst>
              <a:gd name="adj1" fmla="val -43039"/>
              <a:gd name="adj2" fmla="val -205648"/>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Functies kunnen </a:t>
            </a:r>
            <a:r>
              <a:rPr lang="nl-BE" b="1" dirty="0">
                <a:latin typeface="Montserrat"/>
                <a:ea typeface="Montserrat"/>
                <a:cs typeface="Montserrat"/>
                <a:sym typeface="Montserrat"/>
              </a:rPr>
              <a:t>argumenten</a:t>
            </a:r>
            <a:r>
              <a:rPr lang="nl-BE" dirty="0">
                <a:latin typeface="Montserrat"/>
                <a:ea typeface="Montserrat"/>
                <a:cs typeface="Montserrat"/>
                <a:sym typeface="Montserrat"/>
              </a:rPr>
              <a:t> accepteren die door de gebruiker moeten worden </a:t>
            </a:r>
            <a:r>
              <a:rPr lang="nl-BE" b="1" dirty="0">
                <a:latin typeface="Montserrat"/>
                <a:ea typeface="Montserrat"/>
                <a:cs typeface="Montserrat"/>
                <a:sym typeface="Montserrat"/>
              </a:rPr>
              <a:t>doorgegeven</a:t>
            </a:r>
            <a:r>
              <a:rPr lang="nl-BE" dirty="0">
                <a:latin typeface="Montserrat"/>
                <a:ea typeface="Montserrat"/>
                <a:cs typeface="Montserrat"/>
                <a:sym typeface="Montserrat"/>
              </a:rPr>
              <a:t>.</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ECD73D1D-DDF8-44B1-871E-B04DCBCA9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70EAB0B-57EC-48E2-836D-24C18163F662}"/>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F92E1DFA-1F11-4D9D-ABD5-D7B2135AF3F1}"/>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14"/>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800" dirty="0">
                <a:solidFill>
                  <a:srgbClr val="434343"/>
                </a:solidFill>
                <a:latin typeface="Montserrat"/>
                <a:ea typeface="Montserrat"/>
                <a:cs typeface="Montserrat"/>
                <a:sym typeface="Montserrat"/>
              </a:rPr>
              <a:t>Ingebouwde objecten in Python hebben verschillende methoden die u kunt gebruiken!
Laten we in een beetje meer detail onderzoeken hoe u methoden kunt vinden en hoe u er informatie over kunt krijgen.</a:t>
            </a:r>
            <a:endParaRPr sz="28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B2A2C6B8-02D1-4EAF-9912-70A8E9437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7CB9A84-EAC4-488D-B5BD-8ED032600123}"/>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77084B0B-B7D1-4C97-A53D-C755496943D0}"/>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2" name="Google Shape;69;p15">
            <a:extLst>
              <a:ext uri="{FF2B5EF4-FFF2-40B4-BE49-F238E27FC236}">
                <a16:creationId xmlns:a16="http://schemas.microsoft.com/office/drawing/2014/main" id="{660A463F-7AEE-E512-1E30-8FAEB8436F7C}"/>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5" name="Google Shape;305;p41"/>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None/>
            </a:pPr>
            <a:r>
              <a:rPr lang="en" sz="3000" dirty="0">
                <a:solidFill>
                  <a:srgbClr val="38761D"/>
                </a:solidFill>
                <a:latin typeface="Overpass"/>
                <a:ea typeface="Overpass"/>
                <a:cs typeface="Overpass"/>
                <a:sym typeface="Overpass"/>
              </a:rPr>
              <a:t>def</a:t>
            </a:r>
            <a:r>
              <a:rPr lang="en" sz="3000" dirty="0">
                <a:solidFill>
                  <a:schemeClr val="lt1"/>
                </a:solidFill>
                <a:latin typeface="Overpass"/>
                <a:ea typeface="Overpass"/>
                <a:cs typeface="Overpass"/>
                <a:sym typeface="Overpass"/>
              </a:rPr>
              <a:t> </a:t>
            </a:r>
            <a:r>
              <a:rPr lang="en" sz="3000" dirty="0">
                <a:solidFill>
                  <a:srgbClr val="A61C00"/>
                </a:solidFill>
                <a:latin typeface="Overpass"/>
                <a:ea typeface="Overpass"/>
                <a:cs typeface="Overpass"/>
                <a:sym typeface="Overpass"/>
              </a:rPr>
              <a:t>name_of_function(name):</a:t>
            </a:r>
            <a:endParaRPr sz="3000" dirty="0">
              <a:solidFill>
                <a:srgbClr val="A61C00"/>
              </a:solidFill>
              <a:latin typeface="Overpass"/>
              <a:ea typeface="Overpass"/>
              <a:cs typeface="Overpass"/>
              <a:sym typeface="Overpass"/>
            </a:endParaRPr>
          </a:p>
          <a:p>
            <a:pPr marL="1371600" indent="457200">
              <a:lnSpc>
                <a:spcPct val="100000"/>
              </a:lnSpc>
              <a:buNone/>
            </a:pPr>
            <a:r>
              <a:rPr lang="en" sz="3000" dirty="0">
                <a:solidFill>
                  <a:schemeClr val="lt1"/>
                </a:solidFill>
                <a:latin typeface="Overpass"/>
                <a:ea typeface="Overpass"/>
                <a:cs typeface="Overpass"/>
                <a:sym typeface="Overpass"/>
              </a:rPr>
              <a:t>	</a:t>
            </a:r>
            <a:r>
              <a:rPr lang="en" sz="3000" dirty="0">
                <a:solidFill>
                  <a:srgbClr val="E69138"/>
                </a:solidFill>
                <a:latin typeface="Overpass"/>
                <a:ea typeface="Overpass"/>
                <a:cs typeface="Overpass"/>
                <a:sym typeface="Overpass"/>
              </a:rPr>
              <a:t>’’’</a:t>
            </a:r>
            <a:endParaRPr sz="3000" dirty="0">
              <a:solidFill>
                <a:srgbClr val="E69138"/>
              </a:solidFill>
              <a:latin typeface="Overpass"/>
              <a:ea typeface="Overpass"/>
              <a:cs typeface="Overpass"/>
              <a:sym typeface="Overpass"/>
            </a:endParaRPr>
          </a:p>
          <a:p>
            <a:pPr marL="1371600" indent="457200">
              <a:lnSpc>
                <a:spcPct val="100000"/>
              </a:lnSpc>
              <a:buNone/>
            </a:pPr>
            <a:r>
              <a:rPr lang="en" sz="3000" dirty="0">
                <a:solidFill>
                  <a:srgbClr val="E69138"/>
                </a:solidFill>
                <a:latin typeface="Overpass"/>
                <a:ea typeface="Overpass"/>
                <a:cs typeface="Overpass"/>
                <a:sym typeface="Overpass"/>
              </a:rPr>
              <a:t>     Docstring explains function.</a:t>
            </a:r>
            <a:endParaRPr sz="3000" dirty="0">
              <a:solidFill>
                <a:srgbClr val="E69138"/>
              </a:solidFill>
              <a:latin typeface="Overpass"/>
              <a:ea typeface="Overpass"/>
              <a:cs typeface="Overpass"/>
              <a:sym typeface="Overpass"/>
            </a:endParaRPr>
          </a:p>
          <a:p>
            <a:pPr marL="1371600" indent="457200">
              <a:lnSpc>
                <a:spcPct val="100000"/>
              </a:lnSpc>
              <a:buNone/>
            </a:pPr>
            <a:r>
              <a:rPr lang="en" sz="3000" dirty="0">
                <a:solidFill>
                  <a:srgbClr val="E69138"/>
                </a:solidFill>
                <a:latin typeface="Overpass"/>
                <a:ea typeface="Overpass"/>
                <a:cs typeface="Overpass"/>
                <a:sym typeface="Overpass"/>
              </a:rPr>
              <a:t>     ’’’</a:t>
            </a:r>
            <a:endParaRPr sz="3000" dirty="0">
              <a:solidFill>
                <a:srgbClr val="E69138"/>
              </a:solidFill>
              <a:latin typeface="Overpass"/>
              <a:ea typeface="Overpass"/>
              <a:cs typeface="Overpass"/>
              <a:sym typeface="Overpass"/>
            </a:endParaRPr>
          </a:p>
          <a:p>
            <a:pPr marL="0" indent="0">
              <a:lnSpc>
                <a:spcPct val="100000"/>
              </a:lnSpc>
              <a:buNone/>
            </a:pPr>
            <a:r>
              <a:rPr lang="en" sz="3000" dirty="0">
                <a:solidFill>
                  <a:schemeClr val="lt1"/>
                </a:solidFill>
                <a:latin typeface="Overpass"/>
                <a:ea typeface="Overpass"/>
                <a:cs typeface="Overpass"/>
                <a:sym typeface="Overpass"/>
              </a:rPr>
              <a:t>        				</a:t>
            </a:r>
            <a:r>
              <a:rPr lang="en" sz="3000" dirty="0">
                <a:solidFill>
                  <a:srgbClr val="3D85C6"/>
                </a:solidFill>
                <a:latin typeface="Overpass"/>
                <a:ea typeface="Overpass"/>
                <a:cs typeface="Overpass"/>
                <a:sym typeface="Overpass"/>
              </a:rPr>
              <a:t>print(“Hello ”+name)</a:t>
            </a:r>
            <a:endParaRPr sz="3000" dirty="0">
              <a:solidFill>
                <a:srgbClr val="3D85C6"/>
              </a:solidFill>
              <a:latin typeface="Overpass"/>
              <a:ea typeface="Overpass"/>
              <a:cs typeface="Overpass"/>
              <a:sym typeface="Overpass"/>
            </a:endParaRPr>
          </a:p>
          <a:p>
            <a:pPr marL="0" indent="0">
              <a:lnSpc>
                <a:spcPct val="100000"/>
              </a:lnSpc>
              <a:buNone/>
            </a:pPr>
            <a:endParaRPr sz="3000" dirty="0">
              <a:solidFill>
                <a:srgbClr val="3D85C6"/>
              </a:solidFill>
              <a:latin typeface="Overpass"/>
              <a:ea typeface="Overpass"/>
              <a:cs typeface="Overpass"/>
              <a:sym typeface="Overpass"/>
            </a:endParaRPr>
          </a:p>
          <a:p>
            <a:pPr marL="0" indent="0">
              <a:lnSpc>
                <a:spcPct val="100000"/>
              </a:lnSpc>
              <a:buNone/>
            </a:pPr>
            <a:r>
              <a:rPr lang="en" sz="3000" dirty="0">
                <a:solidFill>
                  <a:srgbClr val="D54DAB"/>
                </a:solidFill>
                <a:latin typeface="Overpass"/>
                <a:ea typeface="Overpass"/>
                <a:cs typeface="Overpass"/>
                <a:sym typeface="Overpass"/>
              </a:rPr>
              <a:t>&gt;&gt; name_of_function(“Jose”)</a:t>
            </a:r>
            <a:endParaRPr sz="3000" dirty="0">
              <a:solidFill>
                <a:srgbClr val="D54DAB"/>
              </a:solidFill>
              <a:latin typeface="Overpass"/>
              <a:ea typeface="Overpass"/>
              <a:cs typeface="Overpass"/>
              <a:sym typeface="Overpass"/>
            </a:endParaRPr>
          </a:p>
          <a:p>
            <a:pPr marL="0" indent="0">
              <a:lnSpc>
                <a:spcPct val="100000"/>
              </a:lnSpc>
              <a:spcBef>
                <a:spcPts val="100"/>
              </a:spcBef>
              <a:buNone/>
            </a:pPr>
            <a:r>
              <a:rPr lang="en" sz="3000" dirty="0">
                <a:solidFill>
                  <a:srgbClr val="D54DAB"/>
                </a:solidFill>
                <a:latin typeface="Overpass"/>
                <a:ea typeface="Overpass"/>
                <a:cs typeface="Overpass"/>
                <a:sym typeface="Overpass"/>
              </a:rPr>
              <a:t>&gt;&gt; Hello Jose</a:t>
            </a:r>
            <a:endParaRPr sz="3000"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309" name="Google Shape;309;p41"/>
          <p:cNvSpPr/>
          <p:nvPr/>
        </p:nvSpPr>
        <p:spPr>
          <a:xfrm>
            <a:off x="6675121" y="3785200"/>
            <a:ext cx="881035" cy="4830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0" name="Google Shape;310;p41"/>
          <p:cNvSpPr/>
          <p:nvPr/>
        </p:nvSpPr>
        <p:spPr>
          <a:xfrm>
            <a:off x="6146782" y="1957450"/>
            <a:ext cx="881035" cy="4830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1" name="Google Shape;311;p41"/>
          <p:cNvSpPr/>
          <p:nvPr/>
        </p:nvSpPr>
        <p:spPr>
          <a:xfrm>
            <a:off x="4284618" y="4716350"/>
            <a:ext cx="668382" cy="4830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2" name="Google Shape;312;p41"/>
          <p:cNvSpPr/>
          <p:nvPr/>
        </p:nvSpPr>
        <p:spPr>
          <a:xfrm>
            <a:off x="2063931" y="5199350"/>
            <a:ext cx="796835" cy="4830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11" name="Picture 6">
            <a:extLst>
              <a:ext uri="{FF2B5EF4-FFF2-40B4-BE49-F238E27FC236}">
                <a16:creationId xmlns:a16="http://schemas.microsoft.com/office/drawing/2014/main" id="{63DE2D05-5984-460B-B2A4-1CB875C05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62036CAB-4DE0-4087-829D-E0A5870B007E}"/>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Google Shape;299;p40">
            <a:extLst>
              <a:ext uri="{FF2B5EF4-FFF2-40B4-BE49-F238E27FC236}">
                <a16:creationId xmlns:a16="http://schemas.microsoft.com/office/drawing/2014/main" id="{70DB131F-EF90-4128-8E3C-017D5266B795}"/>
              </a:ext>
            </a:extLst>
          </p:cNvPr>
          <p:cNvSpPr/>
          <p:nvPr/>
        </p:nvSpPr>
        <p:spPr>
          <a:xfrm>
            <a:off x="2975945" y="442049"/>
            <a:ext cx="2633472" cy="1380489"/>
          </a:xfrm>
          <a:prstGeom prst="wedgeRoundRectCallout">
            <a:avLst>
              <a:gd name="adj1" fmla="val 100363"/>
              <a:gd name="adj2" fmla="val 46054"/>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Functies kunnen </a:t>
            </a:r>
            <a:r>
              <a:rPr lang="nl-BE" b="1" dirty="0">
                <a:latin typeface="Montserrat"/>
                <a:ea typeface="Montserrat"/>
                <a:cs typeface="Montserrat"/>
                <a:sym typeface="Montserrat"/>
              </a:rPr>
              <a:t>argumenten</a:t>
            </a:r>
            <a:r>
              <a:rPr lang="nl-BE" dirty="0">
                <a:latin typeface="Montserrat"/>
                <a:ea typeface="Montserrat"/>
                <a:cs typeface="Montserrat"/>
                <a:sym typeface="Montserrat"/>
              </a:rPr>
              <a:t> accepteren die door de gebruiker moeten worden </a:t>
            </a:r>
            <a:r>
              <a:rPr lang="nl-BE" b="1" dirty="0">
                <a:latin typeface="Montserrat"/>
                <a:ea typeface="Montserrat"/>
                <a:cs typeface="Montserrat"/>
                <a:sym typeface="Montserrat"/>
              </a:rPr>
              <a:t>doorgegeven</a:t>
            </a:r>
            <a:r>
              <a:rPr lang="nl-BE" dirty="0">
                <a:latin typeface="Montserrat"/>
                <a:ea typeface="Montserrat"/>
                <a:cs typeface="Montserrat"/>
                <a:sym typeface="Montserrat"/>
              </a:rPr>
              <a:t>.</a:t>
            </a:r>
            <a:endParaRPr dirty="0">
              <a:latin typeface="Montserrat"/>
              <a:ea typeface="Montserrat"/>
              <a:cs typeface="Montserrat"/>
              <a:sym typeface="Montserrat"/>
            </a:endParaRPr>
          </a:p>
        </p:txBody>
      </p:sp>
      <p:sp>
        <p:nvSpPr>
          <p:cNvPr id="2" name="Google Shape;69;p15">
            <a:extLst>
              <a:ext uri="{FF2B5EF4-FFF2-40B4-BE49-F238E27FC236}">
                <a16:creationId xmlns:a16="http://schemas.microsoft.com/office/drawing/2014/main" id="{F5A687B5-9052-8F55-68E1-E6910CBA0B23}"/>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2B4958AE-65C9-AEFA-BFF2-2EA201AC9483}"/>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42"/>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Meestal gebruiken we het trefwoord </a:t>
            </a:r>
            <a:r>
              <a:rPr lang="nl-BE" sz="2400" b="1" u="sng" dirty="0">
                <a:solidFill>
                  <a:srgbClr val="434343"/>
                </a:solidFill>
                <a:latin typeface="Montserrat"/>
                <a:ea typeface="Montserrat"/>
                <a:cs typeface="Montserrat"/>
                <a:sym typeface="Montserrat"/>
              </a:rPr>
              <a:t>return</a:t>
            </a:r>
            <a:r>
              <a:rPr lang="nl-BE" sz="2400" dirty="0">
                <a:solidFill>
                  <a:srgbClr val="434343"/>
                </a:solidFill>
                <a:latin typeface="Montserrat"/>
                <a:ea typeface="Montserrat"/>
                <a:cs typeface="Montserrat"/>
                <a:sym typeface="Montserrat"/>
              </a:rPr>
              <a:t> om het resultaat van de functie terug te sturen, in plaats van het alleen maar af te drukken.
return stelt ons in staat om de uitvoer van de functie toe te wijzen aan een nieuwe variabele.</a:t>
            </a:r>
          </a:p>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We zullen later in het notitieboek een diepere bespreking van het return trefwoord hebben.</a:t>
            </a:r>
          </a:p>
        </p:txBody>
      </p:sp>
      <p:pic>
        <p:nvPicPr>
          <p:cNvPr id="6" name="Picture 6">
            <a:extLst>
              <a:ext uri="{FF2B5EF4-FFF2-40B4-BE49-F238E27FC236}">
                <a16:creationId xmlns:a16="http://schemas.microsoft.com/office/drawing/2014/main" id="{0090D025-527B-445D-9378-1B48DEB8D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3B7A08D-6440-4B81-8B6D-162D443C7ECB}"/>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8A7F3665-1116-4F4F-622C-FBEE54860499}"/>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10C6834D-5C52-820B-138D-EA11FCEB6F87}"/>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44"/>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None/>
            </a:pPr>
            <a:r>
              <a:rPr lang="en" sz="3000" dirty="0">
                <a:solidFill>
                  <a:srgbClr val="38761D"/>
                </a:solidFill>
                <a:latin typeface="Overpass"/>
                <a:ea typeface="Overpass"/>
                <a:cs typeface="Overpass"/>
                <a:sym typeface="Overpass"/>
              </a:rPr>
              <a:t>def</a:t>
            </a:r>
            <a:r>
              <a:rPr lang="en" sz="3000" dirty="0">
                <a:solidFill>
                  <a:schemeClr val="lt1"/>
                </a:solidFill>
                <a:latin typeface="Overpass"/>
                <a:ea typeface="Overpass"/>
                <a:cs typeface="Overpass"/>
                <a:sym typeface="Overpass"/>
              </a:rPr>
              <a:t> </a:t>
            </a:r>
            <a:r>
              <a:rPr lang="en" sz="3000" dirty="0">
                <a:solidFill>
                  <a:srgbClr val="A61C00"/>
                </a:solidFill>
                <a:latin typeface="Overpass"/>
                <a:ea typeface="Overpass"/>
                <a:cs typeface="Overpass"/>
                <a:sym typeface="Overpass"/>
              </a:rPr>
              <a:t>add_function(num1,num2):</a:t>
            </a:r>
            <a:endParaRPr sz="3000" dirty="0">
              <a:solidFill>
                <a:srgbClr val="A61C00"/>
              </a:solidFill>
              <a:latin typeface="Overpass"/>
              <a:ea typeface="Overpass"/>
              <a:cs typeface="Overpass"/>
              <a:sym typeface="Overpass"/>
            </a:endParaRPr>
          </a:p>
          <a:p>
            <a:pPr marL="0" indent="0">
              <a:lnSpc>
                <a:spcPct val="100000"/>
              </a:lnSpc>
              <a:buNone/>
            </a:pPr>
            <a:r>
              <a:rPr lang="en" sz="3000" dirty="0">
                <a:solidFill>
                  <a:schemeClr val="lt1"/>
                </a:solidFill>
                <a:latin typeface="Overpass"/>
                <a:ea typeface="Overpass"/>
                <a:cs typeface="Overpass"/>
                <a:sym typeface="Overpass"/>
              </a:rPr>
              <a:t>        				</a:t>
            </a:r>
            <a:r>
              <a:rPr lang="en" sz="3000" dirty="0">
                <a:solidFill>
                  <a:srgbClr val="3D85C6"/>
                </a:solidFill>
                <a:latin typeface="Overpass"/>
                <a:ea typeface="Overpass"/>
                <a:cs typeface="Overpass"/>
                <a:sym typeface="Overpass"/>
              </a:rPr>
              <a:t>return num1+num2</a:t>
            </a:r>
            <a:endParaRPr sz="3000" dirty="0">
              <a:solidFill>
                <a:srgbClr val="3D85C6"/>
              </a:solidFill>
              <a:latin typeface="Overpass"/>
              <a:ea typeface="Overpass"/>
              <a:cs typeface="Overpass"/>
              <a:sym typeface="Overpass"/>
            </a:endParaRPr>
          </a:p>
          <a:p>
            <a:pPr marL="0" indent="0">
              <a:lnSpc>
                <a:spcPct val="100000"/>
              </a:lnSpc>
              <a:buNone/>
            </a:pPr>
            <a:endParaRPr sz="3000" dirty="0">
              <a:solidFill>
                <a:srgbClr val="3D85C6"/>
              </a:solidFill>
              <a:latin typeface="Overpass"/>
              <a:ea typeface="Overpass"/>
              <a:cs typeface="Overpass"/>
              <a:sym typeface="Overpass"/>
            </a:endParaRPr>
          </a:p>
          <a:p>
            <a:pPr marL="0" indent="0">
              <a:lnSpc>
                <a:spcPct val="100000"/>
              </a:lnSpc>
              <a:buNone/>
            </a:pPr>
            <a:r>
              <a:rPr lang="en" sz="3000" dirty="0">
                <a:solidFill>
                  <a:srgbClr val="D54DAB"/>
                </a:solidFill>
                <a:latin typeface="Overpass"/>
                <a:ea typeface="Overpass"/>
                <a:cs typeface="Overpass"/>
                <a:sym typeface="Overpass"/>
              </a:rPr>
              <a:t>&gt;&gt; result = add_function(1,2)</a:t>
            </a:r>
            <a:endParaRPr sz="3000" dirty="0">
              <a:solidFill>
                <a:srgbClr val="D54DAB"/>
              </a:solidFill>
              <a:latin typeface="Overpass"/>
              <a:ea typeface="Overpass"/>
              <a:cs typeface="Overpass"/>
              <a:sym typeface="Overpass"/>
            </a:endParaRPr>
          </a:p>
          <a:p>
            <a:pPr marL="0" indent="0">
              <a:lnSpc>
                <a:spcPct val="100000"/>
              </a:lnSpc>
              <a:spcBef>
                <a:spcPts val="100"/>
              </a:spcBef>
              <a:buNone/>
            </a:pPr>
            <a:r>
              <a:rPr lang="en" sz="3000" dirty="0">
                <a:solidFill>
                  <a:srgbClr val="D54DAB"/>
                </a:solidFill>
                <a:latin typeface="Overpass"/>
                <a:ea typeface="Overpass"/>
                <a:cs typeface="Overpass"/>
                <a:sym typeface="Overpass"/>
              </a:rPr>
              <a:t>&gt;&gt; </a:t>
            </a:r>
            <a:endParaRPr sz="3000" dirty="0">
              <a:solidFill>
                <a:srgbClr val="D54DAB"/>
              </a:solidFill>
              <a:latin typeface="Overpass"/>
              <a:ea typeface="Overpass"/>
              <a:cs typeface="Overpass"/>
              <a:sym typeface="Overpass"/>
            </a:endParaRPr>
          </a:p>
          <a:p>
            <a:pPr marL="0" indent="0">
              <a:lnSpc>
                <a:spcPct val="100000"/>
              </a:lnSpc>
              <a:spcBef>
                <a:spcPts val="100"/>
              </a:spcBef>
              <a:buNone/>
            </a:pPr>
            <a:r>
              <a:rPr lang="en" sz="3000" dirty="0">
                <a:solidFill>
                  <a:srgbClr val="D54DAB"/>
                </a:solidFill>
                <a:latin typeface="Overpass"/>
                <a:ea typeface="Overpass"/>
                <a:cs typeface="Overpass"/>
                <a:sym typeface="Overpass"/>
              </a:rPr>
              <a:t>&gt;&gt; print(result)</a:t>
            </a:r>
            <a:endParaRPr sz="3000" dirty="0">
              <a:solidFill>
                <a:srgbClr val="D54DAB"/>
              </a:solidFill>
              <a:latin typeface="Overpass"/>
              <a:ea typeface="Overpass"/>
              <a:cs typeface="Overpass"/>
              <a:sym typeface="Overpass"/>
            </a:endParaRPr>
          </a:p>
          <a:p>
            <a:pPr marL="0" indent="0">
              <a:lnSpc>
                <a:spcPct val="100000"/>
              </a:lnSpc>
              <a:spcBef>
                <a:spcPts val="100"/>
              </a:spcBef>
              <a:buNone/>
            </a:pPr>
            <a:r>
              <a:rPr lang="en" sz="3000" dirty="0">
                <a:solidFill>
                  <a:srgbClr val="D54DAB"/>
                </a:solidFill>
                <a:latin typeface="Overpass"/>
                <a:ea typeface="Overpass"/>
                <a:cs typeface="Overpass"/>
                <a:sym typeface="Overpass"/>
              </a:rPr>
              <a:t>&gt;&gt; 3</a:t>
            </a:r>
            <a:endParaRPr sz="3000" dirty="0">
              <a:solidFill>
                <a:srgbClr val="D54DAB"/>
              </a:solidFill>
              <a:latin typeface="Overpass"/>
              <a:ea typeface="Overpass"/>
              <a:cs typeface="Overpass"/>
              <a:sym typeface="Overpass"/>
            </a:endParaRPr>
          </a:p>
          <a:p>
            <a:pPr marL="0" indent="0">
              <a:lnSpc>
                <a:spcPct val="100000"/>
              </a:lnSpc>
              <a:spcBef>
                <a:spcPts val="100"/>
              </a:spcBef>
              <a:buNone/>
            </a:pPr>
            <a:endParaRPr sz="3000" dirty="0">
              <a:solidFill>
                <a:srgbClr val="D54DAB"/>
              </a:solidFill>
              <a:latin typeface="Overpass"/>
              <a:ea typeface="Overpass"/>
              <a:cs typeface="Overpass"/>
              <a:sym typeface="Overpass"/>
            </a:endParaRPr>
          </a:p>
          <a:p>
            <a:pPr marL="0" indent="0">
              <a:lnSpc>
                <a:spcPct val="100000"/>
              </a:lnSpc>
              <a:spcBef>
                <a:spcPts val="100"/>
              </a:spcBef>
              <a:buNone/>
            </a:pPr>
            <a:endParaRPr sz="3000" dirty="0">
              <a:solidFill>
                <a:srgbClr val="D54DAB"/>
              </a:solidFill>
              <a:latin typeface="Overpass"/>
              <a:ea typeface="Overpass"/>
              <a:cs typeface="Overpass"/>
              <a:sym typeface="Overpass"/>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337" name="Google Shape;337;p44"/>
          <p:cNvSpPr/>
          <p:nvPr/>
        </p:nvSpPr>
        <p:spPr>
          <a:xfrm>
            <a:off x="7075950" y="3151275"/>
            <a:ext cx="2179200" cy="1140900"/>
          </a:xfrm>
          <a:prstGeom prst="wedgeRoundRectCallout">
            <a:avLst>
              <a:gd name="adj1" fmla="val -186295"/>
              <a:gd name="adj2" fmla="val -7328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Montserrat"/>
                <a:ea typeface="Montserrat"/>
                <a:cs typeface="Montserrat"/>
                <a:sym typeface="Montserrat"/>
              </a:rPr>
              <a:t>Return allows to save the result to a variable.</a:t>
            </a:r>
            <a:endParaRPr>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EF51E69D-24E1-48E1-97D2-684F2239F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EFE2C68-2606-47BD-B0D4-9D8D0471644E}"/>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AA6E891F-7BEF-57E3-6448-58DB360CD58E}"/>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8273C599-0065-53C8-A401-74A8F5EBC194}"/>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45"/>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None/>
            </a:pPr>
            <a:r>
              <a:rPr lang="en" sz="3000">
                <a:solidFill>
                  <a:srgbClr val="38761D"/>
                </a:solidFill>
                <a:latin typeface="Overpass"/>
                <a:ea typeface="Overpass"/>
                <a:cs typeface="Overpass"/>
                <a:sym typeface="Overpass"/>
              </a:rPr>
              <a:t>def</a:t>
            </a:r>
            <a:r>
              <a:rPr lang="en" sz="3000">
                <a:solidFill>
                  <a:schemeClr val="lt1"/>
                </a:solidFill>
                <a:latin typeface="Overpass"/>
                <a:ea typeface="Overpass"/>
                <a:cs typeface="Overpass"/>
                <a:sym typeface="Overpass"/>
              </a:rPr>
              <a:t> </a:t>
            </a:r>
            <a:r>
              <a:rPr lang="en" sz="3000">
                <a:solidFill>
                  <a:srgbClr val="A61C00"/>
                </a:solidFill>
                <a:latin typeface="Overpass"/>
                <a:ea typeface="Overpass"/>
                <a:cs typeface="Overpass"/>
                <a:sym typeface="Overpass"/>
              </a:rPr>
              <a:t>add_function(num1,num2):</a:t>
            </a:r>
            <a:endParaRPr sz="3000">
              <a:solidFill>
                <a:srgbClr val="A61C00"/>
              </a:solidFill>
              <a:latin typeface="Overpass"/>
              <a:ea typeface="Overpass"/>
              <a:cs typeface="Overpass"/>
              <a:sym typeface="Overpass"/>
            </a:endParaRPr>
          </a:p>
          <a:p>
            <a:pPr marL="0" indent="0">
              <a:lnSpc>
                <a:spcPct val="100000"/>
              </a:lnSpc>
              <a:buNone/>
            </a:pPr>
            <a:r>
              <a:rPr lang="en" sz="3000">
                <a:solidFill>
                  <a:schemeClr val="lt1"/>
                </a:solidFill>
                <a:latin typeface="Overpass"/>
                <a:ea typeface="Overpass"/>
                <a:cs typeface="Overpass"/>
                <a:sym typeface="Overpass"/>
              </a:rPr>
              <a:t>        				</a:t>
            </a:r>
            <a:r>
              <a:rPr lang="en" sz="3000">
                <a:solidFill>
                  <a:srgbClr val="3D85C6"/>
                </a:solidFill>
                <a:latin typeface="Overpass"/>
                <a:ea typeface="Overpass"/>
                <a:cs typeface="Overpass"/>
                <a:sym typeface="Overpass"/>
              </a:rPr>
              <a:t>return num1+num2</a:t>
            </a:r>
            <a:endParaRPr sz="3000">
              <a:solidFill>
                <a:srgbClr val="3D85C6"/>
              </a:solidFill>
              <a:latin typeface="Overpass"/>
              <a:ea typeface="Overpass"/>
              <a:cs typeface="Overpass"/>
              <a:sym typeface="Overpass"/>
            </a:endParaRPr>
          </a:p>
          <a:p>
            <a:pPr marL="0" indent="0">
              <a:lnSpc>
                <a:spcPct val="100000"/>
              </a:lnSpc>
              <a:buNone/>
            </a:pPr>
            <a:endParaRPr sz="3000">
              <a:solidFill>
                <a:srgbClr val="3D85C6"/>
              </a:solidFill>
              <a:latin typeface="Overpass"/>
              <a:ea typeface="Overpass"/>
              <a:cs typeface="Overpass"/>
              <a:sym typeface="Overpass"/>
            </a:endParaRPr>
          </a:p>
          <a:p>
            <a:pPr marL="0" indent="0">
              <a:lnSpc>
                <a:spcPct val="100000"/>
              </a:lnSpc>
              <a:buNone/>
            </a:pPr>
            <a:r>
              <a:rPr lang="en" sz="3000">
                <a:solidFill>
                  <a:srgbClr val="D54DAB"/>
                </a:solidFill>
                <a:latin typeface="Overpass"/>
                <a:ea typeface="Overpass"/>
                <a:cs typeface="Overpass"/>
                <a:sym typeface="Overpass"/>
              </a:rPr>
              <a:t>&gt;&gt; result = add_function(1,2)</a:t>
            </a:r>
            <a:endParaRPr sz="3000">
              <a:solidFill>
                <a:srgbClr val="D54DAB"/>
              </a:solidFill>
              <a:latin typeface="Overpass"/>
              <a:ea typeface="Overpass"/>
              <a:cs typeface="Overpass"/>
              <a:sym typeface="Overpass"/>
            </a:endParaRPr>
          </a:p>
          <a:p>
            <a:pPr marL="0" indent="0">
              <a:lnSpc>
                <a:spcPct val="100000"/>
              </a:lnSpc>
              <a:spcBef>
                <a:spcPts val="100"/>
              </a:spcBef>
              <a:buNone/>
            </a:pPr>
            <a:r>
              <a:rPr lang="en" sz="3000">
                <a:solidFill>
                  <a:srgbClr val="D54DAB"/>
                </a:solidFill>
                <a:latin typeface="Overpass"/>
                <a:ea typeface="Overpass"/>
                <a:cs typeface="Overpass"/>
                <a:sym typeface="Overpass"/>
              </a:rPr>
              <a:t>&gt;&gt; </a:t>
            </a:r>
            <a:endParaRPr sz="3000">
              <a:solidFill>
                <a:srgbClr val="D54DAB"/>
              </a:solidFill>
              <a:latin typeface="Overpass"/>
              <a:ea typeface="Overpass"/>
              <a:cs typeface="Overpass"/>
              <a:sym typeface="Overpass"/>
            </a:endParaRPr>
          </a:p>
          <a:p>
            <a:pPr marL="0" indent="0">
              <a:lnSpc>
                <a:spcPct val="100000"/>
              </a:lnSpc>
              <a:spcBef>
                <a:spcPts val="100"/>
              </a:spcBef>
              <a:buNone/>
            </a:pPr>
            <a:r>
              <a:rPr lang="en" sz="3000">
                <a:solidFill>
                  <a:srgbClr val="D54DAB"/>
                </a:solidFill>
                <a:latin typeface="Overpass"/>
                <a:ea typeface="Overpass"/>
                <a:cs typeface="Overpass"/>
                <a:sym typeface="Overpass"/>
              </a:rPr>
              <a:t>&gt;&gt; print(result)</a:t>
            </a:r>
            <a:endParaRPr sz="3000">
              <a:solidFill>
                <a:srgbClr val="D54DAB"/>
              </a:solidFill>
              <a:latin typeface="Overpass"/>
              <a:ea typeface="Overpass"/>
              <a:cs typeface="Overpass"/>
              <a:sym typeface="Overpass"/>
            </a:endParaRPr>
          </a:p>
          <a:p>
            <a:pPr marL="0" indent="0">
              <a:lnSpc>
                <a:spcPct val="100000"/>
              </a:lnSpc>
              <a:spcBef>
                <a:spcPts val="100"/>
              </a:spcBef>
              <a:buNone/>
            </a:pPr>
            <a:r>
              <a:rPr lang="en" sz="3000">
                <a:solidFill>
                  <a:srgbClr val="D54DAB"/>
                </a:solidFill>
                <a:latin typeface="Overpass"/>
                <a:ea typeface="Overpass"/>
                <a:cs typeface="Overpass"/>
                <a:sym typeface="Overpass"/>
              </a:rPr>
              <a:t>&gt;&gt; 3</a:t>
            </a:r>
            <a:endParaRPr sz="3000">
              <a:solidFill>
                <a:srgbClr val="D54DAB"/>
              </a:solidFill>
              <a:latin typeface="Overpass"/>
              <a:ea typeface="Overpass"/>
              <a:cs typeface="Overpass"/>
              <a:sym typeface="Overpass"/>
            </a:endParaRPr>
          </a:p>
          <a:p>
            <a:pPr marL="0" indent="0">
              <a:lnSpc>
                <a:spcPct val="100000"/>
              </a:lnSpc>
              <a:spcBef>
                <a:spcPts val="100"/>
              </a:spcBef>
              <a:buNone/>
            </a:pPr>
            <a:endParaRPr sz="3000">
              <a:solidFill>
                <a:srgbClr val="D54DAB"/>
              </a:solidFill>
              <a:latin typeface="Overpass"/>
              <a:ea typeface="Overpass"/>
              <a:cs typeface="Overpass"/>
              <a:sym typeface="Overpass"/>
            </a:endParaRPr>
          </a:p>
          <a:p>
            <a:pPr marL="0" indent="0">
              <a:lnSpc>
                <a:spcPct val="100000"/>
              </a:lnSpc>
              <a:spcBef>
                <a:spcPts val="100"/>
              </a:spcBef>
              <a:buNone/>
            </a:pPr>
            <a:endParaRPr sz="3000">
              <a:solidFill>
                <a:srgbClr val="D54DAB"/>
              </a:solidFill>
              <a:latin typeface="Overpass"/>
              <a:ea typeface="Overpass"/>
              <a:cs typeface="Overpass"/>
              <a:sym typeface="Overpass"/>
            </a:endParaRPr>
          </a:p>
          <a:p>
            <a:pPr marL="0" indent="0">
              <a:spcBef>
                <a:spcPts val="100"/>
              </a:spcBef>
              <a:spcAft>
                <a:spcPts val="1600"/>
              </a:spcAft>
              <a:buNone/>
            </a:pPr>
            <a:endParaRPr sz="3000">
              <a:solidFill>
                <a:srgbClr val="434343"/>
              </a:solidFill>
              <a:latin typeface="Montserrat"/>
              <a:ea typeface="Montserrat"/>
              <a:cs typeface="Montserrat"/>
              <a:sym typeface="Montserrat"/>
            </a:endParaRPr>
          </a:p>
        </p:txBody>
      </p:sp>
      <p:sp>
        <p:nvSpPr>
          <p:cNvPr id="346" name="Google Shape;346;p45"/>
          <p:cNvSpPr/>
          <p:nvPr/>
        </p:nvSpPr>
        <p:spPr>
          <a:xfrm>
            <a:off x="7075950" y="3151275"/>
            <a:ext cx="2179200" cy="1140900"/>
          </a:xfrm>
          <a:prstGeom prst="wedgeRoundRectCallout">
            <a:avLst>
              <a:gd name="adj1" fmla="val -186295"/>
              <a:gd name="adj2" fmla="val -7328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Montserrat"/>
                <a:ea typeface="Montserrat"/>
                <a:cs typeface="Montserrat"/>
                <a:sym typeface="Montserrat"/>
              </a:rPr>
              <a:t>Most functions will use return. Rarely will a function only print()</a:t>
            </a:r>
            <a:endParaRPr>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A04DB504-67EF-4726-91D7-FF073DC0E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6945D6D-B852-42CE-A3C8-F4B3B3715EE5}"/>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5F7E5864-8822-65E3-798E-F33291B7A985}"/>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8D04E041-9B07-6BE8-961B-95CD2464136C}"/>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2" name="Google Shape;352;p46"/>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Laten we beginnen met het maken van functies met Python.</a:t>
            </a:r>
            <a:endParaRPr sz="30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05387ED0-146A-4259-ADC5-A45C0752EC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A6D4C3E-7545-431D-ABEF-EDD4F2EEDF0F}"/>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8CB70657-917D-4831-7C79-795EC5F65E1D}"/>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171C36F2-89C6-EBB0-A1A0-399A046DF544}"/>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414800"/>
        </a:solidFill>
        <a:effectLst/>
      </p:bgPr>
    </p:bg>
    <p:spTree>
      <p:nvGrpSpPr>
        <p:cNvPr id="1" name="Shape 358"/>
        <p:cNvGrpSpPr/>
        <p:nvPr/>
      </p:nvGrpSpPr>
      <p:grpSpPr>
        <a:xfrm>
          <a:off x="0" y="0"/>
          <a:ext cx="0" cy="0"/>
          <a:chOff x="0" y="0"/>
          <a:chExt cx="0" cy="0"/>
        </a:xfrm>
      </p:grpSpPr>
      <p:sp>
        <p:nvSpPr>
          <p:cNvPr id="359" name="Google Shape;359;p47"/>
          <p:cNvSpPr txBox="1">
            <a:spLocks noGrp="1"/>
          </p:cNvSpPr>
          <p:nvPr>
            <p:ph type="ctrTitle"/>
          </p:nvPr>
        </p:nvSpPr>
        <p:spPr>
          <a:xfrm>
            <a:off x="692700" y="2402700"/>
            <a:ext cx="8520600" cy="1404300"/>
          </a:xfrm>
          <a:prstGeom prst="rect">
            <a:avLst/>
          </a:prstGeom>
        </p:spPr>
        <p:txBody>
          <a:bodyPr spcFirstLastPara="1" wrap="square" lIns="91425" tIns="91425" rIns="91425" bIns="91425" anchor="b" anchorCtr="0">
            <a:noAutofit/>
          </a:bodyPr>
          <a:lstStyle/>
          <a:p>
            <a:r>
              <a:rPr lang="nl-BE" b="1" dirty="0">
                <a:solidFill>
                  <a:schemeClr val="bg1"/>
                </a:solidFill>
                <a:latin typeface="Montserrat"/>
                <a:ea typeface="Montserrat"/>
                <a:cs typeface="Montserrat"/>
                <a:sym typeface="Montserrat"/>
              </a:rPr>
              <a:t>Basisfuncties</a:t>
            </a:r>
            <a:endParaRPr b="1" dirty="0">
              <a:solidFill>
                <a:schemeClr val="bg1"/>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3A721736-54C4-47A6-BAAF-64609F2AE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96C1737-1F6F-49A7-99C4-75FC57BBAE42}"/>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CE750DC6-38E6-4EFD-A231-E45E05EFA801}"/>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8"/>
          <p:cNvSpPr txBox="1">
            <a:spLocks noGrp="1"/>
          </p:cNvSpPr>
          <p:nvPr>
            <p:ph type="ctrTitle"/>
          </p:nvPr>
        </p:nvSpPr>
        <p:spPr>
          <a:xfrm>
            <a:off x="692700" y="2402700"/>
            <a:ext cx="8520600" cy="1404300"/>
          </a:xfrm>
          <a:prstGeom prst="rect">
            <a:avLst/>
          </a:prstGeom>
        </p:spPr>
        <p:txBody>
          <a:bodyPr spcFirstLastPara="1" wrap="square" lIns="91425" tIns="91425" rIns="91425" bIns="91425" anchor="b" anchorCtr="0">
            <a:noAutofit/>
          </a:bodyPr>
          <a:lstStyle/>
          <a:p>
            <a:r>
              <a:rPr lang="nl-NL" dirty="0">
                <a:effectLst/>
                <a:latin typeface="Segoe UI Web (West European)"/>
              </a:rPr>
              <a:t>De retourverklaring</a:t>
            </a:r>
            <a:br>
              <a:rPr lang="en" b="1" dirty="0">
                <a:latin typeface="Montserrat"/>
                <a:ea typeface="Montserrat"/>
                <a:cs typeface="Montserrat"/>
                <a:sym typeface="Montserrat"/>
              </a:rPr>
            </a:br>
            <a:r>
              <a:rPr lang="en" b="1" dirty="0">
                <a:latin typeface="Montserrat"/>
                <a:ea typeface="Montserrat"/>
                <a:cs typeface="Montserrat"/>
                <a:sym typeface="Montserrat"/>
              </a:rPr>
              <a:t>(</a:t>
            </a:r>
            <a:r>
              <a:rPr lang="en" b="1" u="sng" dirty="0">
                <a:latin typeface="Montserrat"/>
                <a:ea typeface="Montserrat"/>
                <a:cs typeface="Montserrat"/>
                <a:sym typeface="Montserrat"/>
              </a:rPr>
              <a:t>return</a:t>
            </a:r>
            <a:r>
              <a:rPr lang="en" b="1" dirty="0">
                <a:latin typeface="Montserrat"/>
                <a:ea typeface="Montserrat"/>
                <a:cs typeface="Montserrat"/>
                <a:sym typeface="Montserrat"/>
              </a:rPr>
              <a:t> </a:t>
            </a:r>
            <a:r>
              <a:rPr lang="en" dirty="0">
                <a:latin typeface="Montserrat"/>
                <a:ea typeface="Montserrat"/>
                <a:cs typeface="Montserrat"/>
                <a:sym typeface="Montserrat"/>
              </a:rPr>
              <a:t>Statement</a:t>
            </a:r>
            <a:r>
              <a:rPr lang="en" b="1" dirty="0">
                <a:latin typeface="Montserrat"/>
                <a:ea typeface="Montserrat"/>
                <a:cs typeface="Montserrat"/>
                <a:sym typeface="Montserrat"/>
              </a:rPr>
              <a:t>)</a:t>
            </a:r>
            <a:endParaRPr b="1" dirty="0">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AB732F54-C764-447B-B2EC-1E34B6E38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DCA4E65-F77E-4240-804B-5AB5D5FD06E0}"/>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3FBB50E0-CAFF-4450-81F1-D6D229EFB036}"/>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9"/>
          <p:cNvSpPr txBox="1">
            <a:spLocks noGrp="1"/>
          </p:cNvSpPr>
          <p:nvPr>
            <p:ph type="ctrTitle"/>
          </p:nvPr>
        </p:nvSpPr>
        <p:spPr>
          <a:xfrm>
            <a:off x="692700" y="2375268"/>
            <a:ext cx="8520600" cy="1404300"/>
          </a:xfrm>
          <a:prstGeom prst="rect">
            <a:avLst/>
          </a:prstGeom>
        </p:spPr>
        <p:txBody>
          <a:bodyPr spcFirstLastPara="1" wrap="square" lIns="91425" tIns="91425" rIns="91425" bIns="91425" anchor="b" anchorCtr="0">
            <a:noAutofit/>
          </a:bodyPr>
          <a:lstStyle/>
          <a:p>
            <a:r>
              <a:rPr lang="nl-BE" b="1" dirty="0">
                <a:latin typeface="Montserrat"/>
                <a:ea typeface="Montserrat"/>
                <a:cs typeface="Montserrat"/>
                <a:sym typeface="Montserrat"/>
              </a:rPr>
              <a:t>Functies met logica</a:t>
            </a:r>
            <a:endParaRPr b="1" dirty="0">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C512DE8A-491A-4A27-BCEC-5A8C0A9ED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449C758-D3B1-4392-9E23-F4303F1116BC}"/>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48A864FE-08AE-40C8-B0D3-DE6D9088518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0"/>
          <p:cNvSpPr txBox="1">
            <a:spLocks noGrp="1"/>
          </p:cNvSpPr>
          <p:nvPr>
            <p:ph type="ctrTitle"/>
          </p:nvPr>
        </p:nvSpPr>
        <p:spPr>
          <a:xfrm>
            <a:off x="692700" y="2255249"/>
            <a:ext cx="8520600" cy="1699203"/>
          </a:xfrm>
          <a:prstGeom prst="rect">
            <a:avLst/>
          </a:prstGeom>
        </p:spPr>
        <p:txBody>
          <a:bodyPr spcFirstLastPara="1" wrap="square" lIns="91425" tIns="91425" rIns="91425" bIns="91425" anchor="b" anchorCtr="0">
            <a:noAutofit/>
          </a:bodyPr>
          <a:lstStyle/>
          <a:p>
            <a:r>
              <a:rPr lang="nl-BE" b="1" dirty="0">
                <a:latin typeface="Montserrat"/>
                <a:ea typeface="Montserrat"/>
                <a:cs typeface="Montserrat"/>
                <a:sym typeface="Montserrat"/>
              </a:rPr>
              <a:t>Interacties tussen functies</a:t>
            </a:r>
            <a:endParaRPr b="1" dirty="0">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04F644CA-EA77-4DBE-AE75-6DA0220FD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425900A-6318-443E-9FC8-3FBB3E894BF2}"/>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FD0DA0E5-5862-472D-894F-206FAC47F5DE}"/>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51"/>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Meestal bevat een python-script of -notitieblok verschillende functies die met elkaar communiceren.</a:t>
            </a:r>
            <a:endParaRPr sz="30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18D21938-3B83-40F9-B942-96CABF143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4A98018-BFCB-450C-BEDA-0883EB92EE8F}"/>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Google Shape;69;p15">
            <a:extLst>
              <a:ext uri="{FF2B5EF4-FFF2-40B4-BE49-F238E27FC236}">
                <a16:creationId xmlns:a16="http://schemas.microsoft.com/office/drawing/2014/main" id="{B5A5BD7B-2AFD-4A91-B87F-9E45F9D9DFE0}"/>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92708" y="2782046"/>
            <a:ext cx="8520600" cy="1053309"/>
          </a:xfrm>
          <a:prstGeom prst="rect">
            <a:avLst/>
          </a:prstGeom>
        </p:spPr>
        <p:txBody>
          <a:bodyPr spcFirstLastPara="1" wrap="square" lIns="91425" tIns="91425" rIns="91425" bIns="91425" anchor="b" anchorCtr="0">
            <a:noAutofit/>
          </a:bodyPr>
          <a:lstStyle/>
          <a:p>
            <a:r>
              <a:rPr lang="nl-BE" b="1" dirty="0">
                <a:solidFill>
                  <a:schemeClr val="bg1"/>
                </a:solidFill>
                <a:latin typeface="Montserrat"/>
                <a:ea typeface="Montserrat"/>
                <a:cs typeface="Montserrat"/>
                <a:sym typeface="Montserrat"/>
              </a:rPr>
              <a:t>Functies</a:t>
            </a:r>
            <a:endParaRPr b="1" dirty="0">
              <a:solidFill>
                <a:schemeClr val="bg1"/>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0E809EB0-A626-4C14-ACCA-10518512C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0490578-88FD-4170-9088-81476273DCED}"/>
              </a:ext>
            </a:extLst>
          </p:cNvPr>
          <p:cNvPicPr>
            <a:picLocks noChangeAspect="1"/>
          </p:cNvPicPr>
          <p:nvPr/>
        </p:nvPicPr>
        <p:blipFill>
          <a:blip r:embed="rId4"/>
          <a:stretch>
            <a:fillRect/>
          </a:stretch>
        </p:blipFill>
        <p:spPr>
          <a:xfrm>
            <a:off x="317513" y="24795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98B64454-31CF-4F8F-88B1-45469A1C6C4E}"/>
              </a:ext>
            </a:extLst>
          </p:cNvPr>
          <p:cNvSpPr txBox="1">
            <a:spLocks/>
          </p:cNvSpPr>
          <p:nvPr/>
        </p:nvSpPr>
        <p:spPr>
          <a:xfrm>
            <a:off x="6447895" y="217588"/>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
                <a:srgbClr val="000000"/>
              </a:buClr>
              <a:buSzPts val="5200"/>
              <a:buFont typeface="Arial"/>
              <a:buNone/>
              <a:tabLst/>
              <a:defRPr/>
            </a:pPr>
            <a:r>
              <a:rPr kumimoji="0" lang="nl-BE" sz="1400" b="0" i="0" u="none" strike="noStrike" kern="0" cap="none" spc="0" normalizeH="0" baseline="0" noProof="0" dirty="0">
                <a:ln>
                  <a:noFill/>
                </a:ln>
                <a:solidFill>
                  <a:srgbClr val="FFFFFF"/>
                </a:solidFill>
                <a:effectLst/>
                <a:uLnTx/>
                <a:uFillTx/>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Tree>
    <p:extLst>
      <p:ext uri="{BB962C8B-B14F-4D97-AF65-F5344CB8AC3E}">
        <p14:creationId xmlns:p14="http://schemas.microsoft.com/office/powerpoint/2010/main" val="18074090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68"/>
        <p:cNvGrpSpPr/>
        <p:nvPr/>
      </p:nvGrpSpPr>
      <p:grpSpPr>
        <a:xfrm>
          <a:off x="0" y="0"/>
          <a:ext cx="0" cy="0"/>
          <a:chOff x="0" y="0"/>
          <a:chExt cx="0" cy="0"/>
        </a:xfrm>
      </p:grpSpPr>
      <p:sp>
        <p:nvSpPr>
          <p:cNvPr id="469" name="Google Shape;469;p59"/>
          <p:cNvSpPr txBox="1">
            <a:spLocks noGrp="1"/>
          </p:cNvSpPr>
          <p:nvPr>
            <p:ph type="ctrTitle"/>
          </p:nvPr>
        </p:nvSpPr>
        <p:spPr>
          <a:xfrm>
            <a:off x="692700" y="1736559"/>
            <a:ext cx="8520600" cy="2736583"/>
          </a:xfrm>
          <a:prstGeom prst="rect">
            <a:avLst/>
          </a:prstGeom>
        </p:spPr>
        <p:txBody>
          <a:bodyPr spcFirstLastPara="1" wrap="square" lIns="91425" tIns="91425" rIns="91425" bIns="91425" anchor="b" anchorCtr="0">
            <a:noAutofit/>
          </a:bodyPr>
          <a:lstStyle/>
          <a:p>
            <a:r>
              <a:rPr lang="nl-BE" b="1" dirty="0">
                <a:solidFill>
                  <a:schemeClr val="bg1"/>
                </a:solidFill>
                <a:latin typeface="Montserrat"/>
                <a:ea typeface="Montserrat"/>
                <a:cs typeface="Montserrat"/>
                <a:sym typeface="Montserrat"/>
              </a:rPr>
              <a:t>Functie praktijk
Problemen</a:t>
            </a:r>
            <a:br>
              <a:rPr lang="nl-BE" b="1" dirty="0">
                <a:solidFill>
                  <a:schemeClr val="bg1"/>
                </a:solidFill>
                <a:latin typeface="Montserrat"/>
                <a:ea typeface="Montserrat"/>
                <a:cs typeface="Montserrat"/>
                <a:sym typeface="Montserrat"/>
              </a:rPr>
            </a:br>
            <a:r>
              <a:rPr lang="nl-BE" b="1" dirty="0">
                <a:solidFill>
                  <a:schemeClr val="bg1"/>
                </a:solidFill>
                <a:latin typeface="Montserrat"/>
                <a:ea typeface="Montserrat"/>
                <a:cs typeface="Montserrat"/>
                <a:sym typeface="Montserrat"/>
              </a:rPr>
              <a:t>Niveau 1</a:t>
            </a:r>
            <a:endParaRPr b="1" dirty="0">
              <a:solidFill>
                <a:schemeClr val="bg1"/>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15501D9A-B68B-44B1-8769-B18149AB2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5ED2386-27AD-4391-A2EB-96E7058FC12A}"/>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71F43987-06F4-4935-9E85-339FE24368E5}"/>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7" name="Google Shape;477;p60"/>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800" dirty="0">
                <a:solidFill>
                  <a:srgbClr val="434343"/>
                </a:solidFill>
                <a:latin typeface="Montserrat"/>
                <a:ea typeface="Montserrat"/>
                <a:cs typeface="Montserrat"/>
                <a:sym typeface="Montserrat"/>
              </a:rPr>
              <a:t>Aan het leren van de functies verhogen je Python-vaardigheden exponentieel.
Dit betekent ook dat de moeilijkheden van problemen die je kunt oplossen ook drastisch toenemen. </a:t>
            </a:r>
            <a:endParaRPr sz="28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59FF5361-2922-4C72-B586-7A2B6AEA9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563AF54-8CA9-4808-A2BA-3B1839F78D85}"/>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A3DEE748-8CF4-48AB-871F-1EE2493D9CE9}"/>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5" name="Google Shape;485;p61"/>
          <p:cNvSpPr txBox="1">
            <a:spLocks noGrp="1"/>
          </p:cNvSpPr>
          <p:nvPr>
            <p:ph type="body" idx="1"/>
          </p:nvPr>
        </p:nvSpPr>
        <p:spPr>
          <a:xfrm>
            <a:off x="528108" y="2009725"/>
            <a:ext cx="9054804"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800" dirty="0">
                <a:solidFill>
                  <a:srgbClr val="434343"/>
                </a:solidFill>
                <a:latin typeface="Montserrat"/>
                <a:ea typeface="Montserrat"/>
                <a:cs typeface="Montserrat"/>
                <a:sym typeface="Montserrat"/>
              </a:rPr>
              <a:t>Laten we wat </a:t>
            </a:r>
            <a:r>
              <a:rPr lang="nl-BE" sz="2800" b="1" dirty="0">
                <a:solidFill>
                  <a:srgbClr val="434343"/>
                </a:solidFill>
                <a:latin typeface="Montserrat"/>
                <a:ea typeface="Montserrat"/>
                <a:cs typeface="Montserrat"/>
                <a:sym typeface="Montserrat"/>
              </a:rPr>
              <a:t>oefenen</a:t>
            </a:r>
            <a:r>
              <a:rPr lang="nl-BE" sz="2800" dirty="0">
                <a:solidFill>
                  <a:srgbClr val="434343"/>
                </a:solidFill>
                <a:latin typeface="Montserrat"/>
                <a:ea typeface="Montserrat"/>
                <a:cs typeface="Montserrat"/>
                <a:sym typeface="Montserrat"/>
              </a:rPr>
              <a:t> met het converteren van probleeminstructies naar Python-code.
We zullen een reeks </a:t>
            </a:r>
            <a:r>
              <a:rPr lang="nl-BE" sz="2800" b="1" dirty="0">
                <a:solidFill>
                  <a:srgbClr val="434343"/>
                </a:solidFill>
                <a:latin typeface="Montserrat"/>
                <a:ea typeface="Montserrat"/>
                <a:cs typeface="Montserrat"/>
                <a:sym typeface="Montserrat"/>
              </a:rPr>
              <a:t>functieoefeningen</a:t>
            </a:r>
            <a:r>
              <a:rPr lang="nl-BE" sz="2800" dirty="0">
                <a:solidFill>
                  <a:srgbClr val="434343"/>
                </a:solidFill>
                <a:latin typeface="Montserrat"/>
                <a:ea typeface="Montserrat"/>
                <a:cs typeface="Montserrat"/>
                <a:sym typeface="Montserrat"/>
              </a:rPr>
              <a:t> doornemen.
Na deze lezing nemen we de </a:t>
            </a:r>
            <a:r>
              <a:rPr lang="nl-BE" sz="2800" b="1" dirty="0">
                <a:solidFill>
                  <a:srgbClr val="434343"/>
                </a:solidFill>
                <a:latin typeface="Montserrat"/>
                <a:ea typeface="Montserrat"/>
                <a:cs typeface="Montserrat"/>
                <a:sym typeface="Montserrat"/>
              </a:rPr>
              <a:t>oplossingen</a:t>
            </a:r>
            <a:r>
              <a:rPr lang="nl-BE" sz="2800" dirty="0">
                <a:solidFill>
                  <a:srgbClr val="434343"/>
                </a:solidFill>
                <a:latin typeface="Montserrat"/>
                <a:ea typeface="Montserrat"/>
                <a:cs typeface="Montserrat"/>
                <a:sym typeface="Montserrat"/>
              </a:rPr>
              <a:t> door.</a:t>
            </a:r>
            <a:endParaRPr sz="28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59A86D39-7AC3-4818-AC85-0EA83FA08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ACA1763-2ABD-48BD-94F9-E01D0366104C}"/>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C431CB93-301C-4BA7-A986-77E4AD53864B}"/>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3" name="Google Shape;493;p62"/>
          <p:cNvSpPr txBox="1">
            <a:spLocks noGrp="1"/>
          </p:cNvSpPr>
          <p:nvPr>
            <p:ph type="body" idx="1"/>
          </p:nvPr>
        </p:nvSpPr>
        <p:spPr>
          <a:xfrm>
            <a:off x="317513" y="2009725"/>
            <a:ext cx="9270973"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en" sz="2800" dirty="0">
                <a:solidFill>
                  <a:srgbClr val="434343"/>
                </a:solidFill>
                <a:latin typeface="Montserrat"/>
                <a:ea typeface="Montserrat"/>
                <a:cs typeface="Montserrat"/>
                <a:sym typeface="Montserrat"/>
              </a:rPr>
              <a:t>Er zijn </a:t>
            </a:r>
            <a:r>
              <a:rPr lang="en" sz="2800" b="1" dirty="0">
                <a:solidFill>
                  <a:srgbClr val="434343"/>
                </a:solidFill>
                <a:latin typeface="Montserrat"/>
                <a:ea typeface="Montserrat"/>
                <a:cs typeface="Montserrat"/>
                <a:sym typeface="Montserrat"/>
              </a:rPr>
              <a:t>2</a:t>
            </a:r>
            <a:r>
              <a:rPr lang="en" sz="2800" dirty="0">
                <a:solidFill>
                  <a:srgbClr val="434343"/>
                </a:solidFill>
                <a:latin typeface="Montserrat"/>
                <a:ea typeface="Montserrat"/>
                <a:cs typeface="Montserrat"/>
                <a:sym typeface="Montserrat"/>
              </a:rPr>
              <a:t> opties voor deze materiaal:</a:t>
            </a:r>
            <a:endParaRPr sz="2800" dirty="0">
              <a:solidFill>
                <a:srgbClr val="434343"/>
              </a:solidFill>
              <a:latin typeface="Montserrat"/>
              <a:ea typeface="Montserrat"/>
              <a:cs typeface="Montserrat"/>
              <a:sym typeface="Montserrat"/>
            </a:endParaRPr>
          </a:p>
          <a:p>
            <a:pPr marL="1371600" lvl="1" indent="-419100">
              <a:spcBef>
                <a:spcPts val="0"/>
              </a:spcBef>
              <a:buClr>
                <a:srgbClr val="434343"/>
              </a:buClr>
              <a:buSzPts val="3000"/>
              <a:buFont typeface="Montserrat"/>
              <a:buChar char="○"/>
            </a:pPr>
            <a:r>
              <a:rPr lang="en" sz="2800" dirty="0">
                <a:solidFill>
                  <a:srgbClr val="434343"/>
                </a:solidFill>
                <a:latin typeface="Montserrat"/>
                <a:ea typeface="Montserrat"/>
                <a:cs typeface="Montserrat"/>
                <a:sym typeface="Montserrat"/>
              </a:rPr>
              <a:t>Probeer de oefening </a:t>
            </a:r>
            <a:r>
              <a:rPr lang="en" sz="2800" b="1" dirty="0">
                <a:solidFill>
                  <a:srgbClr val="434343"/>
                </a:solidFill>
                <a:latin typeface="Montserrat"/>
                <a:ea typeface="Montserrat"/>
                <a:cs typeface="Montserrat"/>
                <a:sym typeface="Montserrat"/>
              </a:rPr>
              <a:t>zelf</a:t>
            </a:r>
            <a:r>
              <a:rPr lang="en" sz="2800" dirty="0">
                <a:solidFill>
                  <a:srgbClr val="434343"/>
                </a:solidFill>
                <a:latin typeface="Montserrat"/>
                <a:ea typeface="Montserrat"/>
                <a:cs typeface="Montserrat"/>
                <a:sym typeface="Montserrat"/>
              </a:rPr>
              <a:t> te doen, dan </a:t>
            </a:r>
            <a:r>
              <a:rPr lang="nl-BE" sz="2800" dirty="0">
                <a:solidFill>
                  <a:srgbClr val="434343"/>
                </a:solidFill>
                <a:latin typeface="Montserrat"/>
                <a:ea typeface="Montserrat"/>
                <a:cs typeface="Montserrat"/>
                <a:sym typeface="Montserrat"/>
              </a:rPr>
              <a:t>neem vervolgens de oplossingen door</a:t>
            </a:r>
            <a:r>
              <a:rPr lang="en" sz="2800" dirty="0">
                <a:solidFill>
                  <a:srgbClr val="434343"/>
                </a:solidFill>
                <a:latin typeface="Montserrat"/>
                <a:ea typeface="Montserrat"/>
                <a:cs typeface="Montserrat"/>
                <a:sym typeface="Montserrat"/>
              </a:rPr>
              <a:t>.</a:t>
            </a:r>
            <a:endParaRPr sz="2800" dirty="0">
              <a:solidFill>
                <a:srgbClr val="434343"/>
              </a:solidFill>
              <a:latin typeface="Montserrat"/>
              <a:ea typeface="Montserrat"/>
              <a:cs typeface="Montserrat"/>
              <a:sym typeface="Montserrat"/>
            </a:endParaRPr>
          </a:p>
          <a:p>
            <a:pPr marL="1371600" lvl="1" indent="-419100">
              <a:spcBef>
                <a:spcPts val="0"/>
              </a:spcBef>
              <a:buClr>
                <a:srgbClr val="434343"/>
              </a:buClr>
              <a:buSzPts val="3000"/>
              <a:buFont typeface="Montserrat"/>
              <a:buChar char="○"/>
            </a:pPr>
            <a:r>
              <a:rPr lang="nl-BE" sz="2800" dirty="0">
                <a:solidFill>
                  <a:srgbClr val="434343"/>
                </a:solidFill>
                <a:latin typeface="Montserrat"/>
                <a:ea typeface="Montserrat"/>
                <a:cs typeface="Montserrat"/>
                <a:sym typeface="Montserrat"/>
              </a:rPr>
              <a:t>Behandel de oplossingen als een code langs de lezing voor meer begeleide praktijk. Vraag hulp van de instructeur aan. </a:t>
            </a:r>
            <a:endParaRPr sz="28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FFD6ABB4-C16A-42E5-94D6-18A9DD7DC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B667443-663E-4C32-AA56-E9073E950098}"/>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BC3DA997-6281-445E-8924-2386C04990B2}"/>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Shape 499"/>
        <p:cNvGrpSpPr/>
        <p:nvPr/>
      </p:nvGrpSpPr>
      <p:grpSpPr>
        <a:xfrm>
          <a:off x="0" y="0"/>
          <a:ext cx="0" cy="0"/>
          <a:chOff x="0" y="0"/>
          <a:chExt cx="0" cy="0"/>
        </a:xfrm>
      </p:grpSpPr>
      <p:sp>
        <p:nvSpPr>
          <p:cNvPr id="500" name="Google Shape;500;p63"/>
          <p:cNvSpPr txBox="1">
            <a:spLocks noGrp="1"/>
          </p:cNvSpPr>
          <p:nvPr>
            <p:ph type="ctrTitle"/>
          </p:nvPr>
        </p:nvSpPr>
        <p:spPr>
          <a:xfrm>
            <a:off x="733475" y="1791830"/>
            <a:ext cx="8520600" cy="3311265"/>
          </a:xfrm>
          <a:prstGeom prst="rect">
            <a:avLst/>
          </a:prstGeom>
        </p:spPr>
        <p:txBody>
          <a:bodyPr spcFirstLastPara="1" wrap="square" lIns="91425" tIns="91425" rIns="91425" bIns="91425" anchor="b" anchorCtr="0">
            <a:noAutofit/>
          </a:bodyPr>
          <a:lstStyle/>
          <a:p>
            <a:r>
              <a:rPr lang="nl-BE" b="1" dirty="0">
                <a:solidFill>
                  <a:schemeClr val="bg1"/>
                </a:solidFill>
                <a:latin typeface="Montserrat"/>
                <a:ea typeface="Montserrat"/>
                <a:cs typeface="Montserrat"/>
                <a:sym typeface="Montserrat"/>
              </a:rPr>
              <a:t>Functie-praktijk
Oplossingen voor problemen
Niveau 2 </a:t>
            </a:r>
            <a:endParaRPr b="1" dirty="0">
              <a:solidFill>
                <a:schemeClr val="bg1"/>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5DE83994-BE33-4B50-BFEE-361C2B514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212640C4-887A-46B6-AED6-98B64BDA8010}"/>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C6461A56-E95F-44BC-A97D-207566279F95}"/>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8" name="Google Shape;398;p52"/>
          <p:cNvSpPr/>
          <p:nvPr/>
        </p:nvSpPr>
        <p:spPr>
          <a:xfrm>
            <a:off x="2620625"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9" name="Google Shape;399;p52"/>
          <p:cNvSpPr/>
          <p:nvPr/>
        </p:nvSpPr>
        <p:spPr>
          <a:xfrm>
            <a:off x="437340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0" name="Google Shape;400;p52"/>
          <p:cNvSpPr/>
          <p:nvPr/>
        </p:nvSpPr>
        <p:spPr>
          <a:xfrm>
            <a:off x="606475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8" name="Picture 6">
            <a:extLst>
              <a:ext uri="{FF2B5EF4-FFF2-40B4-BE49-F238E27FC236}">
                <a16:creationId xmlns:a16="http://schemas.microsoft.com/office/drawing/2014/main" id="{82B43BBC-5B9F-49C4-90A0-9CF0AC0A3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A605334-1691-4456-8E47-86AC1B805FF9}"/>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Google Shape;69;p15">
            <a:extLst>
              <a:ext uri="{FF2B5EF4-FFF2-40B4-BE49-F238E27FC236}">
                <a16:creationId xmlns:a16="http://schemas.microsoft.com/office/drawing/2014/main" id="{F96C080A-C66F-41C2-89A5-144E245735CE}"/>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0" name="TextBox 9">
            <a:extLst>
              <a:ext uri="{FF2B5EF4-FFF2-40B4-BE49-F238E27FC236}">
                <a16:creationId xmlns:a16="http://schemas.microsoft.com/office/drawing/2014/main" id="{88C5A928-501B-4118-BC55-CBD792789AAA}"/>
              </a:ext>
            </a:extLst>
          </p:cNvPr>
          <p:cNvSpPr txBox="1"/>
          <p:nvPr/>
        </p:nvSpPr>
        <p:spPr>
          <a:xfrm>
            <a:off x="2308122" y="1360590"/>
            <a:ext cx="5289755" cy="769441"/>
          </a:xfrm>
          <a:prstGeom prst="rect">
            <a:avLst/>
          </a:prstGeom>
          <a:noFill/>
        </p:spPr>
        <p:txBody>
          <a:bodyPr wrap="square">
            <a:spAutoFit/>
          </a:bodyPr>
          <a:lstStyle/>
          <a:p>
            <a:pPr algn="ctr"/>
            <a:r>
              <a:rPr lang="nl-BE" sz="4400" dirty="0">
                <a:solidFill>
                  <a:srgbClr val="434343"/>
                </a:solidFill>
                <a:latin typeface="Montserrat"/>
                <a:ea typeface="Montserrat"/>
                <a:cs typeface="Montserrat"/>
                <a:sym typeface="Montserrat"/>
              </a:rPr>
              <a:t>Three Cup Monte</a:t>
            </a:r>
            <a:endParaRPr lang="nl-BE" sz="4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8" name="Picture 6">
            <a:extLst>
              <a:ext uri="{FF2B5EF4-FFF2-40B4-BE49-F238E27FC236}">
                <a16:creationId xmlns:a16="http://schemas.microsoft.com/office/drawing/2014/main" id="{82B43BBC-5B9F-49C4-90A0-9CF0AC0A3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A605334-1691-4456-8E47-86AC1B805FF9}"/>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Google Shape;69;p15">
            <a:extLst>
              <a:ext uri="{FF2B5EF4-FFF2-40B4-BE49-F238E27FC236}">
                <a16:creationId xmlns:a16="http://schemas.microsoft.com/office/drawing/2014/main" id="{F96C080A-C66F-41C2-89A5-144E245735CE}"/>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0" name="TextBox 9">
            <a:extLst>
              <a:ext uri="{FF2B5EF4-FFF2-40B4-BE49-F238E27FC236}">
                <a16:creationId xmlns:a16="http://schemas.microsoft.com/office/drawing/2014/main" id="{88C5A928-501B-4118-BC55-CBD792789AAA}"/>
              </a:ext>
            </a:extLst>
          </p:cNvPr>
          <p:cNvSpPr txBox="1"/>
          <p:nvPr/>
        </p:nvSpPr>
        <p:spPr>
          <a:xfrm>
            <a:off x="2308122" y="1262269"/>
            <a:ext cx="5289755" cy="769441"/>
          </a:xfrm>
          <a:prstGeom prst="rect">
            <a:avLst/>
          </a:prstGeom>
          <a:noFill/>
        </p:spPr>
        <p:txBody>
          <a:bodyPr wrap="square">
            <a:spAutoFit/>
          </a:bodyPr>
          <a:lstStyle/>
          <a:p>
            <a:pPr algn="ctr"/>
            <a:r>
              <a:rPr lang="nl-BE" sz="4400" dirty="0">
                <a:solidFill>
                  <a:srgbClr val="434343"/>
                </a:solidFill>
                <a:latin typeface="Montserrat"/>
                <a:ea typeface="Montserrat"/>
                <a:cs typeface="Montserrat"/>
                <a:sym typeface="Montserrat"/>
              </a:rPr>
              <a:t>Three Cup Monte</a:t>
            </a:r>
            <a:endParaRPr lang="nl-BE" sz="4000" dirty="0"/>
          </a:p>
        </p:txBody>
      </p:sp>
      <p:pic>
        <p:nvPicPr>
          <p:cNvPr id="5" name="Picture 4" descr="A picture containing text, person, outdoor&#10;&#10;Description automatically generated">
            <a:extLst>
              <a:ext uri="{FF2B5EF4-FFF2-40B4-BE49-F238E27FC236}">
                <a16:creationId xmlns:a16="http://schemas.microsoft.com/office/drawing/2014/main" id="{1845A6CF-2420-4716-92F7-CF0C897FABB7}"/>
              </a:ext>
            </a:extLst>
          </p:cNvPr>
          <p:cNvPicPr>
            <a:picLocks noChangeAspect="1"/>
          </p:cNvPicPr>
          <p:nvPr/>
        </p:nvPicPr>
        <p:blipFill>
          <a:blip r:embed="rId5"/>
          <a:stretch>
            <a:fillRect/>
          </a:stretch>
        </p:blipFill>
        <p:spPr>
          <a:xfrm>
            <a:off x="2645638" y="2240064"/>
            <a:ext cx="4614722" cy="35343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483040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51"/>
          <p:cNvSpPr txBox="1">
            <a:spLocks noGrp="1"/>
          </p:cNvSpPr>
          <p:nvPr>
            <p:ph type="body" idx="1"/>
          </p:nvPr>
        </p:nvSpPr>
        <p:spPr>
          <a:xfrm>
            <a:off x="692700" y="2970001"/>
            <a:ext cx="8520600" cy="1928468"/>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Laten we een paar functies maken om het carnavalsraadspel "Three Cup Monte" na te bootsen</a:t>
            </a:r>
            <a:endParaRPr sz="30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18D21938-3B83-40F9-B942-96CABF143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4A98018-BFCB-450C-BEDA-0883EB92EE8F}"/>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2EE9AF78-29D0-493B-A69E-1D7DB80E976D}"/>
              </a:ext>
            </a:extLst>
          </p:cNvPr>
          <p:cNvSpPr txBox="1"/>
          <p:nvPr/>
        </p:nvSpPr>
        <p:spPr>
          <a:xfrm>
            <a:off x="2308122" y="1360590"/>
            <a:ext cx="5289755" cy="769441"/>
          </a:xfrm>
          <a:prstGeom prst="rect">
            <a:avLst/>
          </a:prstGeom>
          <a:noFill/>
        </p:spPr>
        <p:txBody>
          <a:bodyPr wrap="square">
            <a:spAutoFit/>
          </a:bodyPr>
          <a:lstStyle/>
          <a:p>
            <a:pPr algn="ctr"/>
            <a:r>
              <a:rPr lang="nl-BE" sz="4400" dirty="0">
                <a:solidFill>
                  <a:srgbClr val="434343"/>
                </a:solidFill>
                <a:latin typeface="Montserrat"/>
                <a:ea typeface="Montserrat"/>
                <a:cs typeface="Montserrat"/>
                <a:sym typeface="Montserrat"/>
              </a:rPr>
              <a:t>Three Cup Monte</a:t>
            </a:r>
            <a:endParaRPr lang="nl-BE" sz="4000" dirty="0"/>
          </a:p>
        </p:txBody>
      </p:sp>
      <p:sp>
        <p:nvSpPr>
          <p:cNvPr id="12" name="Google Shape;69;p15">
            <a:extLst>
              <a:ext uri="{FF2B5EF4-FFF2-40B4-BE49-F238E27FC236}">
                <a16:creationId xmlns:a16="http://schemas.microsoft.com/office/drawing/2014/main" id="{576AFAD7-74A6-4F7C-967E-6E6EAB7A15EE}"/>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Tree>
    <p:extLst>
      <p:ext uri="{BB962C8B-B14F-4D97-AF65-F5344CB8AC3E}">
        <p14:creationId xmlns:p14="http://schemas.microsoft.com/office/powerpoint/2010/main" val="18528835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8" name="Google Shape;408;p53"/>
          <p:cNvSpPr/>
          <p:nvPr/>
        </p:nvSpPr>
        <p:spPr>
          <a:xfrm>
            <a:off x="2620625"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9" name="Google Shape;409;p53"/>
          <p:cNvSpPr/>
          <p:nvPr/>
        </p:nvSpPr>
        <p:spPr>
          <a:xfrm>
            <a:off x="4373400" y="192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0" name="Google Shape;410;p53"/>
          <p:cNvSpPr/>
          <p:nvPr/>
        </p:nvSpPr>
        <p:spPr>
          <a:xfrm>
            <a:off x="606475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1" name="Google Shape;411;p53"/>
          <p:cNvSpPr/>
          <p:nvPr/>
        </p:nvSpPr>
        <p:spPr>
          <a:xfrm>
            <a:off x="4662638" y="4065650"/>
            <a:ext cx="519300" cy="519300"/>
          </a:xfrm>
          <a:prstGeom prst="ellipse">
            <a:avLst/>
          </a:prstGeom>
          <a:solidFill>
            <a:srgbClr val="CC4125"/>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9" name="Picture 6">
            <a:extLst>
              <a:ext uri="{FF2B5EF4-FFF2-40B4-BE49-F238E27FC236}">
                <a16:creationId xmlns:a16="http://schemas.microsoft.com/office/drawing/2014/main" id="{A09F47B1-1709-45E5-9BF0-C5EC70F61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44CC196-AD80-4530-BA3C-5A8350DBFDF1}"/>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4D4E1FE9-0086-4974-9E74-9C62ACE9A51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9" name="Google Shape;419;p54"/>
          <p:cNvSpPr/>
          <p:nvPr/>
        </p:nvSpPr>
        <p:spPr>
          <a:xfrm>
            <a:off x="2620625"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0" name="Google Shape;420;p54"/>
          <p:cNvSpPr/>
          <p:nvPr/>
        </p:nvSpPr>
        <p:spPr>
          <a:xfrm>
            <a:off x="437340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1" name="Google Shape;421;p54"/>
          <p:cNvSpPr/>
          <p:nvPr/>
        </p:nvSpPr>
        <p:spPr>
          <a:xfrm>
            <a:off x="606475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8" name="Picture 6">
            <a:extLst>
              <a:ext uri="{FF2B5EF4-FFF2-40B4-BE49-F238E27FC236}">
                <a16:creationId xmlns:a16="http://schemas.microsoft.com/office/drawing/2014/main" id="{D8131062-4C20-4165-B9EB-CDE8DF263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4FC3437-7D69-4182-AEE4-E3AF409C25E2}"/>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Google Shape;69;p15">
            <a:extLst>
              <a:ext uri="{FF2B5EF4-FFF2-40B4-BE49-F238E27FC236}">
                <a16:creationId xmlns:a16="http://schemas.microsoft.com/office/drawing/2014/main" id="{EC7FC14C-0484-41EC-AE26-4E2F15E7176F}"/>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16"/>
          <p:cNvSpPr txBox="1">
            <a:spLocks noGrp="1"/>
          </p:cNvSpPr>
          <p:nvPr>
            <p:ph type="body" idx="1"/>
          </p:nvPr>
        </p:nvSpPr>
        <p:spPr>
          <a:xfrm>
            <a:off x="692700" y="1381705"/>
            <a:ext cx="8520600" cy="375804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Het maken van schone herhaalbare code is een belangrijk onderdeel om een effectieve programmeur te worden.
Functies stellen ons in staat om codeblokken te maken die gemakkelijk vele malen (meerdere keer) kunnen worden uitgevoerd, zonder dat we voortdurend (constant) het hele codeblok hoeven te herschrijven.</a:t>
            </a:r>
            <a:endParaRPr sz="24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2DCCA32F-C7E0-4C6E-A866-FE0977504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C278C71-3346-4B06-91B1-65562D5FB887}"/>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73465EC7-1A0A-87EC-AEDC-D155C7CC1656}"/>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6526F937-908E-9E2E-C211-75BC2BA3D8BB}"/>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9" name="Google Shape;429;p55"/>
          <p:cNvSpPr/>
          <p:nvPr/>
        </p:nvSpPr>
        <p:spPr>
          <a:xfrm>
            <a:off x="2845375" y="29527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0" name="Google Shape;430;p55"/>
          <p:cNvSpPr/>
          <p:nvPr/>
        </p:nvSpPr>
        <p:spPr>
          <a:xfrm>
            <a:off x="4373400" y="3819600"/>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1" name="Google Shape;431;p55"/>
          <p:cNvSpPr/>
          <p:nvPr/>
        </p:nvSpPr>
        <p:spPr>
          <a:xfrm>
            <a:off x="5929900" y="272157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2" name="Google Shape;432;p55"/>
          <p:cNvSpPr/>
          <p:nvPr/>
        </p:nvSpPr>
        <p:spPr>
          <a:xfrm>
            <a:off x="1571525" y="3701900"/>
            <a:ext cx="890100" cy="975900"/>
          </a:xfrm>
          <a:prstGeom prst="curvedRigh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3" name="Google Shape;433;p55"/>
          <p:cNvSpPr/>
          <p:nvPr/>
        </p:nvSpPr>
        <p:spPr>
          <a:xfrm flipH="1">
            <a:off x="7444375" y="3819600"/>
            <a:ext cx="890100" cy="975900"/>
          </a:xfrm>
          <a:prstGeom prst="curvedRigh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10" name="Picture 6">
            <a:extLst>
              <a:ext uri="{FF2B5EF4-FFF2-40B4-BE49-F238E27FC236}">
                <a16:creationId xmlns:a16="http://schemas.microsoft.com/office/drawing/2014/main" id="{CCF1239E-72AD-479B-B108-5A09711E7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0930C10-3CA0-4782-928D-9B08992C1AA2}"/>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Google Shape;69;p15">
            <a:extLst>
              <a:ext uri="{FF2B5EF4-FFF2-40B4-BE49-F238E27FC236}">
                <a16:creationId xmlns:a16="http://schemas.microsoft.com/office/drawing/2014/main" id="{BE85A81A-ADCD-4CBA-A062-C0DDD111528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41" name="Google Shape;441;p56"/>
          <p:cNvSpPr/>
          <p:nvPr/>
        </p:nvSpPr>
        <p:spPr>
          <a:xfrm>
            <a:off x="2620625"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2" name="Google Shape;442;p56"/>
          <p:cNvSpPr/>
          <p:nvPr/>
        </p:nvSpPr>
        <p:spPr>
          <a:xfrm>
            <a:off x="437340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3" name="Google Shape;443;p56"/>
          <p:cNvSpPr/>
          <p:nvPr/>
        </p:nvSpPr>
        <p:spPr>
          <a:xfrm>
            <a:off x="606475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4" name="Google Shape;444;p56"/>
          <p:cNvSpPr/>
          <p:nvPr/>
        </p:nvSpPr>
        <p:spPr>
          <a:xfrm rot="2700000">
            <a:off x="1470123" y="2340637"/>
            <a:ext cx="1201092" cy="629608"/>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9" name="Picture 6">
            <a:extLst>
              <a:ext uri="{FF2B5EF4-FFF2-40B4-BE49-F238E27FC236}">
                <a16:creationId xmlns:a16="http://schemas.microsoft.com/office/drawing/2014/main" id="{C086A8BB-4B80-4DF1-B125-1DAB391CB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2291A30-2069-4C10-A431-FFE82BE2638E}"/>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4FB7F7C9-3CB8-40E1-97DD-C680C6F4197B}"/>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52" name="Google Shape;452;p57"/>
          <p:cNvSpPr/>
          <p:nvPr/>
        </p:nvSpPr>
        <p:spPr>
          <a:xfrm>
            <a:off x="2620625" y="242617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3" name="Google Shape;453;p57"/>
          <p:cNvSpPr/>
          <p:nvPr/>
        </p:nvSpPr>
        <p:spPr>
          <a:xfrm>
            <a:off x="437340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4" name="Google Shape;454;p57"/>
          <p:cNvSpPr/>
          <p:nvPr/>
        </p:nvSpPr>
        <p:spPr>
          <a:xfrm>
            <a:off x="606475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5" name="Google Shape;455;p57"/>
          <p:cNvSpPr/>
          <p:nvPr/>
        </p:nvSpPr>
        <p:spPr>
          <a:xfrm rot="2700000">
            <a:off x="1470123" y="2340637"/>
            <a:ext cx="1201092" cy="629608"/>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6" name="Google Shape;456;p57"/>
          <p:cNvSpPr/>
          <p:nvPr/>
        </p:nvSpPr>
        <p:spPr>
          <a:xfrm>
            <a:off x="2896763" y="4155550"/>
            <a:ext cx="519300" cy="519300"/>
          </a:xfrm>
          <a:prstGeom prst="ellipse">
            <a:avLst/>
          </a:prstGeom>
          <a:solidFill>
            <a:srgbClr val="CC4125"/>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10" name="Picture 6">
            <a:extLst>
              <a:ext uri="{FF2B5EF4-FFF2-40B4-BE49-F238E27FC236}">
                <a16:creationId xmlns:a16="http://schemas.microsoft.com/office/drawing/2014/main" id="{6FFC5F91-1576-4390-A6CB-B15D4CF61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D86C2E6-7E25-43BE-BA8E-E36FA58AD632}"/>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Google Shape;69;p15">
            <a:extLst>
              <a:ext uri="{FF2B5EF4-FFF2-40B4-BE49-F238E27FC236}">
                <a16:creationId xmlns:a16="http://schemas.microsoft.com/office/drawing/2014/main" id="{446B7358-D7A8-44AF-9F0A-4B74A7B0368B}"/>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2" name="Google Shape;462;p58"/>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Ons eenvoudige spel zal de kopjes of bal niet echt laten zien, in plaats daarvan zullen we het effect gewoon nabootsen (</a:t>
            </a:r>
            <a:r>
              <a:rPr lang="nl-BE" sz="2400" dirty="0" err="1">
                <a:solidFill>
                  <a:srgbClr val="434343"/>
                </a:solidFill>
                <a:latin typeface="Montserrat"/>
                <a:ea typeface="Montserrat"/>
                <a:cs typeface="Montserrat"/>
                <a:sym typeface="Montserrat"/>
              </a:rPr>
              <a:t>mimic</a:t>
            </a:r>
            <a:r>
              <a:rPr lang="nl-BE" sz="2400" dirty="0">
                <a:solidFill>
                  <a:srgbClr val="434343"/>
                </a:solidFill>
                <a:latin typeface="Montserrat"/>
                <a:ea typeface="Montserrat"/>
                <a:cs typeface="Montserrat"/>
                <a:sym typeface="Montserrat"/>
              </a:rPr>
              <a:t>) met een Python-lijst.
Onze eenvoudige versie toont de shuffle ook niet aan de gebruiker, dus de gok (</a:t>
            </a:r>
            <a:r>
              <a:rPr lang="nl-BE" sz="2400" dirty="0" err="1">
                <a:solidFill>
                  <a:srgbClr val="434343"/>
                </a:solidFill>
                <a:latin typeface="Montserrat"/>
                <a:ea typeface="Montserrat"/>
                <a:cs typeface="Montserrat"/>
                <a:sym typeface="Montserrat"/>
              </a:rPr>
              <a:t>guess</a:t>
            </a:r>
            <a:r>
              <a:rPr lang="nl-BE" sz="2400" dirty="0">
                <a:solidFill>
                  <a:srgbClr val="434343"/>
                </a:solidFill>
                <a:latin typeface="Montserrat"/>
                <a:ea typeface="Montserrat"/>
                <a:cs typeface="Montserrat"/>
                <a:sym typeface="Montserrat"/>
              </a:rPr>
              <a:t>) is volledig willekeurig (random).</a:t>
            </a:r>
            <a:endParaRPr sz="24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062786DD-A5D3-4831-A15E-C8AB8946F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722E825-0131-4C97-BACF-BFA7333B2C9B}"/>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Google Shape;69;p15">
            <a:extLst>
              <a:ext uri="{FF2B5EF4-FFF2-40B4-BE49-F238E27FC236}">
                <a16:creationId xmlns:a16="http://schemas.microsoft.com/office/drawing/2014/main" id="{B3CF7AAC-3A94-4109-9D42-0324A3DD5E0D}"/>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4"/>
          <p:cNvSpPr txBox="1">
            <a:spLocks noGrp="1"/>
          </p:cNvSpPr>
          <p:nvPr>
            <p:ph type="ctrTitle"/>
          </p:nvPr>
        </p:nvSpPr>
        <p:spPr>
          <a:xfrm>
            <a:off x="692708" y="1601825"/>
            <a:ext cx="8520600" cy="2052600"/>
          </a:xfrm>
          <a:prstGeom prst="rect">
            <a:avLst/>
          </a:prstGeom>
        </p:spPr>
        <p:txBody>
          <a:bodyPr spcFirstLastPara="1" wrap="square" lIns="91425" tIns="91425" rIns="91425" bIns="91425" anchor="b" anchorCtr="0">
            <a:noAutofit/>
          </a:bodyPr>
          <a:lstStyle/>
          <a:p>
            <a:r>
              <a:rPr lang="nl-BE" b="1" dirty="0">
                <a:latin typeface="Montserrat"/>
                <a:ea typeface="Montserrat"/>
                <a:cs typeface="Montserrat"/>
                <a:sym typeface="Montserrat"/>
              </a:rPr>
              <a:t>Methoden en functies</a:t>
            </a:r>
            <a:endParaRPr b="1" dirty="0">
              <a:latin typeface="Montserrat"/>
              <a:ea typeface="Montserrat"/>
              <a:cs typeface="Montserrat"/>
              <a:sym typeface="Montserrat"/>
            </a:endParaRPr>
          </a:p>
        </p:txBody>
      </p:sp>
      <p:sp>
        <p:nvSpPr>
          <p:cNvPr id="508" name="Google Shape;508;p64"/>
          <p:cNvSpPr txBox="1">
            <a:spLocks noGrp="1"/>
          </p:cNvSpPr>
          <p:nvPr>
            <p:ph type="subTitle" idx="1"/>
          </p:nvPr>
        </p:nvSpPr>
        <p:spPr>
          <a:xfrm>
            <a:off x="692700" y="3691375"/>
            <a:ext cx="8520600" cy="792600"/>
          </a:xfrm>
          <a:prstGeom prst="rect">
            <a:avLst/>
          </a:prstGeom>
        </p:spPr>
        <p:txBody>
          <a:bodyPr spcFirstLastPara="1" wrap="square" lIns="91425" tIns="91425" rIns="91425" bIns="91425" anchor="t" anchorCtr="0">
            <a:noAutofit/>
          </a:bodyPr>
          <a:lstStyle/>
          <a:p>
            <a:pPr marL="0" indent="0"/>
            <a:r>
              <a:rPr lang="nl-BE" dirty="0"/>
              <a:t>OPDRACHT OVERZICHT
</a:t>
            </a:r>
            <a:endParaRPr dirty="0"/>
          </a:p>
        </p:txBody>
      </p:sp>
      <p:pic>
        <p:nvPicPr>
          <p:cNvPr id="6" name="Picture 6">
            <a:extLst>
              <a:ext uri="{FF2B5EF4-FFF2-40B4-BE49-F238E27FC236}">
                <a16:creationId xmlns:a16="http://schemas.microsoft.com/office/drawing/2014/main" id="{F0228673-F6AD-4BA5-90A4-FA904D393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072D12A-9C97-49D3-804F-4215BB6CF6A6}"/>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BE47A151-10D9-4E43-AE64-1C335599A3F6}"/>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5"/>
          <p:cNvSpPr txBox="1">
            <a:spLocks noGrp="1"/>
          </p:cNvSpPr>
          <p:nvPr>
            <p:ph type="ctrTitle"/>
          </p:nvPr>
        </p:nvSpPr>
        <p:spPr>
          <a:xfrm>
            <a:off x="692708" y="1601825"/>
            <a:ext cx="8520600" cy="2052600"/>
          </a:xfrm>
          <a:prstGeom prst="rect">
            <a:avLst/>
          </a:prstGeom>
        </p:spPr>
        <p:txBody>
          <a:bodyPr spcFirstLastPara="1" wrap="square" lIns="91425" tIns="91425" rIns="91425" bIns="91425" anchor="b" anchorCtr="0">
            <a:noAutofit/>
          </a:bodyPr>
          <a:lstStyle/>
          <a:p>
            <a:r>
              <a:rPr lang="en" b="1" dirty="0">
                <a:latin typeface="Montserrat"/>
                <a:ea typeface="Montserrat"/>
                <a:cs typeface="Montserrat"/>
                <a:sym typeface="Montserrat"/>
              </a:rPr>
              <a:t>Methoden en Functies</a:t>
            </a:r>
            <a:endParaRPr b="1" dirty="0">
              <a:latin typeface="Montserrat"/>
              <a:ea typeface="Montserrat"/>
              <a:cs typeface="Montserrat"/>
              <a:sym typeface="Montserrat"/>
            </a:endParaRPr>
          </a:p>
        </p:txBody>
      </p:sp>
      <p:sp>
        <p:nvSpPr>
          <p:cNvPr id="516" name="Google Shape;516;p65"/>
          <p:cNvSpPr txBox="1">
            <a:spLocks noGrp="1"/>
          </p:cNvSpPr>
          <p:nvPr>
            <p:ph type="subTitle" idx="1"/>
          </p:nvPr>
        </p:nvSpPr>
        <p:spPr>
          <a:xfrm>
            <a:off x="692700" y="3691375"/>
            <a:ext cx="8520600" cy="792600"/>
          </a:xfrm>
          <a:prstGeom prst="rect">
            <a:avLst/>
          </a:prstGeom>
        </p:spPr>
        <p:txBody>
          <a:bodyPr spcFirstLastPara="1" wrap="square" lIns="91425" tIns="91425" rIns="91425" bIns="91425" anchor="t" anchorCtr="0">
            <a:noAutofit/>
          </a:bodyPr>
          <a:lstStyle/>
          <a:p>
            <a:pPr marL="0" indent="0"/>
            <a:r>
              <a:rPr lang="nl-BE" dirty="0"/>
              <a:t>OPLOSSINGEN VAN DE OPDRACHTEN
</a:t>
            </a:r>
            <a:endParaRPr dirty="0"/>
          </a:p>
        </p:txBody>
      </p:sp>
      <p:pic>
        <p:nvPicPr>
          <p:cNvPr id="6" name="Picture 6">
            <a:extLst>
              <a:ext uri="{FF2B5EF4-FFF2-40B4-BE49-F238E27FC236}">
                <a16:creationId xmlns:a16="http://schemas.microsoft.com/office/drawing/2014/main" id="{2A39F414-AE7B-4F70-9F06-DD1B2C34F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8ABAE25-0FE1-4BFC-919A-2BF9B4D5BC03}"/>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7AD90162-C36D-4525-A92A-005BBD99DF1B}"/>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Shape 522"/>
        <p:cNvGrpSpPr/>
        <p:nvPr/>
      </p:nvGrpSpPr>
      <p:grpSpPr>
        <a:xfrm>
          <a:off x="0" y="0"/>
          <a:ext cx="0" cy="0"/>
          <a:chOff x="0" y="0"/>
          <a:chExt cx="0" cy="0"/>
        </a:xfrm>
      </p:grpSpPr>
      <p:sp>
        <p:nvSpPr>
          <p:cNvPr id="523" name="Google Shape;523;p66"/>
          <p:cNvSpPr txBox="1">
            <a:spLocks noGrp="1"/>
          </p:cNvSpPr>
          <p:nvPr>
            <p:ph type="ctrTitle"/>
          </p:nvPr>
        </p:nvSpPr>
        <p:spPr>
          <a:xfrm>
            <a:off x="692700" y="2463069"/>
            <a:ext cx="8520600" cy="1699203"/>
          </a:xfrm>
          <a:prstGeom prst="rect">
            <a:avLst/>
          </a:prstGeom>
        </p:spPr>
        <p:txBody>
          <a:bodyPr spcFirstLastPara="1" wrap="square" lIns="91425" tIns="91425" rIns="91425" bIns="91425" anchor="b" anchorCtr="0">
            <a:noAutofit/>
          </a:bodyPr>
          <a:lstStyle/>
          <a:p>
            <a:r>
              <a:rPr lang="en" b="1" dirty="0">
                <a:solidFill>
                  <a:schemeClr val="bg1"/>
                </a:solidFill>
                <a:latin typeface="Montserrat"/>
                <a:ea typeface="Montserrat"/>
                <a:cs typeface="Montserrat"/>
                <a:sym typeface="Montserrat"/>
              </a:rPr>
              <a:t>Lambda Expressions</a:t>
            </a:r>
            <a:endParaRPr b="1" dirty="0">
              <a:solidFill>
                <a:schemeClr val="bg1"/>
              </a:solidFill>
              <a:latin typeface="Montserrat"/>
              <a:ea typeface="Montserrat"/>
              <a:cs typeface="Montserrat"/>
              <a:sym typeface="Montserrat"/>
            </a:endParaRPr>
          </a:p>
          <a:p>
            <a:r>
              <a:rPr lang="en" b="1" dirty="0">
                <a:solidFill>
                  <a:schemeClr val="bg1"/>
                </a:solidFill>
                <a:latin typeface="Montserrat"/>
                <a:ea typeface="Montserrat"/>
                <a:cs typeface="Montserrat"/>
                <a:sym typeface="Montserrat"/>
              </a:rPr>
              <a:t>Map en Filter</a:t>
            </a:r>
            <a:endParaRPr b="1" dirty="0">
              <a:solidFill>
                <a:schemeClr val="bg1"/>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2760FC74-3D0E-4010-A31E-4DBA038A2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93A29D5-B87A-494D-939A-24EC79E0F358}"/>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0C6033C5-F99A-41CF-AFB7-6840B02BCE4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Les013</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3D4A-7703-473F-A19E-F9E718CFC886}"/>
              </a:ext>
            </a:extLst>
          </p:cNvPr>
          <p:cNvSpPr>
            <a:spLocks noGrp="1"/>
          </p:cNvSpPr>
          <p:nvPr>
            <p:ph type="title"/>
          </p:nvPr>
        </p:nvSpPr>
        <p:spPr>
          <a:xfrm>
            <a:off x="337675" y="534374"/>
            <a:ext cx="9230650" cy="763600"/>
          </a:xfrm>
        </p:spPr>
        <p:txBody>
          <a:bodyPr/>
          <a:lstStyle/>
          <a:p>
            <a:pPr algn="ctr"/>
            <a:r>
              <a:rPr lang="nl-BE" sz="3600" dirty="0"/>
              <a:t>Syntaxis</a:t>
            </a:r>
            <a:endParaRPr lang="nl-BE" sz="3200" dirty="0"/>
          </a:p>
        </p:txBody>
      </p:sp>
      <p:sp>
        <p:nvSpPr>
          <p:cNvPr id="3" name="Text Placeholder 2">
            <a:extLst>
              <a:ext uri="{FF2B5EF4-FFF2-40B4-BE49-F238E27FC236}">
                <a16:creationId xmlns:a16="http://schemas.microsoft.com/office/drawing/2014/main" id="{E7073555-B1CC-4665-BDF2-1E147E546F63}"/>
              </a:ext>
            </a:extLst>
          </p:cNvPr>
          <p:cNvSpPr>
            <a:spLocks noGrp="1"/>
          </p:cNvSpPr>
          <p:nvPr>
            <p:ph type="body" idx="1"/>
          </p:nvPr>
        </p:nvSpPr>
        <p:spPr>
          <a:xfrm>
            <a:off x="603147" y="1446525"/>
            <a:ext cx="8727667" cy="2840339"/>
          </a:xfrm>
        </p:spPr>
        <p:txBody>
          <a:bodyPr/>
          <a:lstStyle/>
          <a:p>
            <a:r>
              <a:rPr lang="nl-BE" sz="2400" dirty="0">
                <a:effectLst/>
              </a:rPr>
              <a:t>Een lambdafunctie is een kleine anonieme functie die kan een willekeurig aantal argumenten hebben, maar kan slechts één uitdrukking hebben.</a:t>
            </a:r>
          </a:p>
          <a:p>
            <a:r>
              <a:rPr lang="nl-BE" sz="3200" b="1" dirty="0">
                <a:solidFill>
                  <a:srgbClr val="C00000"/>
                </a:solidFill>
              </a:rPr>
              <a:t>lambda </a:t>
            </a:r>
            <a:r>
              <a:rPr lang="nl-BE" sz="3200" b="1" i="1" dirty="0">
                <a:solidFill>
                  <a:srgbClr val="C00000"/>
                </a:solidFill>
              </a:rPr>
              <a:t>argumenten </a:t>
            </a:r>
            <a:r>
              <a:rPr lang="nl-BE" sz="3200" b="1" dirty="0">
                <a:solidFill>
                  <a:srgbClr val="C00000"/>
                </a:solidFill>
              </a:rPr>
              <a:t>: </a:t>
            </a:r>
            <a:r>
              <a:rPr lang="nl-BE" sz="3200" b="1" i="1" dirty="0">
                <a:solidFill>
                  <a:srgbClr val="C00000"/>
                </a:solidFill>
              </a:rPr>
              <a:t>expressie</a:t>
            </a:r>
            <a:endParaRPr lang="nl-BE" sz="3200" b="1" dirty="0">
              <a:solidFill>
                <a:srgbClr val="C00000"/>
              </a:solidFill>
            </a:endParaRPr>
          </a:p>
          <a:p>
            <a:r>
              <a:rPr lang="nl-BE" sz="2400" dirty="0">
                <a:effectLst/>
              </a:rPr>
              <a:t>De expressie wordt uitgevoerd en het resultaat wordt geretourneerd</a:t>
            </a:r>
            <a:r>
              <a:rPr lang="nl-BE" sz="2400" dirty="0"/>
              <a:t>.</a:t>
            </a:r>
          </a:p>
        </p:txBody>
      </p:sp>
      <p:pic>
        <p:nvPicPr>
          <p:cNvPr id="6" name="Picture 6">
            <a:extLst>
              <a:ext uri="{FF2B5EF4-FFF2-40B4-BE49-F238E27FC236}">
                <a16:creationId xmlns:a16="http://schemas.microsoft.com/office/drawing/2014/main" id="{1D60F815-6989-4D06-A291-DFA0BF0A5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99E9650-0767-48CB-830F-A9F4A2811221}"/>
              </a:ext>
            </a:extLst>
          </p:cNvPr>
          <p:cNvPicPr>
            <a:picLocks noChangeAspect="1"/>
          </p:cNvPicPr>
          <p:nvPr/>
        </p:nvPicPr>
        <p:blipFill>
          <a:blip r:embed="rId3"/>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061F87B4-05EA-4E79-AD93-3EDEE90832C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Les013</a:t>
            </a:r>
          </a:p>
        </p:txBody>
      </p:sp>
    </p:spTree>
    <p:extLst>
      <p:ext uri="{BB962C8B-B14F-4D97-AF65-F5344CB8AC3E}">
        <p14:creationId xmlns:p14="http://schemas.microsoft.com/office/powerpoint/2010/main" val="22417798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3D4A-7703-473F-A19E-F9E718CFC886}"/>
              </a:ext>
            </a:extLst>
          </p:cNvPr>
          <p:cNvSpPr>
            <a:spLocks noGrp="1"/>
          </p:cNvSpPr>
          <p:nvPr>
            <p:ph type="title"/>
          </p:nvPr>
        </p:nvSpPr>
        <p:spPr>
          <a:xfrm>
            <a:off x="337675" y="534374"/>
            <a:ext cx="9230650" cy="763600"/>
          </a:xfrm>
        </p:spPr>
        <p:txBody>
          <a:bodyPr/>
          <a:lstStyle/>
          <a:p>
            <a:pPr algn="ctr"/>
            <a:r>
              <a:rPr lang="nl-BE" sz="3600" dirty="0"/>
              <a:t>Syntaxis</a:t>
            </a:r>
            <a:endParaRPr lang="nl-BE" sz="3200" dirty="0"/>
          </a:p>
        </p:txBody>
      </p:sp>
      <p:sp>
        <p:nvSpPr>
          <p:cNvPr id="3" name="Text Placeholder 2">
            <a:extLst>
              <a:ext uri="{FF2B5EF4-FFF2-40B4-BE49-F238E27FC236}">
                <a16:creationId xmlns:a16="http://schemas.microsoft.com/office/drawing/2014/main" id="{E7073555-B1CC-4665-BDF2-1E147E546F63}"/>
              </a:ext>
            </a:extLst>
          </p:cNvPr>
          <p:cNvSpPr>
            <a:spLocks noGrp="1"/>
          </p:cNvSpPr>
          <p:nvPr>
            <p:ph type="body" idx="1"/>
          </p:nvPr>
        </p:nvSpPr>
        <p:spPr>
          <a:xfrm>
            <a:off x="337675" y="1220382"/>
            <a:ext cx="9230650" cy="4333093"/>
          </a:xfrm>
        </p:spPr>
        <p:txBody>
          <a:bodyPr/>
          <a:lstStyle/>
          <a:p>
            <a:r>
              <a:rPr lang="nl-BE" sz="2400" dirty="0"/>
              <a:t>Voorbeeld</a:t>
            </a:r>
          </a:p>
          <a:p>
            <a:pPr lvl="1"/>
            <a:r>
              <a:rPr lang="nl-BE" sz="1800" dirty="0"/>
              <a:t>Voeg 10 toe aan argument aan en retourneer het resultaat</a:t>
            </a:r>
          </a:p>
          <a:p>
            <a:pPr lvl="1"/>
            <a:r>
              <a:rPr lang="pt-BR" sz="1800" dirty="0">
                <a:solidFill>
                  <a:srgbClr val="000000"/>
                </a:solidFill>
                <a:effectLst/>
              </a:rPr>
              <a:t>x = </a:t>
            </a:r>
            <a:r>
              <a:rPr lang="pt-BR" sz="1800" dirty="0">
                <a:solidFill>
                  <a:srgbClr val="0000CD"/>
                </a:solidFill>
                <a:effectLst/>
              </a:rPr>
              <a:t>lambda</a:t>
            </a:r>
            <a:r>
              <a:rPr lang="pt-BR" sz="1800" dirty="0">
                <a:solidFill>
                  <a:srgbClr val="000000"/>
                </a:solidFill>
                <a:effectLst/>
              </a:rPr>
              <a:t> a : a + </a:t>
            </a:r>
            <a:r>
              <a:rPr lang="pt-BR" sz="1800" dirty="0">
                <a:solidFill>
                  <a:srgbClr val="FF0000"/>
                </a:solidFill>
                <a:effectLst/>
              </a:rPr>
              <a:t>10 </a:t>
            </a:r>
            <a:br>
              <a:rPr lang="pt-BR" sz="1800" dirty="0">
                <a:solidFill>
                  <a:srgbClr val="000000"/>
                </a:solidFill>
                <a:effectLst/>
              </a:rPr>
            </a:br>
            <a:r>
              <a:rPr lang="pt-BR" sz="1800" dirty="0">
                <a:solidFill>
                  <a:srgbClr val="0000CD"/>
                </a:solidFill>
                <a:effectLst/>
              </a:rPr>
              <a:t>print</a:t>
            </a:r>
            <a:r>
              <a:rPr lang="pt-BR" sz="1800" dirty="0">
                <a:solidFill>
                  <a:srgbClr val="000000"/>
                </a:solidFill>
                <a:effectLst/>
              </a:rPr>
              <a:t>(x(</a:t>
            </a:r>
            <a:r>
              <a:rPr lang="pt-BR" sz="1800" dirty="0">
                <a:solidFill>
                  <a:srgbClr val="FF0000"/>
                </a:solidFill>
                <a:effectLst/>
              </a:rPr>
              <a:t>5</a:t>
            </a:r>
            <a:r>
              <a:rPr lang="pt-BR" sz="1800" dirty="0">
                <a:solidFill>
                  <a:srgbClr val="000000"/>
                </a:solidFill>
                <a:effectLst/>
              </a:rPr>
              <a:t>))</a:t>
            </a:r>
          </a:p>
          <a:p>
            <a:pPr lvl="1"/>
            <a:endParaRPr lang="pt-BR" sz="1800" dirty="0">
              <a:solidFill>
                <a:srgbClr val="000000"/>
              </a:solidFill>
              <a:effectLst/>
            </a:endParaRPr>
          </a:p>
          <a:p>
            <a:r>
              <a:rPr lang="nl-BE" sz="2400" dirty="0"/>
              <a:t>Voorbeeld</a:t>
            </a:r>
          </a:p>
          <a:p>
            <a:pPr lvl="1"/>
            <a:r>
              <a:rPr lang="nl-BE" sz="1800" dirty="0"/>
              <a:t>Vat argument a, b, en samen c en retourneer het resultaat:</a:t>
            </a:r>
          </a:p>
          <a:p>
            <a:pPr lvl="1"/>
            <a:r>
              <a:rPr lang="pt-BR" sz="1800" dirty="0">
                <a:solidFill>
                  <a:srgbClr val="000000"/>
                </a:solidFill>
                <a:effectLst/>
              </a:rPr>
              <a:t>x = </a:t>
            </a:r>
            <a:r>
              <a:rPr lang="pt-BR" sz="1800" dirty="0">
                <a:solidFill>
                  <a:srgbClr val="0000CD"/>
                </a:solidFill>
                <a:effectLst/>
              </a:rPr>
              <a:t>lambda</a:t>
            </a:r>
            <a:r>
              <a:rPr lang="pt-BR" sz="1800" dirty="0">
                <a:solidFill>
                  <a:srgbClr val="000000"/>
                </a:solidFill>
                <a:effectLst/>
              </a:rPr>
              <a:t> a, b, c : a + b + c </a:t>
            </a:r>
            <a:br>
              <a:rPr lang="pt-BR" sz="1800" dirty="0">
                <a:solidFill>
                  <a:srgbClr val="000000"/>
                </a:solidFill>
                <a:effectLst/>
              </a:rPr>
            </a:br>
            <a:r>
              <a:rPr lang="pt-BR" sz="1800" dirty="0">
                <a:solidFill>
                  <a:srgbClr val="0000CD"/>
                </a:solidFill>
                <a:effectLst/>
              </a:rPr>
              <a:t>print</a:t>
            </a:r>
            <a:r>
              <a:rPr lang="pt-BR" sz="1800" dirty="0">
                <a:solidFill>
                  <a:srgbClr val="000000"/>
                </a:solidFill>
                <a:effectLst/>
              </a:rPr>
              <a:t>(x(</a:t>
            </a:r>
            <a:r>
              <a:rPr lang="pt-BR" sz="1800" dirty="0">
                <a:solidFill>
                  <a:srgbClr val="FF0000"/>
                </a:solidFill>
                <a:effectLst/>
              </a:rPr>
              <a:t>5</a:t>
            </a:r>
            <a:r>
              <a:rPr lang="pt-BR" sz="1800" dirty="0">
                <a:solidFill>
                  <a:srgbClr val="000000"/>
                </a:solidFill>
                <a:effectLst/>
              </a:rPr>
              <a:t>, </a:t>
            </a:r>
            <a:r>
              <a:rPr lang="pt-BR" sz="1800" dirty="0">
                <a:solidFill>
                  <a:srgbClr val="FF0000"/>
                </a:solidFill>
                <a:effectLst/>
              </a:rPr>
              <a:t>6</a:t>
            </a:r>
            <a:r>
              <a:rPr lang="pt-BR" sz="1800" dirty="0">
                <a:solidFill>
                  <a:srgbClr val="000000"/>
                </a:solidFill>
                <a:effectLst/>
              </a:rPr>
              <a:t>, </a:t>
            </a:r>
            <a:r>
              <a:rPr lang="pt-BR" sz="1800" dirty="0">
                <a:solidFill>
                  <a:srgbClr val="FF0000"/>
                </a:solidFill>
                <a:effectLst/>
              </a:rPr>
              <a:t>2</a:t>
            </a:r>
            <a:r>
              <a:rPr lang="pt-BR" sz="1800" dirty="0">
                <a:solidFill>
                  <a:srgbClr val="000000"/>
                </a:solidFill>
                <a:effectLst/>
              </a:rPr>
              <a:t>))</a:t>
            </a:r>
            <a:endParaRPr lang="nl-BE" dirty="0"/>
          </a:p>
        </p:txBody>
      </p:sp>
      <p:pic>
        <p:nvPicPr>
          <p:cNvPr id="6" name="Picture 6">
            <a:extLst>
              <a:ext uri="{FF2B5EF4-FFF2-40B4-BE49-F238E27FC236}">
                <a16:creationId xmlns:a16="http://schemas.microsoft.com/office/drawing/2014/main" id="{1D60F815-6989-4D06-A291-DFA0BF0A5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99E9650-0767-48CB-830F-A9F4A2811221}"/>
              </a:ext>
            </a:extLst>
          </p:cNvPr>
          <p:cNvPicPr>
            <a:picLocks noChangeAspect="1"/>
          </p:cNvPicPr>
          <p:nvPr/>
        </p:nvPicPr>
        <p:blipFill>
          <a:blip r:embed="rId3"/>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061F87B4-05EA-4E79-AD93-3EDEE90832C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Les013</a:t>
            </a:r>
          </a:p>
        </p:txBody>
      </p:sp>
    </p:spTree>
    <p:extLst>
      <p:ext uri="{BB962C8B-B14F-4D97-AF65-F5344CB8AC3E}">
        <p14:creationId xmlns:p14="http://schemas.microsoft.com/office/powerpoint/2010/main" val="15464488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529"/>
        <p:cNvGrpSpPr/>
        <p:nvPr/>
      </p:nvGrpSpPr>
      <p:grpSpPr>
        <a:xfrm>
          <a:off x="0" y="0"/>
          <a:ext cx="0" cy="0"/>
          <a:chOff x="0" y="0"/>
          <a:chExt cx="0" cy="0"/>
        </a:xfrm>
      </p:grpSpPr>
      <p:sp>
        <p:nvSpPr>
          <p:cNvPr id="530" name="Google Shape;530;p67"/>
          <p:cNvSpPr txBox="1">
            <a:spLocks noGrp="1"/>
          </p:cNvSpPr>
          <p:nvPr>
            <p:ph type="ctrTitle"/>
          </p:nvPr>
        </p:nvSpPr>
        <p:spPr>
          <a:xfrm>
            <a:off x="692700" y="2402700"/>
            <a:ext cx="8520600" cy="1404300"/>
          </a:xfrm>
          <a:prstGeom prst="rect">
            <a:avLst/>
          </a:prstGeom>
        </p:spPr>
        <p:txBody>
          <a:bodyPr spcFirstLastPara="1" wrap="square" lIns="91425" tIns="91425" rIns="91425" bIns="91425" anchor="b" anchorCtr="0">
            <a:noAutofit/>
          </a:bodyPr>
          <a:lstStyle/>
          <a:p>
            <a:r>
              <a:rPr lang="en" b="1" dirty="0">
                <a:solidFill>
                  <a:schemeClr val="bg1"/>
                </a:solidFill>
                <a:latin typeface="Montserrat"/>
                <a:ea typeface="Montserrat"/>
                <a:cs typeface="Montserrat"/>
                <a:sym typeface="Montserrat"/>
              </a:rPr>
              <a:t>*args and **kwargs</a:t>
            </a:r>
            <a:endParaRPr b="1" dirty="0">
              <a:solidFill>
                <a:schemeClr val="bg1"/>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39092BAB-EE4F-4DBD-8C42-C0711BF2E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4BBDCFC-E5CC-4CD7-B72A-209A9FB4D47C}"/>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8D9EB5EA-A222-4AA2-8EE2-CB7158F54FA1}"/>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7"/>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Functies zullen een enorme sprong (</a:t>
            </a:r>
            <a:r>
              <a:rPr lang="nl-BE" sz="2400" dirty="0" err="1">
                <a:solidFill>
                  <a:srgbClr val="434343"/>
                </a:solidFill>
                <a:latin typeface="Montserrat"/>
                <a:ea typeface="Montserrat"/>
                <a:cs typeface="Montserrat"/>
                <a:sym typeface="Montserrat"/>
              </a:rPr>
              <a:t>jump</a:t>
            </a:r>
            <a:r>
              <a:rPr lang="nl-BE" sz="2400" dirty="0">
                <a:solidFill>
                  <a:srgbClr val="434343"/>
                </a:solidFill>
                <a:latin typeface="Montserrat"/>
                <a:ea typeface="Montserrat"/>
                <a:cs typeface="Montserrat"/>
                <a:sym typeface="Montserrat"/>
              </a:rPr>
              <a:t>) voorwaarts zijn in je mogelijkheden als Python-programmeur.
Dit betekent dat de problemen die je kunt oplossen ook een stuk lastiger kunnen zijn!</a:t>
            </a:r>
            <a:endParaRPr sz="24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E2352610-5DB1-409F-942B-9F83EF1BD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23148BC-DB7F-4310-9A22-8FF349F3DB97}"/>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347D898E-6FE0-5FF4-19AB-DEEAF29ADE8B}"/>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A97A2308-487F-13E8-7E3E-0D265FAD07D0}"/>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B490A73B-26F1-4505-9755-630C930B3D3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178201"/>
            <a:ext cx="9906000" cy="6679799"/>
          </a:xfrm>
          <a:prstGeom prst="rect">
            <a:avLst/>
          </a:prstGeom>
        </p:spPr>
      </p:pic>
    </p:spTree>
    <p:extLst>
      <p:ext uri="{BB962C8B-B14F-4D97-AF65-F5344CB8AC3E}">
        <p14:creationId xmlns:p14="http://schemas.microsoft.com/office/powerpoint/2010/main" val="319090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8"/>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Het is erg </a:t>
            </a:r>
            <a:r>
              <a:rPr lang="nl-BE" sz="2400" b="1" dirty="0">
                <a:solidFill>
                  <a:srgbClr val="434343"/>
                </a:solidFill>
                <a:latin typeface="Montserrat"/>
                <a:ea typeface="Montserrat"/>
                <a:cs typeface="Montserrat"/>
                <a:sym typeface="Montserrat"/>
              </a:rPr>
              <a:t>belangrijk</a:t>
            </a:r>
            <a:r>
              <a:rPr lang="nl-BE" sz="2400" dirty="0">
                <a:solidFill>
                  <a:srgbClr val="434343"/>
                </a:solidFill>
                <a:latin typeface="Montserrat"/>
                <a:ea typeface="Montserrat"/>
                <a:cs typeface="Montserrat"/>
                <a:sym typeface="Montserrat"/>
              </a:rPr>
              <a:t> om te </a:t>
            </a:r>
            <a:r>
              <a:rPr lang="nl-BE" sz="2400" b="1" dirty="0">
                <a:solidFill>
                  <a:srgbClr val="434343"/>
                </a:solidFill>
                <a:latin typeface="Montserrat"/>
                <a:ea typeface="Montserrat"/>
                <a:cs typeface="Montserrat"/>
                <a:sym typeface="Montserrat"/>
              </a:rPr>
              <a:t>oefenen</a:t>
            </a:r>
            <a:r>
              <a:rPr lang="nl-BE" sz="2400" dirty="0">
                <a:solidFill>
                  <a:srgbClr val="434343"/>
                </a:solidFill>
                <a:latin typeface="Montserrat"/>
                <a:ea typeface="Montserrat"/>
                <a:cs typeface="Montserrat"/>
                <a:sym typeface="Montserrat"/>
              </a:rPr>
              <a:t> met het </a:t>
            </a:r>
            <a:r>
              <a:rPr lang="nl-BE" sz="2400" b="1" dirty="0">
                <a:solidFill>
                  <a:srgbClr val="434343"/>
                </a:solidFill>
                <a:latin typeface="Montserrat"/>
                <a:ea typeface="Montserrat"/>
                <a:cs typeface="Montserrat"/>
                <a:sym typeface="Montserrat"/>
              </a:rPr>
              <a:t>combineren</a:t>
            </a:r>
            <a:r>
              <a:rPr lang="nl-BE" sz="2400" dirty="0">
                <a:solidFill>
                  <a:srgbClr val="434343"/>
                </a:solidFill>
                <a:latin typeface="Montserrat"/>
                <a:ea typeface="Montserrat"/>
                <a:cs typeface="Montserrat"/>
                <a:sym typeface="Montserrat"/>
              </a:rPr>
              <a:t> van alles wat je tot nu toe hebt geleerd (controlestroom/flow, loops, enz.) met functies om een effectieve programmeur te worden.</a:t>
            </a:r>
            <a:endParaRPr sz="24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F8949F97-72FB-4BA3-A76C-333A9F6F3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6B1114C-4B1C-4C14-A6E6-6954B2C66715}"/>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1153FAE9-32B8-8A1B-85B6-B756FD464C87}"/>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629BDFB7-F47C-5A3C-5CDB-75B31E5F500E}"/>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9"/>
          <p:cNvSpPr txBox="1">
            <a:spLocks noGrp="1"/>
          </p:cNvSpPr>
          <p:nvPr>
            <p:ph type="body" idx="1"/>
          </p:nvPr>
        </p:nvSpPr>
        <p:spPr>
          <a:xfrm>
            <a:off x="692700" y="1665169"/>
            <a:ext cx="8520600" cy="375804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Dit kan een punt in je vooruitgang zijn waar je ontmoedigd of gefrustreerd kunt raken, maak je geen zorgen, dit is volkomen normaal en heel gewoon!
We begeleiden je stap voor stap, hebben geduld met jezelf en oefenen, oefenen, oefenen!! </a:t>
            </a:r>
            <a:endParaRPr sz="24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4B2B21BF-A8C6-416F-88D2-3A85FF0B5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8F375E6-CE16-4CE4-9266-4612DFC1E1E4}"/>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F0719D0C-347C-A494-8509-0AA2E66FDF29}"/>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C2ACAC6E-5EBD-AB61-B541-2E1265011F78}"/>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20"/>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0">
              <a:buNone/>
            </a:pPr>
            <a:endParaRPr sz="3000">
              <a:solidFill>
                <a:srgbClr val="434343"/>
              </a:solidFill>
              <a:latin typeface="Montserrat"/>
              <a:ea typeface="Montserrat"/>
              <a:cs typeface="Montserrat"/>
              <a:sym typeface="Montserrat"/>
            </a:endParaRPr>
          </a:p>
          <a:p>
            <a:pPr marL="0" indent="0">
              <a:spcBef>
                <a:spcPts val="1600"/>
              </a:spcBef>
              <a:spcAft>
                <a:spcPts val="1600"/>
              </a:spcAft>
              <a:buNone/>
            </a:pPr>
            <a:endParaRPr sz="3000">
              <a:solidFill>
                <a:srgbClr val="434343"/>
              </a:solidFill>
              <a:latin typeface="Montserrat"/>
              <a:ea typeface="Montserrat"/>
              <a:cs typeface="Montserrat"/>
              <a:sym typeface="Montserrat"/>
            </a:endParaRPr>
          </a:p>
        </p:txBody>
      </p:sp>
      <p:cxnSp>
        <p:nvCxnSpPr>
          <p:cNvPr id="107" name="Google Shape;107;p20"/>
          <p:cNvCxnSpPr/>
          <p:nvPr/>
        </p:nvCxnSpPr>
        <p:spPr>
          <a:xfrm rot="10800000">
            <a:off x="2742675" y="2159800"/>
            <a:ext cx="0" cy="2991900"/>
          </a:xfrm>
          <a:prstGeom prst="straightConnector1">
            <a:avLst/>
          </a:prstGeom>
          <a:noFill/>
          <a:ln w="38100" cap="flat" cmpd="sng">
            <a:solidFill>
              <a:srgbClr val="434343"/>
            </a:solidFill>
            <a:prstDash val="solid"/>
            <a:round/>
            <a:headEnd type="none" w="med" len="med"/>
            <a:tailEnd type="triangle" w="med" len="med"/>
          </a:ln>
        </p:spPr>
      </p:cxnSp>
      <p:cxnSp>
        <p:nvCxnSpPr>
          <p:cNvPr id="108" name="Google Shape;108;p20"/>
          <p:cNvCxnSpPr/>
          <p:nvPr/>
        </p:nvCxnSpPr>
        <p:spPr>
          <a:xfrm>
            <a:off x="2742675" y="5151700"/>
            <a:ext cx="6092400" cy="0"/>
          </a:xfrm>
          <a:prstGeom prst="straightConnector1">
            <a:avLst/>
          </a:prstGeom>
          <a:noFill/>
          <a:ln w="38100" cap="flat" cmpd="sng">
            <a:solidFill>
              <a:srgbClr val="434343"/>
            </a:solidFill>
            <a:prstDash val="solid"/>
            <a:round/>
            <a:headEnd type="none" w="med" len="med"/>
            <a:tailEnd type="triangle" w="med" len="med"/>
          </a:ln>
        </p:spPr>
      </p:cxnSp>
      <p:sp>
        <p:nvSpPr>
          <p:cNvPr id="109" name="Google Shape;109;p20"/>
          <p:cNvSpPr txBox="1"/>
          <p:nvPr/>
        </p:nvSpPr>
        <p:spPr>
          <a:xfrm>
            <a:off x="3735075" y="5216925"/>
            <a:ext cx="5100000" cy="441900"/>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Voortgang (</a:t>
            </a:r>
            <a:r>
              <a:rPr lang="nl-BE" sz="2400" dirty="0" err="1">
                <a:latin typeface="Montserrat"/>
                <a:ea typeface="Montserrat"/>
                <a:cs typeface="Montserrat"/>
                <a:sym typeface="Montserrat"/>
              </a:rPr>
              <a:t>Progress</a:t>
            </a:r>
            <a:r>
              <a:rPr lang="nl-BE" sz="2400" dirty="0">
                <a:latin typeface="Montserrat"/>
                <a:ea typeface="Montserrat"/>
                <a:cs typeface="Montserrat"/>
                <a:sym typeface="Montserrat"/>
              </a:rPr>
              <a:t>) in Python
</a:t>
            </a:r>
            <a:endParaRPr sz="2400" dirty="0">
              <a:latin typeface="Montserrat"/>
              <a:ea typeface="Montserrat"/>
              <a:cs typeface="Montserrat"/>
              <a:sym typeface="Montserrat"/>
            </a:endParaRPr>
          </a:p>
        </p:txBody>
      </p:sp>
      <p:sp>
        <p:nvSpPr>
          <p:cNvPr id="110" name="Google Shape;110;p20"/>
          <p:cNvSpPr txBox="1"/>
          <p:nvPr/>
        </p:nvSpPr>
        <p:spPr>
          <a:xfrm>
            <a:off x="441375" y="2734647"/>
            <a:ext cx="2379900" cy="2030521"/>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Moeilijkheid van problemen die u kunt oplossen
</a:t>
            </a:r>
            <a:endParaRPr sz="2400" dirty="0">
              <a:latin typeface="Montserrat"/>
              <a:ea typeface="Montserrat"/>
              <a:cs typeface="Montserrat"/>
              <a:sym typeface="Montserrat"/>
            </a:endParaRPr>
          </a:p>
        </p:txBody>
      </p:sp>
      <p:pic>
        <p:nvPicPr>
          <p:cNvPr id="10" name="Picture 6">
            <a:extLst>
              <a:ext uri="{FF2B5EF4-FFF2-40B4-BE49-F238E27FC236}">
                <a16:creationId xmlns:a16="http://schemas.microsoft.com/office/drawing/2014/main" id="{E946D802-2EB2-486D-B288-39C34BDC5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5066CF0-E714-48E3-B3BD-617C0900CBEB}"/>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69;p15">
            <a:extLst>
              <a:ext uri="{FF2B5EF4-FFF2-40B4-BE49-F238E27FC236}">
                <a16:creationId xmlns:a16="http://schemas.microsoft.com/office/drawing/2014/main" id="{C74E8F68-C17D-C1EE-BEF0-9599ECFD50C8}"/>
              </a:ext>
            </a:extLst>
          </p:cNvPr>
          <p:cNvSpPr txBox="1">
            <a:spLocks/>
          </p:cNvSpPr>
          <p:nvPr/>
        </p:nvSpPr>
        <p:spPr>
          <a:xfrm>
            <a:off x="7258049" y="250245"/>
            <a:ext cx="2330437"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a:t>
            </a:r>
          </a:p>
        </p:txBody>
      </p:sp>
      <p:sp>
        <p:nvSpPr>
          <p:cNvPr id="3" name="Google Shape;69;p15">
            <a:extLst>
              <a:ext uri="{FF2B5EF4-FFF2-40B4-BE49-F238E27FC236}">
                <a16:creationId xmlns:a16="http://schemas.microsoft.com/office/drawing/2014/main" id="{565E2B0A-1E46-5FCA-609B-DD56479FBFE7}"/>
              </a:ext>
            </a:extLst>
          </p:cNvPr>
          <p:cNvSpPr txBox="1">
            <a:spLocks/>
          </p:cNvSpPr>
          <p:nvPr/>
        </p:nvSpPr>
        <p:spPr>
          <a:xfrm>
            <a:off x="145531" y="6407044"/>
            <a:ext cx="4636019" cy="323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5">
                  <a:extLst>
                    <a:ext uri="{A12FA001-AC4F-418D-AE19-62706E023703}">
                      <ahyp:hlinkClr xmlns:ahyp="http://schemas.microsoft.com/office/drawing/2018/hyperlinkcolor" val="tx"/>
                    </a:ext>
                  </a:extLst>
                </a:hlinkClick>
              </a:rPr>
              <a:t>www.intecbrussel.be</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rPr>
              <a:t> | </a:t>
            </a:r>
            <a:r>
              <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hlinkClick r:id="rId6">
                  <a:extLst>
                    <a:ext uri="{A12FA001-AC4F-418D-AE19-62706E023703}">
                      <ahyp:hlinkClr xmlns:ahyp="http://schemas.microsoft.com/office/drawing/2018/hyperlinkcolor" val="tx"/>
                    </a:ext>
                  </a:extLst>
                </a:hlinkClick>
              </a:rPr>
              <a:t>yilmaz.mustafa@intecbrussel.be</a:t>
            </a:r>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a:p>
            <a:pPr algn="l"/>
            <a:endParaRPr lang="nl-BE" sz="1100"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4fce6d0c-2df1-41ae-b231-b2281c3c593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725262E7164374C9F63042B19F6DB56" ma:contentTypeVersion="10" ma:contentTypeDescription="Create a new document." ma:contentTypeScope="" ma:versionID="604f6179a0c81f21f9f3992e603bcc42">
  <xsd:schema xmlns:xsd="http://www.w3.org/2001/XMLSchema" xmlns:xs="http://www.w3.org/2001/XMLSchema" xmlns:p="http://schemas.microsoft.com/office/2006/metadata/properties" xmlns:ns2="4fce6d0c-2df1-41ae-b231-b2281c3c593b" targetNamespace="http://schemas.microsoft.com/office/2006/metadata/properties" ma:root="true" ma:fieldsID="51cd9ca7c5cf164f252069e497b097a7" ns2:_="">
    <xsd:import namespace="4fce6d0c-2df1-41ae-b231-b2281c3c593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ce6d0c-2df1-41ae-b231-b2281c3c59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E215C2-8B9E-47FB-BC15-19539143AF05}">
  <ds:schemaRefs>
    <ds:schemaRef ds:uri="http://schemas.microsoft.com/office/2006/metadata/properties"/>
    <ds:schemaRef ds:uri="http://schemas.microsoft.com/office/infopath/2007/PartnerControls"/>
    <ds:schemaRef ds:uri="4fce6d0c-2df1-41ae-b231-b2281c3c593b"/>
  </ds:schemaRefs>
</ds:datastoreItem>
</file>

<file path=customXml/itemProps2.xml><?xml version="1.0" encoding="utf-8"?>
<ds:datastoreItem xmlns:ds="http://schemas.openxmlformats.org/officeDocument/2006/customXml" ds:itemID="{79D6C13B-48F4-4BB1-A4DC-60084AC0D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ce6d0c-2df1-41ae-b231-b2281c3c59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7CF263-AE17-444D-91F8-A1CCF6B982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603</TotalTime>
  <Words>1883</Words>
  <Application>Microsoft Office PowerPoint</Application>
  <PresentationFormat>A4 Paper (210x297 mm)</PresentationFormat>
  <Paragraphs>253</Paragraphs>
  <Slides>60</Slides>
  <Notes>57</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60</vt:i4>
      </vt:variant>
    </vt:vector>
  </HeadingPairs>
  <TitlesOfParts>
    <vt:vector size="72" baseType="lpstr">
      <vt:lpstr>Arial</vt:lpstr>
      <vt:lpstr>Calibri</vt:lpstr>
      <vt:lpstr>Cascadia Mono</vt:lpstr>
      <vt:lpstr>Montserrat</vt:lpstr>
      <vt:lpstr>Overpass</vt:lpstr>
      <vt:lpstr>Segoe UI Web (West European)</vt:lpstr>
      <vt:lpstr>Symbol</vt:lpstr>
      <vt:lpstr>Times New Roman</vt:lpstr>
      <vt:lpstr>Wingdings</vt:lpstr>
      <vt:lpstr>Simple Light</vt:lpstr>
      <vt:lpstr>1_Office Theme</vt:lpstr>
      <vt:lpstr>1_Simple Light</vt:lpstr>
      <vt:lpstr>Python Fundamentals</vt:lpstr>
      <vt:lpstr>Methoden</vt:lpstr>
      <vt:lpstr>PowerPoint Presentation</vt:lpstr>
      <vt:lpstr>Functies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  Trefwoord (Keyword)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Basisfuncties</vt:lpstr>
      <vt:lpstr>De retourverklaring (return Statement)</vt:lpstr>
      <vt:lpstr>Functies met logica</vt:lpstr>
      <vt:lpstr>Interacties tussen functies</vt:lpstr>
      <vt:lpstr>PowerPoint Presentation</vt:lpstr>
      <vt:lpstr>Functie praktijk
Problemen Niveau 1</vt:lpstr>
      <vt:lpstr>PowerPoint Presentation</vt:lpstr>
      <vt:lpstr>PowerPoint Presentation</vt:lpstr>
      <vt:lpstr>PowerPoint Presentation</vt:lpstr>
      <vt:lpstr>Functie-praktijk
Oplossingen voor problemen
Niveau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Methoden en functies</vt:lpstr>
      <vt:lpstr>Methoden en Functies</vt:lpstr>
      <vt:lpstr>Lambda Expressions Map en Filter</vt:lpstr>
      <vt:lpstr>Syntaxis</vt:lpstr>
      <vt:lpstr>Syntaxis</vt:lpstr>
      <vt:lpstr>*args and **kwargs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Fundamentals  Les008, Les009</dc:title>
  <cp:lastModifiedBy>Yilmaz Mustafa</cp:lastModifiedBy>
  <cp:revision>33</cp:revision>
  <dcterms:modified xsi:type="dcterms:W3CDTF">2022-12-13T09:40:05Z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0x0101009725262E7164374C9F63042B19F6DB56</vt:lpwstr>
  </property>
  <property fmtid="{D5CDD505-2E9C-101B-9397-08002B2CF9AE}" pid="3" name="ComplianceAssetId">
    <vt:lpwstr/>
  </property>
  <property fmtid="{D5CDD505-2E9C-101B-9397-08002B2CF9AE}" pid="4" name="_ExtendedDescription">
    <vt:lpwstr/>
  </property>
  <property fmtid="{D5CDD505-2E9C-101B-9397-08002B2CF9AE}" pid="5" name="TriggerFlowInfo">
    <vt:lpwstr/>
  </property>
</Properties>
</file>