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18"/>
  </p:notesMasterIdLst>
  <p:sldIdLst>
    <p:sldId id="26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</p:sldIdLst>
  <p:sldSz cx="9906000" cy="6858000" type="A4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scadia Mono" panose="020B0609020000020004" pitchFamily="49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verpass" panose="020B0604020202020204" charset="0"/>
      <p:regular r:id="rId31"/>
      <p:bold r:id="rId32"/>
      <p:italic r:id="rId33"/>
      <p:boldItalic r:id="rId34"/>
    </p:embeddedFont>
    <p:embeddedFont>
      <p:font typeface="Source Code Pro" panose="020B050903040302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26627-C470-45C6-86B9-18E0FF31E3DD}" v="1" dt="2022-02-21T13:40:2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5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FB26627-C470-45C6-86B9-18E0FF31E3DD}"/>
    <pc:docChg chg="undo custSel addSld delSld modSld addMainMaster">
      <pc:chgData name="Yilmaz Mustafa" userId="bbcede42-c1b2-43e6-a370-e252b59f6c51" providerId="ADAL" clId="{5FB26627-C470-45C6-86B9-18E0FF31E3DD}" dt="2022-02-21T13:40:53.711" v="51"/>
      <pc:docMkLst>
        <pc:docMk/>
      </pc:docMkLst>
      <pc:sldChg chg="delSp mod">
        <pc:chgData name="Yilmaz Mustafa" userId="bbcede42-c1b2-43e6-a370-e252b59f6c51" providerId="ADAL" clId="{5FB26627-C470-45C6-86B9-18E0FF31E3DD}" dt="2022-02-21T13:38:49.061" v="2" actId="478"/>
        <pc:sldMkLst>
          <pc:docMk/>
          <pc:sldMk cId="0" sldId="256"/>
        </pc:sldMkLst>
        <pc:spChg chg="del">
          <ac:chgData name="Yilmaz Mustafa" userId="bbcede42-c1b2-43e6-a370-e252b59f6c51" providerId="ADAL" clId="{5FB26627-C470-45C6-86B9-18E0FF31E3DD}" dt="2022-02-21T13:38:47.505" v="0" actId="47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49.061" v="2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8:48.416" v="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8:57.336" v="6" actId="478"/>
        <pc:sldMkLst>
          <pc:docMk/>
          <pc:sldMk cId="0" sldId="257"/>
        </pc:sldMkLst>
        <pc:spChg chg="add del mod">
          <ac:chgData name="Yilmaz Mustafa" userId="bbcede42-c1b2-43e6-a370-e252b59f6c51" providerId="ADAL" clId="{5FB26627-C470-45C6-86B9-18E0FF31E3DD}" dt="2022-02-21T13:38:56.422" v="5" actId="478"/>
          <ac:spMkLst>
            <pc:docMk/>
            <pc:sldMk cId="0" sldId="257"/>
            <ac:spMk id="3" creationId="{9EEB38ED-B93E-48F8-8AE5-46488337DBA9}"/>
          </ac:spMkLst>
        </pc:spChg>
        <pc:spChg chg="del">
          <ac:chgData name="Yilmaz Mustafa" userId="bbcede42-c1b2-43e6-a370-e252b59f6c51" providerId="ADAL" clId="{5FB26627-C470-45C6-86B9-18E0FF31E3DD}" dt="2022-02-21T13:38:52.553" v="3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55.288" v="4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8:57.336" v="6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02.845" v="10" actId="478"/>
        <pc:sldMkLst>
          <pc:docMk/>
          <pc:sldMk cId="0" sldId="258"/>
        </pc:sldMkLst>
        <pc:spChg chg="add del mod">
          <ac:chgData name="Yilmaz Mustafa" userId="bbcede42-c1b2-43e6-a370-e252b59f6c51" providerId="ADAL" clId="{5FB26627-C470-45C6-86B9-18E0FF31E3DD}" dt="2022-02-21T13:39:01.791" v="9" actId="478"/>
          <ac:spMkLst>
            <pc:docMk/>
            <pc:sldMk cId="0" sldId="258"/>
            <ac:spMk id="3" creationId="{DBEC0A93-9D93-4A64-A5BA-DDBCEA634E48}"/>
          </ac:spMkLst>
        </pc:spChg>
        <pc:spChg chg="del">
          <ac:chgData name="Yilmaz Mustafa" userId="bbcede42-c1b2-43e6-a370-e252b59f6c51" providerId="ADAL" clId="{5FB26627-C470-45C6-86B9-18E0FF31E3DD}" dt="2022-02-21T13:39:00.697" v="8" actId="478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59.295" v="7" actId="478"/>
          <ac:picMkLst>
            <pc:docMk/>
            <pc:sldMk cId="0" sldId="258"/>
            <ac:picMk id="72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02.845" v="10" actId="478"/>
          <ac:picMkLst>
            <pc:docMk/>
            <pc:sldMk cId="0" sldId="258"/>
            <ac:picMk id="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08.912" v="14" actId="478"/>
        <pc:sldMkLst>
          <pc:docMk/>
          <pc:sldMk cId="0" sldId="259"/>
        </pc:sldMkLst>
        <pc:spChg chg="add del mod">
          <ac:chgData name="Yilmaz Mustafa" userId="bbcede42-c1b2-43e6-a370-e252b59f6c51" providerId="ADAL" clId="{5FB26627-C470-45C6-86B9-18E0FF31E3DD}" dt="2022-02-21T13:39:08.079" v="13" actId="478"/>
          <ac:spMkLst>
            <pc:docMk/>
            <pc:sldMk cId="0" sldId="259"/>
            <ac:spMk id="3" creationId="{EEB9102D-B201-461E-858A-6C4626458873}"/>
          </ac:spMkLst>
        </pc:spChg>
        <pc:spChg chg="del">
          <ac:chgData name="Yilmaz Mustafa" userId="bbcede42-c1b2-43e6-a370-e252b59f6c51" providerId="ADAL" clId="{5FB26627-C470-45C6-86B9-18E0FF31E3DD}" dt="2022-02-21T13:39:07.017" v="12" actId="478"/>
          <ac:spMkLst>
            <pc:docMk/>
            <pc:sldMk cId="0" sldId="259"/>
            <ac:spMk id="78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05.286" v="11" actId="478"/>
          <ac:picMkLst>
            <pc:docMk/>
            <pc:sldMk cId="0" sldId="259"/>
            <ac:picMk id="80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08.912" v="14" actId="478"/>
          <ac:picMkLst>
            <pc:docMk/>
            <pc:sldMk cId="0" sldId="259"/>
            <ac:picMk id="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21.615" v="18" actId="478"/>
        <pc:sldMkLst>
          <pc:docMk/>
          <pc:sldMk cId="0" sldId="260"/>
        </pc:sldMkLst>
        <pc:spChg chg="add del mod">
          <ac:chgData name="Yilmaz Mustafa" userId="bbcede42-c1b2-43e6-a370-e252b59f6c51" providerId="ADAL" clId="{5FB26627-C470-45C6-86B9-18E0FF31E3DD}" dt="2022-02-21T13:39:21.615" v="18" actId="478"/>
          <ac:spMkLst>
            <pc:docMk/>
            <pc:sldMk cId="0" sldId="260"/>
            <ac:spMk id="3" creationId="{855BA49C-9D9D-47BD-BC70-213148C56B8F}"/>
          </ac:spMkLst>
        </pc:spChg>
        <pc:spChg chg="del">
          <ac:chgData name="Yilmaz Mustafa" userId="bbcede42-c1b2-43e6-a370-e252b59f6c51" providerId="ADAL" clId="{5FB26627-C470-45C6-86B9-18E0FF31E3DD}" dt="2022-02-21T13:39:18.786" v="17" actId="478"/>
          <ac:spMkLst>
            <pc:docMk/>
            <pc:sldMk cId="0" sldId="260"/>
            <ac:spMk id="86" creationId="{00000000-0000-0000-0000-000000000000}"/>
          </ac:spMkLst>
        </pc:spChg>
        <pc:picChg chg="add del">
          <ac:chgData name="Yilmaz Mustafa" userId="bbcede42-c1b2-43e6-a370-e252b59f6c51" providerId="ADAL" clId="{5FB26627-C470-45C6-86B9-18E0FF31E3DD}" dt="2022-02-21T13:39:18.786" v="17" actId="478"/>
          <ac:picMkLst>
            <pc:docMk/>
            <pc:sldMk cId="0" sldId="260"/>
            <ac:picMk id="88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18.786" v="17" actId="478"/>
          <ac:picMkLst>
            <pc:docMk/>
            <pc:sldMk cId="0" sldId="260"/>
            <ac:picMk id="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27.662" v="22" actId="478"/>
        <pc:sldMkLst>
          <pc:docMk/>
          <pc:sldMk cId="0" sldId="261"/>
        </pc:sldMkLst>
        <pc:spChg chg="add del mod">
          <ac:chgData name="Yilmaz Mustafa" userId="bbcede42-c1b2-43e6-a370-e252b59f6c51" providerId="ADAL" clId="{5FB26627-C470-45C6-86B9-18E0FF31E3DD}" dt="2022-02-21T13:39:26.782" v="21" actId="478"/>
          <ac:spMkLst>
            <pc:docMk/>
            <pc:sldMk cId="0" sldId="261"/>
            <ac:spMk id="3" creationId="{29C4C451-A40C-40F5-B45A-36CD78D69ED0}"/>
          </ac:spMkLst>
        </pc:spChg>
        <pc:spChg chg="del">
          <ac:chgData name="Yilmaz Mustafa" userId="bbcede42-c1b2-43e6-a370-e252b59f6c51" providerId="ADAL" clId="{5FB26627-C470-45C6-86B9-18E0FF31E3DD}" dt="2022-02-21T13:39:25.728" v="20" actId="478"/>
          <ac:spMkLst>
            <pc:docMk/>
            <pc:sldMk cId="0" sldId="261"/>
            <ac:spMk id="94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22.999" v="19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27.662" v="22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34.440" v="26" actId="478"/>
        <pc:sldMkLst>
          <pc:docMk/>
          <pc:sldMk cId="0" sldId="262"/>
        </pc:sldMkLst>
        <pc:spChg chg="add del mod">
          <ac:chgData name="Yilmaz Mustafa" userId="bbcede42-c1b2-43e6-a370-e252b59f6c51" providerId="ADAL" clId="{5FB26627-C470-45C6-86B9-18E0FF31E3DD}" dt="2022-02-21T13:39:34.440" v="26" actId="478"/>
          <ac:spMkLst>
            <pc:docMk/>
            <pc:sldMk cId="0" sldId="262"/>
            <ac:spMk id="3" creationId="{1B1CD3FC-D376-4923-9057-D2C2A4FCC3E6}"/>
          </ac:spMkLst>
        </pc:spChg>
        <pc:spChg chg="del">
          <ac:chgData name="Yilmaz Mustafa" userId="bbcede42-c1b2-43e6-a370-e252b59f6c51" providerId="ADAL" clId="{5FB26627-C470-45C6-86B9-18E0FF31E3DD}" dt="2022-02-21T13:39:32.914" v="25" actId="478"/>
          <ac:spMkLst>
            <pc:docMk/>
            <pc:sldMk cId="0" sldId="262"/>
            <ac:spMk id="10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30.591" v="23" actId="478"/>
          <ac:picMkLst>
            <pc:docMk/>
            <pc:sldMk cId="0" sldId="262"/>
            <ac:picMk id="10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31.489" v="24" actId="478"/>
          <ac:picMkLst>
            <pc:docMk/>
            <pc:sldMk cId="0" sldId="262"/>
            <ac:picMk id="10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41.432" v="30" actId="478"/>
        <pc:sldMkLst>
          <pc:docMk/>
          <pc:sldMk cId="0" sldId="263"/>
        </pc:sldMkLst>
        <pc:spChg chg="add del mod">
          <ac:chgData name="Yilmaz Mustafa" userId="bbcede42-c1b2-43e6-a370-e252b59f6c51" providerId="ADAL" clId="{5FB26627-C470-45C6-86B9-18E0FF31E3DD}" dt="2022-02-21T13:39:41.432" v="30" actId="478"/>
          <ac:spMkLst>
            <pc:docMk/>
            <pc:sldMk cId="0" sldId="263"/>
            <ac:spMk id="3" creationId="{BCAD6907-6C24-483C-AFA7-1F4187062B68}"/>
          </ac:spMkLst>
        </pc:spChg>
        <pc:spChg chg="del">
          <ac:chgData name="Yilmaz Mustafa" userId="bbcede42-c1b2-43e6-a370-e252b59f6c51" providerId="ADAL" clId="{5FB26627-C470-45C6-86B9-18E0FF31E3DD}" dt="2022-02-21T13:39:39.858" v="29" actId="478"/>
          <ac:spMkLst>
            <pc:docMk/>
            <pc:sldMk cId="0" sldId="263"/>
            <ac:spMk id="110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37.034" v="27" actId="478"/>
          <ac:picMkLst>
            <pc:docMk/>
            <pc:sldMk cId="0" sldId="263"/>
            <ac:picMk id="112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37.911" v="28" actId="478"/>
          <ac:picMkLst>
            <pc:docMk/>
            <pc:sldMk cId="0" sldId="263"/>
            <ac:picMk id="11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46.552" v="34" actId="478"/>
        <pc:sldMkLst>
          <pc:docMk/>
          <pc:sldMk cId="0" sldId="264"/>
        </pc:sldMkLst>
        <pc:spChg chg="add del mod">
          <ac:chgData name="Yilmaz Mustafa" userId="bbcede42-c1b2-43e6-a370-e252b59f6c51" providerId="ADAL" clId="{5FB26627-C470-45C6-86B9-18E0FF31E3DD}" dt="2022-02-21T13:39:45.728" v="33" actId="478"/>
          <ac:spMkLst>
            <pc:docMk/>
            <pc:sldMk cId="0" sldId="264"/>
            <ac:spMk id="3" creationId="{2160A04E-C843-4488-BDB7-5DBC08C5770D}"/>
          </ac:spMkLst>
        </pc:spChg>
        <pc:spChg chg="del">
          <ac:chgData name="Yilmaz Mustafa" userId="bbcede42-c1b2-43e6-a370-e252b59f6c51" providerId="ADAL" clId="{5FB26627-C470-45C6-86B9-18E0FF31E3DD}" dt="2022-02-21T13:39:44.748" v="32" actId="478"/>
          <ac:spMkLst>
            <pc:docMk/>
            <pc:sldMk cId="0" sldId="264"/>
            <ac:spMk id="118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43.672" v="31" actId="478"/>
          <ac:picMkLst>
            <pc:docMk/>
            <pc:sldMk cId="0" sldId="264"/>
            <ac:picMk id="120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46.552" v="34" actId="478"/>
          <ac:picMkLst>
            <pc:docMk/>
            <pc:sldMk cId="0" sldId="264"/>
            <ac:picMk id="12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52.816" v="39" actId="478"/>
        <pc:sldMkLst>
          <pc:docMk/>
          <pc:sldMk cId="0" sldId="265"/>
        </pc:sldMkLst>
        <pc:spChg chg="add del mod">
          <ac:chgData name="Yilmaz Mustafa" userId="bbcede42-c1b2-43e6-a370-e252b59f6c51" providerId="ADAL" clId="{5FB26627-C470-45C6-86B9-18E0FF31E3DD}" dt="2022-02-21T13:39:51.872" v="38" actId="478"/>
          <ac:spMkLst>
            <pc:docMk/>
            <pc:sldMk cId="0" sldId="265"/>
            <ac:spMk id="3" creationId="{C9CEA7F6-1599-4C54-B0F9-B192AC682FD3}"/>
          </ac:spMkLst>
        </pc:spChg>
        <pc:spChg chg="del mod">
          <ac:chgData name="Yilmaz Mustafa" userId="bbcede42-c1b2-43e6-a370-e252b59f6c51" providerId="ADAL" clId="{5FB26627-C470-45C6-86B9-18E0FF31E3DD}" dt="2022-02-21T13:39:50.685" v="37" actId="478"/>
          <ac:spMkLst>
            <pc:docMk/>
            <pc:sldMk cId="0" sldId="265"/>
            <ac:spMk id="126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49.138" v="35" actId="478"/>
          <ac:picMkLst>
            <pc:docMk/>
            <pc:sldMk cId="0" sldId="265"/>
            <ac:picMk id="128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52.816" v="39" actId="478"/>
          <ac:picMkLst>
            <pc:docMk/>
            <pc:sldMk cId="0" sldId="265"/>
            <ac:picMk id="129" creationId="{00000000-0000-0000-0000-000000000000}"/>
          </ac:picMkLst>
        </pc:picChg>
      </pc:sldChg>
      <pc:sldChg chg="delSp add del mod">
        <pc:chgData name="Yilmaz Mustafa" userId="bbcede42-c1b2-43e6-a370-e252b59f6c51" providerId="ADAL" clId="{5FB26627-C470-45C6-86B9-18E0FF31E3DD}" dt="2022-02-21T13:40:42.439" v="49"/>
        <pc:sldMkLst>
          <pc:docMk/>
          <pc:sldMk cId="3487596091" sldId="266"/>
        </pc:sldMkLst>
        <pc:spChg chg="del">
          <ac:chgData name="Yilmaz Mustafa" userId="bbcede42-c1b2-43e6-a370-e252b59f6c51" providerId="ADAL" clId="{5FB26627-C470-45C6-86B9-18E0FF31E3DD}" dt="2022-02-21T13:39:56.175" v="41" actId="478"/>
          <ac:spMkLst>
            <pc:docMk/>
            <pc:sldMk cId="3487596091" sldId="266"/>
            <ac:spMk id="135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54.960" v="40" actId="478"/>
          <ac:picMkLst>
            <pc:docMk/>
            <pc:sldMk cId="3487596091" sldId="266"/>
            <ac:picMk id="13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56.904" v="42" actId="478"/>
          <ac:picMkLst>
            <pc:docMk/>
            <pc:sldMk cId="3487596091" sldId="266"/>
            <ac:picMk id="137" creationId="{00000000-0000-0000-0000-000000000000}"/>
          </ac:picMkLst>
        </pc:picChg>
      </pc:sldChg>
      <pc:sldChg chg="addSp delSp modSp add del mod">
        <pc:chgData name="Yilmaz Mustafa" userId="bbcede42-c1b2-43e6-a370-e252b59f6c51" providerId="ADAL" clId="{5FB26627-C470-45C6-86B9-18E0FF31E3DD}" dt="2022-02-21T13:40:53.711" v="51"/>
        <pc:sldMkLst>
          <pc:docMk/>
          <pc:sldMk cId="3190903067" sldId="267"/>
        </pc:sldMkLst>
        <pc:spChg chg="add mod">
          <ac:chgData name="Yilmaz Mustafa" userId="bbcede42-c1b2-43e6-a370-e252b59f6c51" providerId="ADAL" clId="{5FB26627-C470-45C6-86B9-18E0FF31E3DD}" dt="2022-02-21T13:40:01.882" v="45" actId="478"/>
          <ac:spMkLst>
            <pc:docMk/>
            <pc:sldMk cId="3190903067" sldId="267"/>
            <ac:spMk id="3" creationId="{29F6785C-04CE-4BEE-8CC7-DCA327CE1689}"/>
          </ac:spMkLst>
        </pc:spChg>
        <pc:spChg chg="del">
          <ac:chgData name="Yilmaz Mustafa" userId="bbcede42-c1b2-43e6-a370-e252b59f6c51" providerId="ADAL" clId="{5FB26627-C470-45C6-86B9-18E0FF31E3DD}" dt="2022-02-21T13:40:01.882" v="45" actId="478"/>
          <ac:spMkLst>
            <pc:docMk/>
            <pc:sldMk cId="3190903067" sldId="267"/>
            <ac:spMk id="14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58.719" v="43" actId="478"/>
          <ac:picMkLst>
            <pc:docMk/>
            <pc:sldMk cId="3190903067" sldId="267"/>
            <ac:picMk id="14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40:00.259" v="44" actId="478"/>
          <ac:picMkLst>
            <pc:docMk/>
            <pc:sldMk cId="3190903067" sldId="267"/>
            <ac:picMk id="145" creationId="{00000000-0000-0000-0000-000000000000}"/>
          </ac:picMkLst>
        </pc:picChg>
      </pc:sldChg>
      <pc:sldMasterChg chg="add addSldLayout">
        <pc:chgData name="Yilmaz Mustafa" userId="bbcede42-c1b2-43e6-a370-e252b59f6c51" providerId="ADAL" clId="{5FB26627-C470-45C6-86B9-18E0FF31E3DD}" dt="2022-02-21T13:40:42.434" v="48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5FB26627-C470-45C6-86B9-18E0FF31E3DD}" dt="2022-02-21T13:40:42.434" v="48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ilmaz.mustafa@intecbrussel.be" TargetMode="External"/><Relationship Id="rId5" Type="http://schemas.openxmlformats.org/officeDocument/2006/relationships/hyperlink" Target="http://www.intecbrussel.be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yilmaz.mustafa@intecbrussel.be" TargetMode="External"/><Relationship Id="rId4" Type="http://schemas.openxmlformats.org/officeDocument/2006/relationships/hyperlink" Target="http://www.intecbrussel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565C1-D02A-9CC0-8EA4-7CE138BF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24C2023F-7113-3F54-EEEA-EAEEEBF322D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05139F72-430C-4F4F-1B7B-9EF94A7C67F3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986D-0CCB-4D46-50C1-4B92839F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070596D1-67D4-10B5-0034-DD5F58886DE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FB0361FD-246F-FB2F-174A-14EC6E710A9D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2450" y="289031"/>
            <a:ext cx="8924925" cy="60182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36A366-1ED7-7C46-D11D-0C9F9690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30DE6D89-FAF7-B7FE-1F69-C47A29C0199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639C6F75-5B79-C608-339A-A7E546393380}"/>
              </a:ext>
            </a:extLst>
          </p:cNvPr>
          <p:cNvSpPr txBox="1">
            <a:spLocks/>
          </p:cNvSpPr>
          <p:nvPr/>
        </p:nvSpPr>
        <p:spPr>
          <a:xfrm>
            <a:off x="145531" y="6407044"/>
            <a:ext cx="4636019" cy="32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1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www.intecbrussel.be</a:t>
            </a:r>
            <a:r>
              <a:rPr lang="nl-BE" sz="11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1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yilmaz.mustafa@intecbrussel.be</a:t>
            </a:r>
            <a:endParaRPr lang="nl-BE" sz="11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1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97D01-94A7-C2E0-F3E0-8B0BA05B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E81CFA71-EDE3-D20A-9189-DA8214102F4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EC54D229-0CC2-49C5-5837-7FA77E54E4B3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62593-A0D5-E67D-10A3-1B6DD2C7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E71C487A-15F7-408C-E5F7-79FAB74A2D8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ACC015B2-C80F-FE14-A09F-9343E1EB77E7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1DAA9-9FD7-C447-6031-5ECBB5D9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F02CAD75-9661-EB9E-8DCA-D4EE88CEC6E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D8D8C595-7289-D0BE-2693-25866677CB24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77638-56C8-562C-0D37-7932A19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36445542-D9B3-B2E9-5529-B757E7CA1C2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5414FCF9-374B-09DF-A017-30B893103FE4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0816D-C0DF-5135-FDF0-6E1F3AD6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40A208C7-CA29-1BCC-7CD2-347CF7364FC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EDFC8C4E-0AE2-4C91-7263-313DC7CC1FCD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2434AC-F8D0-50BB-CA74-DC5BCBA3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77F85E92-429B-1089-C68E-3CC3C408678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1B31AA2E-22CC-FA6B-E32C-5F9787508040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91828-1D5F-7D23-7869-F49F663D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8B4FC4D9-3A38-7C97-CFAF-4FA4200B22A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E2B39D20-70D4-BDE3-B6D7-4E3CB3638DA8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B280CA-D296-F67B-2437-6FDCA18F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B8B01959-350D-6C42-7CAC-3FA0E035CE2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219CAD7F-6D83-F3BC-076A-BD1F66084396}"/>
              </a:ext>
            </a:extLst>
          </p:cNvPr>
          <p:cNvSpPr txBox="1">
            <a:spLocks/>
          </p:cNvSpPr>
          <p:nvPr/>
        </p:nvSpPr>
        <p:spPr>
          <a:xfrm>
            <a:off x="107431" y="6372226"/>
            <a:ext cx="5769493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4"/>
              </a:rPr>
              <a:t>www.intecbrussel.be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 | </a:t>
            </a:r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  <a:hlinkClick r:id="rId5"/>
              </a:rPr>
              <a:t>yilmaz.mustafa@intecbrussel.be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  <a:p>
            <a:pPr algn="l"/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326AE2-7596-4CE2-B4BE-E1B50D7BA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227816-8469-4579-B065-3CE7F1500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7230AE-E301-4C30-BBB7-837BD9D8B9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470</Words>
  <Application>Microsoft Office PowerPoint</Application>
  <PresentationFormat>A4 Paper (210x297 mm)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Montserrat</vt:lpstr>
      <vt:lpstr>Cascadia Mono</vt:lpstr>
      <vt:lpstr>Source Code Pro</vt:lpstr>
      <vt:lpstr>Symbol</vt:lpstr>
      <vt:lpstr>Arial</vt:lpstr>
      <vt:lpstr>Times New Roman</vt:lpstr>
      <vt:lpstr>Wingdings</vt:lpstr>
      <vt:lpstr>Overpass</vt:lpstr>
      <vt:lpstr>Calibri</vt:lpstr>
      <vt:lpstr>Simple Light</vt:lpstr>
      <vt:lpstr>1_Office Theme</vt:lpstr>
      <vt:lpstr>Python Fundamentals</vt:lpstr>
      <vt:lpstr>Decorators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cp:lastModifiedBy>Yilmaz Mustafa</cp:lastModifiedBy>
  <cp:revision>4</cp:revision>
  <dcterms:modified xsi:type="dcterms:W3CDTF">2022-12-13T12:04:11Z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