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3" autoAdjust="0"/>
  </p:normalViewPr>
  <p:slideViewPr>
    <p:cSldViewPr snapToGrid="0">
      <p:cViewPr varScale="1">
        <p:scale>
          <a:sx n="99" d="100"/>
          <a:sy n="9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B5DA8-5412-44F4-86E2-A5F54647CDD1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0654-BEA0-4703-BCC1-E83976CF55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TextType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histogram(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"Class"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Frequency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"Class Distribution"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(data.Category,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'Holdout'</a:t>
            </a:r>
            <a:r>
              <a:rPr lang="tr-TR" sz="1800" b="0" i="0" dirty="0">
                <a:effectLst/>
                <a:latin typeface="Menlo"/>
              </a:rPr>
              <a:t>,0.2);</a:t>
            </a:r>
          </a:p>
          <a:p>
            <a:r>
              <a:rPr lang="tr-TR" sz="1800" b="0" i="0" dirty="0" err="1">
                <a:effectLst/>
                <a:latin typeface="Menlo"/>
              </a:rPr>
              <a:t>dataTrain</a:t>
            </a:r>
            <a:r>
              <a:rPr lang="tr-TR" sz="1800" b="0" i="0" dirty="0">
                <a:effectLst/>
                <a:latin typeface="Menlo"/>
              </a:rPr>
              <a:t> = data(</a:t>
            </a:r>
            <a:r>
              <a:rPr lang="tr-TR" sz="1800" b="0" i="0" dirty="0" err="1">
                <a:effectLst/>
                <a:latin typeface="Menlo"/>
              </a:rPr>
              <a:t>training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dataValidation</a:t>
            </a:r>
            <a:r>
              <a:rPr lang="tr-TR" sz="1800" b="0" i="0" dirty="0">
                <a:effectLst/>
                <a:latin typeface="Menlo"/>
              </a:rPr>
              <a:t> = data(test(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dataTrain.Description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dataValidation.Description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YTrain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dataTrain.Category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dataValidation.Category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"Training Data"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enc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wordEncoding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documentLengths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doclength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histogram(</a:t>
            </a:r>
            <a:r>
              <a:rPr lang="tr-TR" sz="1800" b="0" i="0" dirty="0" err="1">
                <a:effectLst/>
                <a:latin typeface="Menlo"/>
              </a:rPr>
              <a:t>documentLengths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Number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of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 = 10;</a:t>
            </a: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r>
              <a:rPr lang="tr-TR" sz="1800" b="0" i="0" dirty="0" err="1">
                <a:effectLst/>
                <a:latin typeface="Menlo"/>
              </a:rPr>
              <a:t>XValidation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%LSTM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inputSize</a:t>
            </a:r>
            <a:r>
              <a:rPr lang="tr-TR" sz="1800" b="0" i="0" dirty="0">
                <a:effectLst/>
                <a:latin typeface="Menlo"/>
              </a:rPr>
              <a:t> = 1;</a:t>
            </a:r>
          </a:p>
          <a:p>
            <a:r>
              <a:rPr lang="tr-TR" sz="1800" b="0" i="0" dirty="0" err="1">
                <a:effectLst/>
                <a:latin typeface="Menlo"/>
              </a:rPr>
              <a:t>embeddingDimension</a:t>
            </a:r>
            <a:r>
              <a:rPr lang="tr-TR" sz="1800" b="0" i="0" dirty="0">
                <a:effectLst/>
                <a:latin typeface="Menlo"/>
              </a:rPr>
              <a:t> = 50;</a:t>
            </a:r>
          </a:p>
          <a:p>
            <a:r>
              <a:rPr lang="tr-TR" sz="1800" b="0" i="0" dirty="0" err="1">
                <a:effectLst/>
                <a:latin typeface="Menlo"/>
              </a:rPr>
              <a:t>numHiddenUnits</a:t>
            </a:r>
            <a:r>
              <a:rPr lang="tr-TR" sz="1800" b="0" i="0" dirty="0">
                <a:effectLst/>
                <a:latin typeface="Menlo"/>
              </a:rPr>
              <a:t> = 80;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numWords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enc.NumWords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categories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YTrain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sequenceInputLayer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inputSize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wordEmbeddingLayer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embeddingDimension,numWords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lstmLayer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numHiddenUnits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OutputMode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last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fullyConnectedLayer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softmaxLayer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classificationLayer</a:t>
            </a:r>
            <a:r>
              <a:rPr lang="tr-TR" sz="1800" b="0" i="0" dirty="0">
                <a:effectLst/>
                <a:latin typeface="Menlo"/>
              </a:rPr>
              <a:t>]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options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trainingOptions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'adam'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'MiniBatchSize'</a:t>
            </a:r>
            <a:r>
              <a:rPr lang="tr-TR" sz="1800" b="0" i="0" dirty="0">
                <a:effectLst/>
                <a:latin typeface="Menlo"/>
              </a:rPr>
              <a:t>,16,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'GradientThreshold'</a:t>
            </a:r>
            <a:r>
              <a:rPr lang="tr-TR" sz="1800" b="0" i="0" dirty="0">
                <a:effectLst/>
                <a:latin typeface="Menlo"/>
              </a:rPr>
              <a:t>,2,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Shuffle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every-epoch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ValidationData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,{</a:t>
            </a:r>
            <a:r>
              <a:rPr lang="tr-TR" sz="1800" b="0" i="0" dirty="0" err="1">
                <a:effectLst/>
                <a:latin typeface="Menlo"/>
              </a:rPr>
              <a:t>XValidation,YValidation</a:t>
            </a:r>
            <a:r>
              <a:rPr lang="tr-TR" sz="1800" b="0" i="0" dirty="0">
                <a:effectLst/>
                <a:latin typeface="Menlo"/>
              </a:rPr>
              <a:t>},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Plots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training-progress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Verbose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false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net = </a:t>
            </a:r>
            <a:r>
              <a:rPr lang="tr-TR" sz="1800" b="0" i="0" dirty="0" err="1">
                <a:effectLst/>
                <a:latin typeface="Menlo"/>
              </a:rPr>
              <a:t>trainNetwork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XTrain,YTrain,layers,options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 = [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Coolant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is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pooling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underneath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blows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fuses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at start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There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loud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rattling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sounds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coming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from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assembler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r>
              <a:rPr lang="tr-TR" sz="1800" b="0" i="0" dirty="0">
                <a:effectLst/>
                <a:latin typeface="Menlo"/>
              </a:rPr>
              <a:t>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XNew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labelsNew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net,XNew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Tokenize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text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Convert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to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lowercase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lower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Erase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punctuation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erasePunctuation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E0654-BEA0-4703-BCC1-E83976CF555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EEABEC-6E76-1B06-A786-DB581585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77CF914-2993-FB16-072B-DC8278454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671085-F3DC-ED00-1E84-69DF4B5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41B6AE-E153-51CE-BA15-6DD77C8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05EAE-1FFA-53D5-249C-15D9C509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0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E6A5E-A095-01EB-6E9B-40FA214A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59332BE-F8B1-CA18-54BF-57406BFF6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B4EA9-2A31-AFE3-9A53-516FBE7E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318301-AF6E-A508-F9F4-4F3E3D21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5E85FA-1382-4716-AAAD-1ECF6835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0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26AE5E8-B2D6-B202-B7AB-39A4B3FD5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DF1F4C-E5DF-F13C-765E-C17ACAEC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0F9D47-C5A5-3BF0-3CC8-23DA1C62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2093E3-26A9-7EE8-CC5F-D831AF88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EFC485-E47E-1F70-ABF5-BEFA345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46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A48264-0860-8A71-0636-21E08D6F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0FF753-89B8-7308-5AAA-0FD09A90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80B04D-8E8C-EA97-50D2-8DC4843A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16FA8A-87D8-2284-0946-94C7F61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61D518-2ABF-1C8A-2676-CB67F49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9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A3FF4-64FD-1EDD-56E9-9B5252E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45DC8A-4BF6-4348-72A3-DAC17AED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4C52B6-1639-5086-3A50-960C9703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53429C-FDA7-A533-7181-0A8BE5D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CD3933-8FF3-5521-ED36-EDFC3BF1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2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09E25-8E08-9637-7699-2542527F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A68DF-B87C-8D0D-CF98-31EF3401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F21F0C-FA5C-63F7-4C44-DC55BD9A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81C11A-D1BD-DA69-1895-9E29FBA4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15CC5D-7EAC-D58D-6B3B-27C07F7D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F27B56-47F1-71F5-ED4A-A4E6D51D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5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0BD23-FF68-F3D1-70DE-64ECFE0B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4595DE-D9E0-1975-F013-32BE8FEC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7C12B8-0DBB-9015-63C8-9D3429D8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6A14CA-9D15-217E-E614-B973113FC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AAC3B25-DB68-9026-5F61-7599FF92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C565363-0CD1-5EEC-210A-0EA3356F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4009255-E419-CBDB-B14D-245826AA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4587E9-7E60-4D80-8409-4DD2EAE7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2EA3D-58D7-6378-9F7A-7A4C02FB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470BFB8-02F5-7C8C-AD87-6D89F764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5EC001-1B72-BF4B-44F1-B989FED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CFBC7B-C99C-C9F5-8C68-212844D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7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267695-A989-C037-2544-A6456D72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236D75-F00C-2924-CB97-F9DF282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FBCDB-1EBB-337D-BCD8-79DD2B4A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D58C84-263E-C491-F5F1-7A31960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0A564D-1446-FD41-F57F-DA827329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FC5106-181B-49A5-B8EF-86310289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4A6393-89F2-AA54-FB58-CA1E494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B33B2C-B25C-51C1-89E5-7C6C35D0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6908F2-1EFF-56BF-F076-228DD9C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3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EA62A-7AA8-0043-2A8E-9828CF66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E208FF3-49EE-1A66-B063-AF19676E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7C4344-82C6-1182-B81F-D6B137D8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D70EC5-4B75-B174-4624-C6097256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3707EE-1DC0-F2FD-4D09-917499C9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C55385-FDC1-57FA-3080-BF3E116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8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45533B-069D-3980-A0B9-67A0885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53084A-D8A5-C1AD-182F-677CB4D6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934BDD-B29B-8C0B-1F85-53BE92052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7507-93F7-4860-A733-BE540FE4E607}" type="datetimeFigureOut">
              <a:rPr lang="tr-TR" smtClean="0"/>
              <a:t>12.12.2023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17BAF0-7AE4-5006-D849-30BCB4661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0B35C9-C2C8-705A-AE6B-24CD9A2C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A2C5-3C56-466A-BACF-3AD9607891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98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F32B65-249E-AD38-509C-52BC69DA3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105885-315A-9AE9-C7E7-227758D3B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LSTM ile metin Sınıflandırma</a:t>
            </a:r>
          </a:p>
          <a:p>
            <a:r>
              <a:rPr lang="tr-TR" dirty="0"/>
              <a:t>Hafta 10-2</a:t>
            </a:r>
          </a:p>
          <a:p>
            <a:r>
              <a:rPr lang="tr-TR" dirty="0" err="1"/>
              <a:t>Doç.Dr</a:t>
            </a:r>
            <a:r>
              <a:rPr lang="tr-TR" dirty="0"/>
              <a:t>. YILMAZ KAYA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4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1C23E-BE17-4B8E-8D4A-325887A0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Yeni veriler için Tahmin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D8B969-C487-AB42-18D3-45128EF5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 = [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Coolant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is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pooling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underneath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Sorter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blows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fuses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at start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up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There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are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some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loud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rattling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sounds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coming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from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assembler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."</a:t>
            </a:r>
            <a:r>
              <a:rPr lang="tr-TR" sz="1800" b="0" i="0" dirty="0">
                <a:effectLst/>
                <a:latin typeface="Menlo"/>
              </a:rPr>
              <a:t>];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reportsNew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XNew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documentsNew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labelsNew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classify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net,XNew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038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C27BFB-8F06-87D5-980C-4F762EFF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C6F7B8-DFF1-74AB-8EB1-A245976E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Açıklamada</a:t>
            </a:r>
          </a:p>
        </p:txBody>
      </p:sp>
    </p:spTree>
    <p:extLst>
      <p:ext uri="{BB962C8B-B14F-4D97-AF65-F5344CB8AC3E}">
        <p14:creationId xmlns:p14="http://schemas.microsoft.com/office/powerpoint/2010/main" val="41204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F40B4B0-C63A-48E2-8BB7-86571502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81" y="0"/>
            <a:ext cx="6423837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49A7FCE2-AD64-460E-A312-B65D461BAFFA}"/>
              </a:ext>
            </a:extLst>
          </p:cNvPr>
          <p:cNvSpPr/>
          <p:nvPr/>
        </p:nvSpPr>
        <p:spPr>
          <a:xfrm>
            <a:off x="2488872" y="-505234"/>
            <a:ext cx="1028700" cy="72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A4B5CC-6F45-25CD-58B0-D0BC507A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3B5708-ACA5-09AA-A6A6-0326D2A6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TextType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head</a:t>
            </a:r>
            <a:r>
              <a:rPr lang="tr-TR" sz="1800" b="0" i="0" dirty="0">
                <a:effectLst/>
                <a:latin typeface="Menlo"/>
              </a:rPr>
              <a:t>(data)</a:t>
            </a:r>
          </a:p>
          <a:p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categorical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histogram(</a:t>
            </a:r>
            <a:r>
              <a:rPr lang="tr-TR" sz="1800" b="0" i="0" dirty="0" err="1">
                <a:effectLst/>
                <a:latin typeface="Menlo"/>
              </a:rPr>
              <a:t>data.Category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"Class"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Frequency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"Class Distribution"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sz="1800" dirty="0">
              <a:latin typeface="Menlo"/>
            </a:endParaRPr>
          </a:p>
          <a:p>
            <a:endParaRPr lang="tr-TR" sz="1800" b="0" i="0" dirty="0">
              <a:effectLst/>
              <a:latin typeface="Menlo"/>
            </a:endParaRPr>
          </a:p>
          <a:p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393D1E1-9393-8304-061D-0B3EFBF5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049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5EAA8B-A58E-1F43-7188-E7096580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Eğitim-Test Oranlarına Bölme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08EE58-780E-F8F4-7CF0-CBEAD640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(data.Category,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'Holdout'</a:t>
            </a:r>
            <a:r>
              <a:rPr lang="tr-TR" sz="1800" b="0" i="0" dirty="0">
                <a:effectLst/>
                <a:latin typeface="Menlo"/>
              </a:rPr>
              <a:t>,0.2);</a:t>
            </a:r>
          </a:p>
          <a:p>
            <a:r>
              <a:rPr lang="tr-TR" sz="1800" b="0" i="0" dirty="0" err="1">
                <a:effectLst/>
                <a:latin typeface="Menlo"/>
              </a:rPr>
              <a:t>dataTrain</a:t>
            </a:r>
            <a:r>
              <a:rPr lang="tr-TR" sz="1800" b="0" i="0" dirty="0">
                <a:effectLst/>
                <a:latin typeface="Menlo"/>
              </a:rPr>
              <a:t> = data(</a:t>
            </a:r>
            <a:r>
              <a:rPr lang="tr-TR" sz="1800" b="0" i="0" dirty="0" err="1">
                <a:effectLst/>
                <a:latin typeface="Menlo"/>
              </a:rPr>
              <a:t>training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dataValidation</a:t>
            </a:r>
            <a:r>
              <a:rPr lang="tr-TR" sz="1800" b="0" i="0" dirty="0">
                <a:effectLst/>
                <a:latin typeface="Menlo"/>
              </a:rPr>
              <a:t> = data(test(</a:t>
            </a:r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),:);</a:t>
            </a:r>
          </a:p>
          <a:p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dataTrain.Description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textDataValidation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dataValidation.Description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YTrain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dataTrain.Category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YValidation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dataValidation.Category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wordcloud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"Training Data"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D802F9-F8D9-FEB8-0918-4DE9990E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F6D09-C56D-4CE0-37A0-8C323DFA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Önişlemler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C39DE2-82A1-D6CA-E249-C93FB371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91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518D07-EAD1-B265-BDFC-424CAC9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Dökümanların</a:t>
            </a:r>
            <a:r>
              <a:rPr lang="tr-TR" dirty="0"/>
              <a:t> Sıralanması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A63764-56AF-B86E-E155-6302645AC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enc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wordEncoding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documentLengths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doclength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effectLst/>
                <a:latin typeface="Menlo"/>
              </a:rPr>
              <a:t>histogram(</a:t>
            </a:r>
            <a:r>
              <a:rPr lang="tr-TR" sz="1800" b="0" i="0" dirty="0" err="1">
                <a:effectLst/>
                <a:latin typeface="Menlo"/>
              </a:rPr>
              <a:t>documentLengths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title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Number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of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Documents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 = 10;</a:t>
            </a: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XTrain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r>
              <a:rPr lang="tr-TR" sz="1800" b="0" i="0" dirty="0" err="1">
                <a:effectLst/>
                <a:latin typeface="Menlo"/>
              </a:rPr>
              <a:t>XValidation</a:t>
            </a:r>
            <a:r>
              <a:rPr lang="tr-TR" sz="1800" b="0" i="0" dirty="0">
                <a:effectLst/>
                <a:latin typeface="Menlo"/>
              </a:rPr>
              <a:t> = doc2sequence(enc,</a:t>
            </a:r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Length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sequenceLength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702133-4C5F-1537-81A5-13769D99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FFFCBD-F977-217A-925E-2B51BA38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LSTM Ağı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CFEC3-66C2-8AC0-0097-7B95118D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b="0" i="0" dirty="0" err="1">
                <a:effectLst/>
                <a:latin typeface="Menlo"/>
              </a:rPr>
              <a:t>inputSize</a:t>
            </a:r>
            <a:r>
              <a:rPr lang="tr-TR" sz="1800" b="0" i="0" dirty="0">
                <a:effectLst/>
                <a:latin typeface="Menlo"/>
              </a:rPr>
              <a:t> = 1;</a:t>
            </a:r>
          </a:p>
          <a:p>
            <a:r>
              <a:rPr lang="tr-TR" sz="1800" b="0" i="0" dirty="0" err="1">
                <a:effectLst/>
                <a:latin typeface="Menlo"/>
              </a:rPr>
              <a:t>embeddingDimension</a:t>
            </a:r>
            <a:r>
              <a:rPr lang="tr-TR" sz="1800" b="0" i="0" dirty="0">
                <a:effectLst/>
                <a:latin typeface="Menlo"/>
              </a:rPr>
              <a:t> = 50;</a:t>
            </a:r>
          </a:p>
          <a:p>
            <a:r>
              <a:rPr lang="tr-TR" sz="1800" b="0" i="0" dirty="0" err="1">
                <a:effectLst/>
                <a:latin typeface="Menlo"/>
              </a:rPr>
              <a:t>numHiddenUnits</a:t>
            </a:r>
            <a:r>
              <a:rPr lang="tr-TR" sz="1800" b="0" i="0" dirty="0">
                <a:effectLst/>
                <a:latin typeface="Menlo"/>
              </a:rPr>
              <a:t> = 80;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numWords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enc.NumWords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categories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YTrain</a:t>
            </a:r>
            <a:r>
              <a:rPr lang="tr-TR" sz="1800" b="0" i="0" dirty="0">
                <a:effectLst/>
                <a:latin typeface="Menlo"/>
              </a:rPr>
              <a:t>));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layers</a:t>
            </a:r>
            <a:r>
              <a:rPr lang="tr-TR" sz="1800" b="0" i="0" dirty="0">
                <a:effectLst/>
                <a:latin typeface="Menlo"/>
              </a:rPr>
              <a:t> = [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sequenceInputLayer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inputSize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wordEmbeddingLayer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embeddingDimension,numWords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lstmLayer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numHiddenUnits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OutputMode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last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fullyConnectedLayer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numClasses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softmaxLayer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classificationLayer</a:t>
            </a:r>
            <a:r>
              <a:rPr lang="tr-TR" sz="1800" b="0" i="0" dirty="0">
                <a:effectLst/>
                <a:latin typeface="Menlo"/>
              </a:rPr>
              <a:t>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503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C00FE-6370-6752-4AF8-181D1ADD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LSTM ağı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AEF73D-DED6-C6FB-3238-9D69917A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options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trainingOptions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'adam'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'MiniBatchSize'</a:t>
            </a:r>
            <a:r>
              <a:rPr lang="tr-TR" sz="1800" b="0" i="0" dirty="0">
                <a:effectLst/>
                <a:latin typeface="Menlo"/>
              </a:rPr>
              <a:t>,16,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'GradientThreshold'</a:t>
            </a:r>
            <a:r>
              <a:rPr lang="tr-TR" sz="1800" b="0" i="0" dirty="0">
                <a:effectLst/>
                <a:latin typeface="Menlo"/>
              </a:rPr>
              <a:t>,2,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Shuffle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every-epoch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ValidationData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,{</a:t>
            </a:r>
            <a:r>
              <a:rPr lang="tr-TR" sz="1800" b="0" i="0" dirty="0" err="1">
                <a:effectLst/>
                <a:latin typeface="Menlo"/>
              </a:rPr>
              <a:t>XValidation,YValidation</a:t>
            </a:r>
            <a:r>
              <a:rPr lang="tr-TR" sz="1800" b="0" i="0" dirty="0">
                <a:effectLst/>
                <a:latin typeface="Menlo"/>
              </a:rPr>
              <a:t>},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Plots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training-progress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Verbose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 err="1">
                <a:effectLst/>
                <a:latin typeface="Menlo"/>
              </a:rPr>
              <a:t>false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05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740AD-DD94-3126-656E-ADB7C198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Ağın Eğitimi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1E9099-ED12-1BB4-DFA0-E5B88D9A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>
                <a:effectLst/>
                <a:latin typeface="Menlo"/>
              </a:rPr>
              <a:t>net = </a:t>
            </a:r>
            <a:r>
              <a:rPr lang="tr-TR" sz="1800" b="0" i="0" dirty="0" err="1">
                <a:effectLst/>
                <a:latin typeface="Menlo"/>
              </a:rPr>
              <a:t>trainNetwork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XTrain,YTrain,layers,options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B0580F-75C2-F444-236F-6A52DE8C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86" y="2024327"/>
            <a:ext cx="7029214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819</Words>
  <Application>Microsoft Office PowerPoint</Application>
  <PresentationFormat>Geniş ekran</PresentationFormat>
  <Paragraphs>176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Office Teması</vt:lpstr>
      <vt:lpstr>Metin Madenciliği</vt:lpstr>
      <vt:lpstr>PowerPoint Sunusu</vt:lpstr>
      <vt:lpstr>Veri Alma</vt:lpstr>
      <vt:lpstr>Eğitim-Test Oranlarına Bölme</vt:lpstr>
      <vt:lpstr>Önişlemler</vt:lpstr>
      <vt:lpstr>Dökümanların Sıralanması</vt:lpstr>
      <vt:lpstr>LSTM Ağı</vt:lpstr>
      <vt:lpstr>LSTM ağı Özellikleri</vt:lpstr>
      <vt:lpstr>Ağın Eğitimi</vt:lpstr>
      <vt:lpstr>Yeni veriler için Tahmin</vt:lpstr>
      <vt:lpstr>Tüm Kod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Kaya</dc:creator>
  <cp:lastModifiedBy>YILMAZ KAYA</cp:lastModifiedBy>
  <cp:revision>22</cp:revision>
  <dcterms:created xsi:type="dcterms:W3CDTF">2023-05-03T21:44:53Z</dcterms:created>
  <dcterms:modified xsi:type="dcterms:W3CDTF">2023-12-12T11:13:06Z</dcterms:modified>
</cp:coreProperties>
</file>