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D8392A-508B-E4C3-3D7F-DE01F404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2C7F931-1DE3-1724-96EF-59BF7E383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90E8D3-F532-5B0C-4085-43B9E0FA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FEB880-2914-5D65-7D85-46003456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A8C48B-6B20-64BD-FAF8-94673F9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49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31A563-1EB3-C1D3-8D60-42D6C91B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E8E0F3A-6B90-D4DB-8CDB-54D13DB9B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EBD810-1304-49DC-0636-4BAC3250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434496-C449-6043-1446-1C74AA90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7BC3F0-4201-00F8-B67C-FAD104AB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33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A750ED8-5E2B-CBD5-5E31-14D96BC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99B1B22-72EA-FE35-A3CD-C09489EB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A03454-8BE6-2255-C3EF-4860111C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0BA3DC-7CBE-C8B7-C910-7AF2BFBB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3EE347-BE84-FB00-EB88-10B0B23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537D07-C49B-5D90-A36D-3D507C78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72B8D0-6330-955F-1FF7-CB563D30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7886E6-B836-85C2-E99C-228820B1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68BBFA-2CBF-54E0-0573-32528C11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24AD1C-FDBE-5A3E-E825-D541C49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93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287BB6-E3ED-BF21-4D16-EF2C2F46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472AD3-5028-D5CA-189E-53E316B3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A5D2CE-8F95-E4EB-F3C6-88EB77F3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2B0DC-3DB5-2AC7-8B79-375C1044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D8EFAC-E1D1-C751-64E4-02CFB37A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7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88B9F5-DEF9-4B62-D5A0-C6572D88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01C6B-C1F8-C367-4B3D-37A7EE9B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0FD607-F482-E028-115A-259A4786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48CAC1-760E-CD4F-D9BB-003C633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AA6F29-14C3-1BCB-5870-C1F437E8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6E541C-E792-252E-6FCA-64F9027F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0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24FCE-4A3A-2B6B-068A-C9097ABA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B4768D-AC1F-A86B-71EE-3BDA3F31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BA61C61-D4EA-338A-053A-F29B549E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A4421F-71B1-01C3-428B-9A66D3091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BA4F759-2B1A-DE01-B842-52124B806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CB68F6A-EFAF-5116-84BE-60BC0D7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A3B6B2E-BFFD-76AC-5386-2418DA0A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7BAD8C6-27F6-5C36-4066-C7A750A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67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B7DAB-E437-CFDF-0F2D-D9173EC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448E7A-3AB6-C4F0-2477-62A0E4EA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574A8F-71D4-4023-FE2E-4FDDCCCD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6BC3F6-61EA-BD22-98DC-00268479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4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46D8759-57D9-8140-44EC-A685A01A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F2BE44-7A63-4DC7-783C-2018AA49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DA5969-AFCD-BD92-EB52-C284D07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69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FE1340-8385-D4D6-70DD-3D1124B8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B69C68-2DD5-4B9F-8D74-EF429022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E68C41-89A4-7D43-56BA-C3B48DB0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BCAF72-106A-45BD-4980-FD4CF959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66CE87-4A9F-6343-F1B7-021183D8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793263-4800-F56F-1E6D-7B9CE11D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5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22EF9C-41C6-72AC-F49F-41FCBBC3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E8FCBBB-A1D0-911E-8A89-7A40130D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E2AF7D-4983-8FBF-7A61-35E8B354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04E481-3253-2BB7-76AE-50315C46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C127D8-EBC2-DBB3-47C4-137ACCCE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7FB419-9B85-AFE7-44B8-FD9EF19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92226B-444E-6DE4-60A4-DDD3ACBA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2764F2-005F-037B-A688-268F8123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A9923-E581-62D3-A8DD-3F684CA8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7C0C-DF55-4999-99D1-8699B9AA0592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C62A4D-6BB1-7B30-0484-D475F6167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8C2C0A-3E83-A63B-94A7-08172CD00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DBBC-DF93-45E0-91F0-00978CB81D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9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71695-2140-5FFE-97BD-E0CB8FF92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767FF4-85D3-3556-2D9C-E3F8D5B26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Emoji</a:t>
            </a:r>
            <a:r>
              <a:rPr lang="tr-TR" dirty="0"/>
              <a:t> içeren Metinlerin Analizi</a:t>
            </a:r>
          </a:p>
        </p:txBody>
      </p:sp>
    </p:spTree>
    <p:extLst>
      <p:ext uri="{BB962C8B-B14F-4D97-AF65-F5344CB8AC3E}">
        <p14:creationId xmlns:p14="http://schemas.microsoft.com/office/powerpoint/2010/main" val="39272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C1A172-BBDD-367C-C9C7-5E75D351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Emoji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7385BA-1DA9-300E-B5C1-DEB937DB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emoji</a:t>
            </a:r>
            <a:r>
              <a:rPr lang="tr-TR" dirty="0"/>
              <a:t> = </a:t>
            </a:r>
            <a:r>
              <a:rPr lang="tr-TR" dirty="0" err="1"/>
              <a:t>compose</a:t>
            </a:r>
            <a:r>
              <a:rPr lang="tr-TR" dirty="0"/>
              <a:t>("\xD83D\xDE0E")</a:t>
            </a:r>
          </a:p>
        </p:txBody>
      </p:sp>
    </p:spTree>
    <p:extLst>
      <p:ext uri="{BB962C8B-B14F-4D97-AF65-F5344CB8AC3E}">
        <p14:creationId xmlns:p14="http://schemas.microsoft.com/office/powerpoint/2010/main" val="144398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D7447-ACD4-1E36-471E-AEBD835E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Import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Data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44920-C3DE-CE85-FC14-3AE3542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filename</a:t>
            </a:r>
            <a:r>
              <a:rPr lang="tr-TR" dirty="0"/>
              <a:t> = "weekendUpdates.xlsx";</a:t>
            </a:r>
          </a:p>
          <a:p>
            <a:r>
              <a:rPr lang="tr-TR" dirty="0" err="1"/>
              <a:t>tbl</a:t>
            </a:r>
            <a:r>
              <a:rPr lang="tr-TR" dirty="0"/>
              <a:t> = </a:t>
            </a:r>
            <a:r>
              <a:rPr lang="tr-TR" dirty="0" err="1"/>
              <a:t>readtable</a:t>
            </a:r>
            <a:r>
              <a:rPr lang="tr-TR" dirty="0"/>
              <a:t>(</a:t>
            </a:r>
            <a:r>
              <a:rPr lang="tr-TR" dirty="0" err="1"/>
              <a:t>filename</a:t>
            </a:r>
            <a:r>
              <a:rPr lang="tr-TR" dirty="0"/>
              <a:t>,'</a:t>
            </a:r>
            <a:r>
              <a:rPr lang="tr-TR" dirty="0" err="1"/>
              <a:t>TextType</a:t>
            </a:r>
            <a:r>
              <a:rPr lang="tr-TR" dirty="0"/>
              <a:t>','</a:t>
            </a:r>
            <a:r>
              <a:rPr lang="tr-TR" dirty="0" err="1"/>
              <a:t>string</a:t>
            </a:r>
            <a:r>
              <a:rPr lang="tr-TR" dirty="0"/>
              <a:t>');</a:t>
            </a:r>
          </a:p>
          <a:p>
            <a:r>
              <a:rPr lang="tr-TR" dirty="0" err="1"/>
              <a:t>head</a:t>
            </a:r>
            <a:r>
              <a:rPr lang="tr-TR" dirty="0"/>
              <a:t>(</a:t>
            </a:r>
            <a:r>
              <a:rPr lang="tr-TR" dirty="0" err="1"/>
              <a:t>tbl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sv-SE" dirty="0"/>
              <a:t>textData = tbl.TextData;</a:t>
            </a:r>
          </a:p>
          <a:p>
            <a:r>
              <a:rPr lang="sv-SE" dirty="0"/>
              <a:t>textData(1:5)</a:t>
            </a:r>
            <a:endParaRPr lang="tr-TR" dirty="0"/>
          </a:p>
          <a:p>
            <a:r>
              <a:rPr lang="tr-TR" dirty="0" err="1"/>
              <a:t>figure</a:t>
            </a:r>
            <a:endParaRPr lang="tr-TR" dirty="0"/>
          </a:p>
          <a:p>
            <a:r>
              <a:rPr lang="tr-TR" dirty="0" err="1"/>
              <a:t>wordcloud</a:t>
            </a:r>
            <a:r>
              <a:rPr lang="tr-TR" dirty="0"/>
              <a:t>(</a:t>
            </a:r>
            <a:r>
              <a:rPr lang="tr-TR" dirty="0" err="1"/>
              <a:t>textData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74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2AC012-CF09-2174-37F7-CDEC992C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Filter Text Data by Emoji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F1B0B-74B0-E9CD-F56B-B8D93873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emoji</a:t>
            </a:r>
            <a:r>
              <a:rPr lang="tr-TR" dirty="0"/>
              <a:t> = </a:t>
            </a:r>
            <a:r>
              <a:rPr lang="tr-TR" dirty="0" err="1"/>
              <a:t>compose</a:t>
            </a:r>
            <a:r>
              <a:rPr lang="tr-TR" dirty="0"/>
              <a:t>("\xD83D\xDE0E");</a:t>
            </a:r>
          </a:p>
          <a:p>
            <a:r>
              <a:rPr lang="tr-TR" dirty="0" err="1"/>
              <a:t>idx</a:t>
            </a:r>
            <a:r>
              <a:rPr lang="tr-TR" dirty="0"/>
              <a:t> = </a:t>
            </a:r>
            <a:r>
              <a:rPr lang="tr-TR" dirty="0" err="1"/>
              <a:t>contains</a:t>
            </a:r>
            <a:r>
              <a:rPr lang="tr-TR" dirty="0"/>
              <a:t>(</a:t>
            </a:r>
            <a:r>
              <a:rPr lang="tr-TR" dirty="0" err="1"/>
              <a:t>textData,emoji</a:t>
            </a:r>
            <a:r>
              <a:rPr lang="tr-TR" dirty="0"/>
              <a:t>);</a:t>
            </a:r>
          </a:p>
          <a:p>
            <a:r>
              <a:rPr lang="tr-TR" dirty="0" err="1"/>
              <a:t>textDataSunglasses</a:t>
            </a:r>
            <a:r>
              <a:rPr lang="tr-TR" dirty="0"/>
              <a:t> = </a:t>
            </a:r>
            <a:r>
              <a:rPr lang="tr-TR" dirty="0" err="1"/>
              <a:t>textData</a:t>
            </a:r>
            <a:r>
              <a:rPr lang="tr-TR" dirty="0"/>
              <a:t>(</a:t>
            </a:r>
            <a:r>
              <a:rPr lang="tr-TR" dirty="0" err="1"/>
              <a:t>idx</a:t>
            </a:r>
            <a:r>
              <a:rPr lang="tr-TR" dirty="0"/>
              <a:t>);</a:t>
            </a:r>
          </a:p>
          <a:p>
            <a:r>
              <a:rPr lang="tr-TR" dirty="0" err="1"/>
              <a:t>textDataSunglasses</a:t>
            </a:r>
            <a:r>
              <a:rPr lang="tr-TR" dirty="0"/>
              <a:t>(1:5)</a:t>
            </a:r>
          </a:p>
          <a:p>
            <a:r>
              <a:rPr lang="tr-TR" dirty="0" err="1"/>
              <a:t>figure</a:t>
            </a:r>
            <a:endParaRPr lang="tr-TR" dirty="0"/>
          </a:p>
          <a:p>
            <a:r>
              <a:rPr lang="tr-TR" dirty="0" err="1"/>
              <a:t>wordcloud</a:t>
            </a:r>
            <a:r>
              <a:rPr lang="tr-TR" dirty="0"/>
              <a:t>(</a:t>
            </a:r>
            <a:r>
              <a:rPr lang="tr-TR" dirty="0" err="1"/>
              <a:t>textDataSunglasses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67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36F5F-EFE6-A020-C29D-293ADA9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Extract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Visualize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Emojis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041E0-3430-F38C-1711-684398A1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documents</a:t>
            </a:r>
            <a:r>
              <a:rPr lang="tr-TR" dirty="0"/>
              <a:t> = </a:t>
            </a:r>
            <a:r>
              <a:rPr lang="tr-TR" dirty="0" err="1"/>
              <a:t>tokenizedDocument</a:t>
            </a:r>
            <a:r>
              <a:rPr lang="tr-TR" dirty="0"/>
              <a:t>(</a:t>
            </a:r>
            <a:r>
              <a:rPr lang="tr-TR" dirty="0" err="1"/>
              <a:t>textData</a:t>
            </a:r>
            <a:r>
              <a:rPr lang="tr-TR" dirty="0"/>
              <a:t>);</a:t>
            </a:r>
          </a:p>
          <a:p>
            <a:r>
              <a:rPr lang="tr-TR" dirty="0" err="1"/>
              <a:t>documents</a:t>
            </a:r>
            <a:r>
              <a:rPr lang="tr-TR" dirty="0"/>
              <a:t>(1:5)</a:t>
            </a:r>
          </a:p>
          <a:p>
            <a:r>
              <a:rPr lang="tr-TR" dirty="0" err="1"/>
              <a:t>tdetails</a:t>
            </a:r>
            <a:r>
              <a:rPr lang="tr-TR" dirty="0"/>
              <a:t> = </a:t>
            </a:r>
            <a:r>
              <a:rPr lang="tr-TR" dirty="0" err="1"/>
              <a:t>tokenDetails</a:t>
            </a:r>
            <a:r>
              <a:rPr lang="tr-TR" dirty="0"/>
              <a:t>(</a:t>
            </a:r>
            <a:r>
              <a:rPr lang="tr-TR" dirty="0" err="1"/>
              <a:t>documents</a:t>
            </a:r>
            <a:r>
              <a:rPr lang="tr-TR" dirty="0"/>
              <a:t>);</a:t>
            </a:r>
          </a:p>
          <a:p>
            <a:r>
              <a:rPr lang="tr-TR" dirty="0" err="1"/>
              <a:t>head</a:t>
            </a:r>
            <a:r>
              <a:rPr lang="tr-TR" dirty="0"/>
              <a:t>(</a:t>
            </a:r>
            <a:r>
              <a:rPr lang="tr-TR" dirty="0" err="1"/>
              <a:t>tdetails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idx</a:t>
            </a:r>
            <a:r>
              <a:rPr lang="tr-TR" dirty="0"/>
              <a:t> = </a:t>
            </a:r>
            <a:r>
              <a:rPr lang="tr-TR" dirty="0" err="1"/>
              <a:t>tdetails.Type</a:t>
            </a:r>
            <a:r>
              <a:rPr lang="tr-TR" dirty="0"/>
              <a:t> == "</a:t>
            </a:r>
            <a:r>
              <a:rPr lang="tr-TR" dirty="0" err="1"/>
              <a:t>emoji</a:t>
            </a:r>
            <a:r>
              <a:rPr lang="tr-TR" dirty="0"/>
              <a:t>";</a:t>
            </a:r>
          </a:p>
          <a:p>
            <a:r>
              <a:rPr lang="tr-TR" dirty="0" err="1"/>
              <a:t>tokens</a:t>
            </a:r>
            <a:r>
              <a:rPr lang="tr-TR" dirty="0"/>
              <a:t> = </a:t>
            </a:r>
            <a:r>
              <a:rPr lang="tr-TR" dirty="0" err="1"/>
              <a:t>tdetails.Token</a:t>
            </a:r>
            <a:r>
              <a:rPr lang="tr-TR" dirty="0"/>
              <a:t>(</a:t>
            </a:r>
            <a:r>
              <a:rPr lang="tr-TR" dirty="0" err="1"/>
              <a:t>idx</a:t>
            </a:r>
            <a:r>
              <a:rPr lang="tr-TR" dirty="0"/>
              <a:t>);</a:t>
            </a:r>
          </a:p>
          <a:p>
            <a:r>
              <a:rPr lang="tr-TR" dirty="0" err="1"/>
              <a:t>figure</a:t>
            </a:r>
            <a:endParaRPr lang="tr-TR" dirty="0"/>
          </a:p>
          <a:p>
            <a:r>
              <a:rPr lang="tr-TR" dirty="0" err="1"/>
              <a:t>wordcloud</a:t>
            </a:r>
            <a:r>
              <a:rPr lang="tr-TR" dirty="0"/>
              <a:t>(</a:t>
            </a:r>
            <a:r>
              <a:rPr lang="tr-TR" dirty="0" err="1"/>
              <a:t>tokens</a:t>
            </a:r>
            <a:r>
              <a:rPr lang="tr-TR" dirty="0"/>
              <a:t>);</a:t>
            </a:r>
          </a:p>
          <a:p>
            <a:r>
              <a:rPr lang="tr-TR" dirty="0" err="1"/>
              <a:t>title</a:t>
            </a:r>
            <a:r>
              <a:rPr lang="tr-TR" dirty="0"/>
              <a:t>("</a:t>
            </a:r>
            <a:r>
              <a:rPr lang="tr-TR" dirty="0" err="1"/>
              <a:t>Emojis</a:t>
            </a:r>
            <a:r>
              <a:rPr lang="tr-T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6392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142</Words>
  <Application>Microsoft Office PowerPoint</Application>
  <PresentationFormat>Geniş ekran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Teması</vt:lpstr>
      <vt:lpstr>Metin Madenciliği</vt:lpstr>
      <vt:lpstr>Emoji Oluşturma</vt:lpstr>
      <vt:lpstr>Import Text Data</vt:lpstr>
      <vt:lpstr>Filter Text Data by Emoji</vt:lpstr>
      <vt:lpstr>Extract and Visualize Emojis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YILMAZ KAYA</dc:creator>
  <cp:lastModifiedBy>YILMAZ KAYA</cp:lastModifiedBy>
  <cp:revision>15</cp:revision>
  <dcterms:created xsi:type="dcterms:W3CDTF">2022-06-03T19:53:06Z</dcterms:created>
  <dcterms:modified xsi:type="dcterms:W3CDTF">2022-06-03T20:02:09Z</dcterms:modified>
</cp:coreProperties>
</file>