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A83DC2-8E00-18E5-0159-5625C8209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24E766F-B6B8-AB11-95CF-166508C50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DE2CAFD-5A07-C4D4-3FBE-DDCE8059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97E1-C47B-4C56-BBE1-94B10FBAF246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C49EF31-F665-5242-326E-79094273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B4C647-B141-C4F3-DE7B-14245D81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122-B171-41F8-9E82-39AFC97D00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05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994027-7D49-EF30-8B3A-7BA0F84B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8FCA92A-27CA-F593-36BD-D6562F13A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AB913A-2811-2669-FEC6-8054A8CEF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97E1-C47B-4C56-BBE1-94B10FBAF246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6FD791-034A-EF56-D143-D5D1BA91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E389AC2-F1E5-69E4-A21C-4083E17D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122-B171-41F8-9E82-39AFC97D00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74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06C2990-0B51-657E-9DBE-006090ADF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F20312A-3F9D-A7C7-B0FA-ACC97ADD5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3A28199-7E70-BF1D-3DD8-EB79A11C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97E1-C47B-4C56-BBE1-94B10FBAF246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BE7395-EAF9-9CB1-5E7C-79807CCF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243B4D6-C7EF-3B07-7317-E54E93AB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122-B171-41F8-9E82-39AFC97D00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738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82C7F0-C6E0-3F4B-E5E8-86B9BC32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6C0B94-F6BF-3539-806A-72025736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B4F171-382F-EB91-D7B1-5AE8F7F0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97E1-C47B-4C56-BBE1-94B10FBAF246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3E1ED84-7EB1-4A5E-D70F-863BD78F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C3FC4A-EAD0-9763-D8A9-C0858C9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122-B171-41F8-9E82-39AFC97D00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163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1CC10-521B-FCB6-E449-0BB72E27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3E2A316-7D32-49F0-6B70-C3E72B2A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56664A-AB22-07EC-4850-D5F90225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97E1-C47B-4C56-BBE1-94B10FBAF246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3F8CE4-0602-46A4-2559-239AAACE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DB7EA0-2B17-887F-15C2-09604067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122-B171-41F8-9E82-39AFC97D00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502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7E5386-C07A-225B-FB19-E7802574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B6EB9D-088F-59FC-337D-209D75125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3145BD9-F968-0EA1-5C5D-D83D53FC6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5AC7528-C9DC-1743-9198-44A98B68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97E1-C47B-4C56-BBE1-94B10FBAF246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9FDB5C3-ADEA-F7EB-583B-C08A78F1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93E8985-6EE5-7626-3CC3-BC2A994A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122-B171-41F8-9E82-39AFC97D00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997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1F3D6D-9022-87F9-2B01-585074BB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FE0C161-5EC9-7755-22A0-0B91009FD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DAD8AC0-53A9-F3C0-3BC8-E3C28F880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80BCCCC-30D6-5B0B-6E61-F437109B9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C12EBC0-9924-A538-9BC8-EE39526D5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A6835FC-F8E6-5259-7839-E2A4F332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97E1-C47B-4C56-BBE1-94B10FBAF246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7B73DB5-04D5-A46A-446A-4C44E24C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3A8D0B8-5034-91C9-D06C-4158F8B3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122-B171-41F8-9E82-39AFC97D00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320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B34C18-20DC-F94D-79C9-3F19D8E2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0A15B97-E8E8-F1E9-13A3-A6C117C5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97E1-C47B-4C56-BBE1-94B10FBAF246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CD52229-9CE1-CBD5-31E0-4D19FFFE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9EAE2BD-EE81-7C9A-2793-5357BB0F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122-B171-41F8-9E82-39AFC97D00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844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92CCCE9-2337-FC6D-EE93-7F7A8A15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97E1-C47B-4C56-BBE1-94B10FBAF246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C2F13A3-B55B-CFCF-267F-D5F7FD75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D96FA3B-1674-D7EC-AC29-9382E4F0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122-B171-41F8-9E82-39AFC97D00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563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10EA3F-A88E-D023-1CCB-F657B992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C36C8D-67D3-C3EE-51F3-D3BCD7B13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8FA3C6F-A80A-8D4D-95E6-2207C233F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EDCD989-76A5-30A5-8FD9-C21D773C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97E1-C47B-4C56-BBE1-94B10FBAF246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36062A1-3A58-4811-BD41-09F9B334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A152ADB-546E-EB49-D127-0A1837F4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122-B171-41F8-9E82-39AFC97D00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022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E49D07-1325-C69D-BFC9-DB271D7F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347FE9F-D6E8-1EFA-58AA-A792329BF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F0779DE-D6F6-2D08-47E0-ED5F7D202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A30EDE5-8D25-DB30-E3D7-627BD445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097E1-C47B-4C56-BBE1-94B10FBAF246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D356484-164F-37A0-533A-CD7CA12B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04D077B-D93D-973A-C98F-E1FD7129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122-B171-41F8-9E82-39AFC97D00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560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F5B4694-21F9-F993-4DBB-F043EDAA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10FF6B7-A613-618F-F982-CF8BE545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9B5702B-6F04-53DC-2EAE-1E8703C31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097E1-C47B-4C56-BBE1-94B10FBAF246}" type="datetimeFigureOut">
              <a:rPr lang="tr-TR" smtClean="0"/>
              <a:t>3.06.2022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76F8BC-43ED-0A4D-1162-DDBBFDD0C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C55A3F-3F58-2FE3-DD93-666123205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0122-B171-41F8-9E82-39AFC97D00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052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217B14-E237-D73D-2A8F-3CBAE7899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Metin Madenciliği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3D599B9-9ECB-F3A1-20F1-A0091BFC4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Hafta 18</a:t>
            </a:r>
          </a:p>
          <a:p>
            <a:r>
              <a:rPr lang="en-US" b="0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Parse HTML and Extract Text Content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158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FC26BB-6C09-6CA0-F8E1-65CDC644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Parse</a:t>
            </a:r>
            <a:r>
              <a:rPr lang="tr-TR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HTML </a:t>
            </a:r>
            <a:r>
              <a:rPr lang="tr-TR" b="1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Code</a:t>
            </a:r>
            <a:br>
              <a:rPr lang="tr-TR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32AC32-B864-59C0-6D89-775C09410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= "https://www.mathworks.com/help/textanalytics";</a:t>
            </a:r>
          </a:p>
          <a:p>
            <a:r>
              <a:rPr lang="en-US" dirty="0"/>
              <a:t>code = </a:t>
            </a:r>
            <a:r>
              <a:rPr lang="en-US" dirty="0" err="1"/>
              <a:t>webread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r>
              <a:rPr lang="en-US" dirty="0"/>
              <a:t>tree = </a:t>
            </a:r>
            <a:r>
              <a:rPr lang="en-US" dirty="0" err="1"/>
              <a:t>htmlTree</a:t>
            </a:r>
            <a:r>
              <a:rPr lang="en-US" dirty="0"/>
              <a:t>(code);</a:t>
            </a:r>
          </a:p>
          <a:p>
            <a:r>
              <a:rPr lang="en-US" dirty="0" err="1"/>
              <a:t>tree.Name</a:t>
            </a:r>
            <a:endParaRPr lang="en-US" dirty="0"/>
          </a:p>
          <a:p>
            <a:r>
              <a:rPr lang="en-US" dirty="0" err="1"/>
              <a:t>tree.Children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136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1FE7A3-DF0F-7269-D8F0-9EC959A1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Extract Text from HTML Tree</a:t>
            </a:r>
            <a:br>
              <a:rPr lang="en-US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829AED-730D-45BF-E39F-6BFD0D976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str</a:t>
            </a:r>
            <a:r>
              <a:rPr lang="tr-TR" dirty="0"/>
              <a:t> = </a:t>
            </a:r>
            <a:r>
              <a:rPr lang="tr-TR" dirty="0" err="1"/>
              <a:t>extractHTMLText</a:t>
            </a:r>
            <a:r>
              <a:rPr lang="tr-TR" dirty="0"/>
              <a:t>(</a:t>
            </a:r>
            <a:r>
              <a:rPr lang="tr-TR" dirty="0" err="1"/>
              <a:t>tree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930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BB715E-7EE0-B0FD-112D-7598CB4C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Find</a:t>
            </a:r>
            <a:r>
              <a:rPr lang="tr-TR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HTML </a:t>
            </a:r>
            <a:r>
              <a:rPr lang="tr-TR" b="1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Elements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BAC448-B160-F206-9D22-D3FCFE4B1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selector = "A";</a:t>
            </a:r>
          </a:p>
          <a:p>
            <a:r>
              <a:rPr lang="en-US" dirty="0"/>
              <a:t>subtrees = </a:t>
            </a:r>
            <a:r>
              <a:rPr lang="en-US" dirty="0" err="1"/>
              <a:t>findElement</a:t>
            </a:r>
            <a:r>
              <a:rPr lang="en-US" dirty="0"/>
              <a:t>(</a:t>
            </a:r>
            <a:r>
              <a:rPr lang="en-US" dirty="0" err="1"/>
              <a:t>tree,selector</a:t>
            </a:r>
            <a:r>
              <a:rPr lang="en-US" dirty="0"/>
              <a:t>);</a:t>
            </a:r>
            <a:endParaRPr lang="tr-TR" dirty="0"/>
          </a:p>
          <a:p>
            <a:r>
              <a:rPr lang="en-US" dirty="0"/>
              <a:t>subtrees</a:t>
            </a:r>
            <a:endParaRPr lang="tr-TR" dirty="0"/>
          </a:p>
          <a:p>
            <a:r>
              <a:rPr lang="en-US" dirty="0"/>
              <a:t>str = </a:t>
            </a:r>
            <a:r>
              <a:rPr lang="en-US" dirty="0" err="1"/>
              <a:t>extractHTMLText</a:t>
            </a:r>
            <a:r>
              <a:rPr lang="en-US" dirty="0"/>
              <a:t>(subtrees);</a:t>
            </a:r>
          </a:p>
          <a:p>
            <a:r>
              <a:rPr lang="en-US" dirty="0"/>
              <a:t>figure</a:t>
            </a:r>
          </a:p>
          <a:p>
            <a:r>
              <a:rPr lang="en-US" dirty="0" err="1"/>
              <a:t>wordcloud</a:t>
            </a:r>
            <a:r>
              <a:rPr lang="en-US" dirty="0"/>
              <a:t>(str);</a:t>
            </a:r>
          </a:p>
          <a:p>
            <a:r>
              <a:rPr lang="en-US" dirty="0"/>
              <a:t>title("Hyperlinks")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2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4743AD-9F5A-2C28-3F64-8834BAF9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Get</a:t>
            </a:r>
            <a:r>
              <a:rPr lang="tr-TR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 HTML Attributes</a:t>
            </a:r>
            <a:br>
              <a:rPr lang="tr-TR" b="1" dirty="0">
                <a:solidFill>
                  <a:srgbClr val="C05708"/>
                </a:solidFill>
                <a:effectLst/>
                <a:latin typeface="Roboto" panose="02000000000000000000" pitchFamily="2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D68E6D-CBE7-1CBD-ADB1-B4EE701C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subtrees = </a:t>
            </a:r>
            <a:r>
              <a:rPr lang="en-US" dirty="0" err="1"/>
              <a:t>findElement</a:t>
            </a:r>
            <a:r>
              <a:rPr lang="en-US" dirty="0"/>
              <a:t>(</a:t>
            </a:r>
            <a:r>
              <a:rPr lang="en-US" dirty="0" err="1"/>
              <a:t>tree,'p</a:t>
            </a:r>
            <a:r>
              <a:rPr lang="en-US" dirty="0"/>
              <a:t>');</a:t>
            </a:r>
          </a:p>
          <a:p>
            <a:r>
              <a:rPr lang="en-US" dirty="0" err="1"/>
              <a:t>attr</a:t>
            </a:r>
            <a:r>
              <a:rPr lang="en-US" dirty="0"/>
              <a:t> = "class";</a:t>
            </a:r>
          </a:p>
          <a:p>
            <a:r>
              <a:rPr lang="en-US" dirty="0"/>
              <a:t>str = </a:t>
            </a:r>
            <a:r>
              <a:rPr lang="en-US" dirty="0" err="1"/>
              <a:t>getAttribute</a:t>
            </a:r>
            <a:r>
              <a:rPr lang="en-US" dirty="0"/>
              <a:t>(</a:t>
            </a:r>
            <a:r>
              <a:rPr lang="en-US" dirty="0" err="1"/>
              <a:t>subtrees,attr</a:t>
            </a:r>
            <a:r>
              <a:rPr lang="en-US" dirty="0"/>
              <a:t>)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subtrees</a:t>
            </a:r>
            <a:r>
              <a:rPr lang="tr-TR" dirty="0"/>
              <a:t> = </a:t>
            </a:r>
            <a:r>
              <a:rPr lang="tr-TR" dirty="0" err="1"/>
              <a:t>findElement</a:t>
            </a:r>
            <a:r>
              <a:rPr lang="tr-TR" dirty="0"/>
              <a:t>(</a:t>
            </a:r>
            <a:r>
              <a:rPr lang="tr-TR" dirty="0" err="1"/>
              <a:t>tree</a:t>
            </a:r>
            <a:r>
              <a:rPr lang="tr-TR" dirty="0"/>
              <a:t>,'</a:t>
            </a:r>
            <a:r>
              <a:rPr lang="tr-TR" dirty="0" err="1"/>
              <a:t>p.category_desc</a:t>
            </a:r>
            <a:r>
              <a:rPr lang="tr-TR" dirty="0"/>
              <a:t>');</a:t>
            </a:r>
          </a:p>
          <a:p>
            <a:r>
              <a:rPr lang="tr-TR" dirty="0" err="1"/>
              <a:t>str</a:t>
            </a:r>
            <a:r>
              <a:rPr lang="tr-TR" dirty="0"/>
              <a:t> = </a:t>
            </a:r>
            <a:r>
              <a:rPr lang="tr-TR" dirty="0" err="1"/>
              <a:t>extractHTMLText</a:t>
            </a:r>
            <a:r>
              <a:rPr lang="tr-TR" dirty="0"/>
              <a:t>(</a:t>
            </a:r>
            <a:r>
              <a:rPr lang="tr-TR" dirty="0" err="1"/>
              <a:t>subtrees</a:t>
            </a:r>
            <a:r>
              <a:rPr lang="tr-TR" dirty="0"/>
              <a:t>);</a:t>
            </a:r>
          </a:p>
          <a:p>
            <a:r>
              <a:rPr lang="tr-TR" dirty="0" err="1"/>
              <a:t>figure</a:t>
            </a:r>
            <a:endParaRPr lang="tr-TR" dirty="0"/>
          </a:p>
          <a:p>
            <a:r>
              <a:rPr lang="tr-TR" dirty="0" err="1"/>
              <a:t>wordcloud</a:t>
            </a:r>
            <a:r>
              <a:rPr lang="tr-TR" dirty="0"/>
              <a:t>(</a:t>
            </a:r>
            <a:r>
              <a:rPr lang="tr-TR" dirty="0" err="1"/>
              <a:t>str</a:t>
            </a:r>
            <a:r>
              <a:rPr lang="tr-T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3559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139</Words>
  <Application>Microsoft Office PowerPoint</Application>
  <PresentationFormat>Geniş ekran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Teması</vt:lpstr>
      <vt:lpstr>Metin Madenciliği</vt:lpstr>
      <vt:lpstr>Parse HTML Code </vt:lpstr>
      <vt:lpstr>Extract Text from HTML Tree </vt:lpstr>
      <vt:lpstr>Find HTML Elements</vt:lpstr>
      <vt:lpstr>Get HTML Attributes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Metin Madenciliği</dc:title>
  <dc:creator>YILMAZ KAYA</dc:creator>
  <cp:lastModifiedBy>YILMAZ KAYA</cp:lastModifiedBy>
  <cp:revision>10</cp:revision>
  <dcterms:created xsi:type="dcterms:W3CDTF">2022-06-03T20:26:42Z</dcterms:created>
  <dcterms:modified xsi:type="dcterms:W3CDTF">2022-06-03T20:29:53Z</dcterms:modified>
</cp:coreProperties>
</file>