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27AFC-0C81-4FFD-BDC8-8B13CB53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1E4E48-3C1C-B35E-8D38-5CBC80DA2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672F8A-A8CA-4FB1-4C37-DB44B38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A8E681-0873-9CF6-828C-511AE3BD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A3DFC-0556-0DC8-3E75-A33AE69B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1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99D99C-B614-7799-3231-326A2197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D8A8B6-EAA8-9E19-9864-50068BD3C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6B7F7E-9838-4FDD-5A14-9924325F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50DB9A-86CE-F2CB-ED80-2DB638B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B306B8-6D83-20A6-CC40-CEDF96F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5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48A5D18-6A9C-7BF5-03C9-14354F4D2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1A5C50-7396-EB56-91F2-CEE7D41A6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209FA3-7068-47A5-12F4-C330BF80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98C402-C7F1-ACD5-F10E-B9BD7F87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B1DA5A-0A7B-1526-1BAA-98CD226C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3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A005B2-16FA-B0A2-2A95-2B92358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E98C8E-6F41-9823-2A9E-9D6D6270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1869EC-8B81-93C3-4409-FD7421F7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E73844-600C-5665-9C9C-B605D06E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B2D416-1D52-3AC6-713E-722D1CA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1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6657A-3B7E-6780-0AE1-5CF5CC8D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B377DD-8E90-A644-0FF6-D980CDA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03DA2D-51D5-C188-FC51-C8D4E95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B255E5-642D-6AFC-07D6-29A45345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CEB924-D40E-9C45-A1F0-BD93A70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0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15D771-D790-5FEB-7367-3CEEB1C2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85ED8C-F89D-6113-82A6-C0A709C7C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B4B4DA-7546-5730-AB12-BE8786F64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F2E185-E948-705F-4255-156A428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17CADD-2A2B-E085-9CD6-38525E6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9BFF28-51FE-6C68-3CF2-4941D38B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3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3EAB2C-75A3-9671-FDC6-71959D0D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839EE9-9D08-CC49-2AC8-81B6B243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A88DB4-4954-071F-BB92-0AF2E7C9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846C30A-4291-C40A-651C-98611888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4F38ADF-D094-E8A8-1946-6901CC7FC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EA765A4-4401-BC69-C247-7B306419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FFCD207-EB2B-1E61-3D92-E4D789F4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0772F4-C242-A214-B820-A70677DD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02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701346-573E-0A54-C2BC-10DB23F8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347734D-9A25-6216-DECC-27827AA4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26FFC4-DF33-2B12-0E30-BEB3224F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C775A99-6E0F-49A3-6D4B-08D0EBB8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5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78FF700-77C1-C50F-F3F2-83827653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9423C2-FA3C-6B9D-1CA0-DF9F93A5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7EBA18-3D6D-A783-40B2-FAC3AA9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0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ADF45A-98AF-F3BD-F74B-2E8E1A14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8D7595-25D5-89BF-CEBB-3B51C314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83B312-2CDB-5AF3-A987-BCF65FEB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1BB748-E143-4102-5A2C-73986468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433AF3-A3B3-6462-8287-3849DB21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1F87B8B-EDC4-4CEE-4F0F-25AE9AD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6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F88DDB-CE08-F8AF-EE75-D7D3FE57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841443F-8F72-E699-E3FE-3CF39EE6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0D58A2-6AFE-F5C2-90A4-36FF1ABF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5A8779-8DBF-C20B-2FDB-C298FC26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43740D-BBE8-09D9-5370-27799DED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9CB9F4-33F5-2FD5-CD4E-33D80E65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5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5645C8-5F5C-5647-3806-CC9D8A8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16D44D-6B60-EB29-8646-630D782D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99828A-F827-B326-949B-4936095D8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1C4E-F1AC-4FCC-8F48-479C57354A79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341983-B408-B2F6-BEFD-36A9D826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D791D5-7133-1938-DD8A-F93E5A70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E374-3E35-4A31-9DD8-EE607CFF94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09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CC3905-A1E1-5D08-875C-2FDD0CC82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D101214-642A-3388-7D0D-0980B21A9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Hafta19</a:t>
            </a:r>
          </a:p>
          <a:p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Correct</a:t>
            </a:r>
            <a:r>
              <a:rPr lang="tr-TR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Spelling</a:t>
            </a:r>
            <a:r>
              <a:rPr lang="tr-TR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Documents</a:t>
            </a:r>
            <a:endParaRPr lang="tr-TR" b="0" dirty="0"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6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77F3B7-CF23-F9EA-5415-CEB990F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Correct</a:t>
            </a:r>
            <a:r>
              <a:rPr lang="tr-TR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Spelling</a:t>
            </a:r>
            <a:r>
              <a:rPr lang="tr-TR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in </a:t>
            </a:r>
            <a:r>
              <a:rPr lang="tr-TR" b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Documents</a:t>
            </a:r>
            <a:br>
              <a:rPr lang="tr-TR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Load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Data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2DA65-4A7A-A656-32DF-C3D4F235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</a:t>
            </a:r>
            <a:r>
              <a:rPr lang="tr-TR" dirty="0"/>
              <a:t> = [</a:t>
            </a:r>
          </a:p>
          <a:p>
            <a:r>
              <a:rPr lang="tr-TR" dirty="0"/>
              <a:t>    "</a:t>
            </a:r>
            <a:r>
              <a:rPr lang="tr-TR" dirty="0" err="1"/>
              <a:t>Use</a:t>
            </a:r>
            <a:r>
              <a:rPr lang="tr-TR" dirty="0"/>
              <a:t> MATLAB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spelling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."</a:t>
            </a:r>
          </a:p>
          <a:p>
            <a:r>
              <a:rPr lang="tr-TR" dirty="0"/>
              <a:t>    "</a:t>
            </a:r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spelled</a:t>
            </a:r>
            <a:r>
              <a:rPr lang="tr-TR" dirty="0"/>
              <a:t> </a:t>
            </a:r>
            <a:r>
              <a:rPr lang="tr-TR" dirty="0" err="1"/>
              <a:t>worrds</a:t>
            </a:r>
            <a:r>
              <a:rPr lang="tr-TR" dirty="0"/>
              <a:t> are </a:t>
            </a:r>
            <a:r>
              <a:rPr lang="tr-TR" dirty="0" err="1"/>
              <a:t>important</a:t>
            </a:r>
            <a:r>
              <a:rPr lang="tr-TR" dirty="0"/>
              <a:t> for </a:t>
            </a:r>
            <a:r>
              <a:rPr lang="tr-TR" dirty="0" err="1"/>
              <a:t>lemmatization</a:t>
            </a:r>
            <a:r>
              <a:rPr lang="tr-TR" dirty="0"/>
              <a:t>."</a:t>
            </a:r>
          </a:p>
          <a:p>
            <a:r>
              <a:rPr lang="tr-TR" dirty="0"/>
              <a:t>    "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Analytics</a:t>
            </a:r>
            <a:r>
              <a:rPr lang="tr-TR" dirty="0"/>
              <a:t> </a:t>
            </a:r>
            <a:r>
              <a:rPr lang="tr-TR" dirty="0" err="1"/>
              <a:t>Toolbox</a:t>
            </a:r>
            <a:r>
              <a:rPr lang="tr-TR" dirty="0"/>
              <a:t> </a:t>
            </a:r>
            <a:r>
              <a:rPr lang="tr-TR" dirty="0" err="1"/>
              <a:t>providesfunctions</a:t>
            </a:r>
            <a:r>
              <a:rPr lang="tr-TR" dirty="0"/>
              <a:t> for </a:t>
            </a:r>
            <a:r>
              <a:rPr lang="tr-TR" dirty="0" err="1"/>
              <a:t>spelling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."];</a:t>
            </a:r>
          </a:p>
          <a:p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tokenizedDocument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6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78341-BB26-8214-347E-F804311F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Correct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Spelling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3D00F-C3A5-13FE-F617-25EDB139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updatedDocuments</a:t>
            </a:r>
            <a:r>
              <a:rPr lang="tr-TR" dirty="0"/>
              <a:t> = </a:t>
            </a:r>
            <a:r>
              <a:rPr lang="tr-TR" dirty="0" err="1"/>
              <a:t>correctSpelling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BC0D39-AC5F-381A-9CB1-01F68146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Specify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Custom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Words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A3FEFD-7EBE-1607-9742-61930370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updatedDocuments</a:t>
            </a:r>
            <a:r>
              <a:rPr lang="tr-TR" dirty="0"/>
              <a:t> = </a:t>
            </a:r>
            <a:r>
              <a:rPr lang="tr-TR" dirty="0" err="1"/>
              <a:t>correctSpelling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,'</a:t>
            </a:r>
            <a:r>
              <a:rPr lang="tr-TR" dirty="0" err="1"/>
              <a:t>KnownWords</a:t>
            </a:r>
            <a:r>
              <a:rPr lang="tr-TR" dirty="0"/>
              <a:t>',["MATLAB" "</a:t>
            </a:r>
            <a:r>
              <a:rPr lang="tr-TR" dirty="0" err="1"/>
              <a:t>Analytics</a:t>
            </a:r>
            <a:r>
              <a:rPr lang="tr-TR" dirty="0"/>
              <a:t>" "</a:t>
            </a:r>
            <a:r>
              <a:rPr lang="tr-TR" dirty="0" err="1"/>
              <a:t>lemmatization</a:t>
            </a:r>
            <a:r>
              <a:rPr lang="tr-TR" dirty="0"/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412026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Geniş ekran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Teması</vt:lpstr>
      <vt:lpstr>Metin Madenciliği</vt:lpstr>
      <vt:lpstr>Correct Spelling in Documents Load Text Data </vt:lpstr>
      <vt:lpstr>Correct Spelling </vt:lpstr>
      <vt:lpstr>Specify Custom Words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YILMAZ KAYA</dc:creator>
  <cp:lastModifiedBy>YILMAZ KAYA</cp:lastModifiedBy>
  <cp:revision>4</cp:revision>
  <dcterms:created xsi:type="dcterms:W3CDTF">2022-06-03T20:31:04Z</dcterms:created>
  <dcterms:modified xsi:type="dcterms:W3CDTF">2022-06-03T20:32:27Z</dcterms:modified>
</cp:coreProperties>
</file>