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02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64492-1D17-4232-9C50-0B741A75B63C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4CA9-7A37-46D9-97E0-EF4EB346E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61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316AD3-307A-4A42-9566-EAC318D4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C52301-4F30-49D0-8BEE-CC79E3CA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3AF4C-E950-4B8C-AC22-DD2B70DF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1856C8-DD3C-4531-A7F8-FA36BEEE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CE84E6-9502-402F-BE00-56AE7A3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6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F39E54-7577-423D-8428-589006FB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B2C652-4FB1-489E-AAAC-68C7345A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2683E8-A85A-4B22-A203-08A93C9B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F42035-EA98-4473-873E-DD75552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2D49DE-74C0-4EE9-AEAA-DACF2E52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F09CE0-C45F-4755-BEDB-E4F05C85D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A0269-639C-47CE-8B11-9BAA727C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41A58D-B1E8-4D08-B7BF-DB4B14F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FE31E9-DF81-47F9-A94B-A22C3F60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0E7245-D41D-45A4-9B15-75D627E7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8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3EB51-C8AB-4858-9BBE-BF5D2F0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C2DBFD-868B-496D-9F13-0FB87764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491DB9-439E-48C8-B71C-C635F232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7B1527-D5FB-4715-9F96-F8AA3E94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CDC69B-37E4-4B7B-AA88-11F062CA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9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C8271-A6D7-49F5-8B2C-824A530C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C429FF-59CE-4CC2-8749-CCAB77CC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AA7468-1558-4441-B6C4-2F63D16D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9E0C3F-F69D-4213-8A39-41361DAF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A325DB-4CED-4239-B04A-460BA90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94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89680A-1E12-4C97-852D-5602F09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7A4597-C378-43A4-9F52-5C6B264F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4BA8396-BB53-4460-8AC0-1B655D32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BAAAEF-F8EB-4E95-AD56-1A7371C6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A932BC-5078-4958-BBF5-30E68E0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CE949B9-EAA6-4AC9-8160-018AFC8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82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95EE5-18E5-4391-ACFD-BC3C039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647B66-7B61-43D5-8FAA-16BB240A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EE35CD-E264-4AD2-825F-46B5C401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E86A46-0BA1-4AA8-881F-0F7E1108B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C4DEB1-4444-4040-90DA-F1028A932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A5BD1B-21C4-4D03-8A6B-6DFB541D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91B7FE-C908-4212-B559-834874F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377F2FD-D95D-4586-8478-FEC5C8C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2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79F2F3-9831-42E5-8369-B3D3681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0FE1B3-2ABB-4483-84D3-047E7A3B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7A2EC89-9B28-44EB-96B2-F5158D0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795B455-526C-45B9-BDE3-7F0E44D0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2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035A241-7C09-4DB7-A8CE-E887A3CB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2A7C89-2FD7-43E8-8766-1DCA7B4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3980CE-0063-4276-8533-02280668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8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331117-8497-4779-BE8A-7B3F1BD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A45E5B-9E97-4AF4-9A5A-1CC51331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E01A3B-92FB-48DC-A14E-50268621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02519B-43C6-4E92-8138-EA04E85D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BAA05-9D94-4565-ACF4-AEDA865F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844616-C4C5-47EA-988E-C305CB45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1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D77C9-6844-4F8F-A366-6D9A02DB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1DBD994-B620-4A4B-85CA-936882FB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2C6FA7-BD74-448C-B363-4BC8C851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8B195D-0751-422A-9042-E69F047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C02A2C-553E-48CC-81FD-ECA354C3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01BC88-C545-4759-856C-367ACC8D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5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A036CD-2915-4A6A-AE97-1FDF13F4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667CC8-69CA-4DC5-AD85-A0B1AA86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044924-9CC2-43DB-B527-C88BC2C14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A8D8-C66F-4061-ABDF-EF1975139306}" type="datetimeFigureOut">
              <a:rPr lang="tr-TR" smtClean="0"/>
              <a:t>27.10.2021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630489-58D4-4B48-929C-29F4744D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A57812-2C5E-45A5-8509-2CAE3B72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86AF-FFAF-4E2C-A4AE-6820FC5893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8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-occurrence_net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A99856-E0D0-45C4-997F-DEE8B6341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A6BB82-4053-4EC5-8585-AE58B2DC2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Doç. Dr. Yılmaz KAYA</a:t>
            </a:r>
          </a:p>
          <a:p>
            <a:r>
              <a:rPr lang="tr-TR" dirty="0"/>
              <a:t>Metin Görselleştirme</a:t>
            </a:r>
          </a:p>
        </p:txBody>
      </p:sp>
    </p:spTree>
    <p:extLst>
      <p:ext uri="{BB962C8B-B14F-4D97-AF65-F5344CB8AC3E}">
        <p14:creationId xmlns:p14="http://schemas.microsoft.com/office/powerpoint/2010/main" val="9466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BDD65A-473B-4025-99CF-0A3B4FC7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Görselleştirme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973993-EBED-4FAF-AF5C-0655228C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03" y="578723"/>
            <a:ext cx="6716662" cy="59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574D4-F254-4AB1-B833-70106888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Çıktı Değerlerine göre Görselleştirme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91F4A3-6329-42D8-BF2E-A6769A31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tbl.event_type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(1,2,1)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"Hail"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wordcloud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Color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blue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"Hail"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(1,2,2)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Heavy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Rain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wordcloud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Color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magenta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Heavy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Rain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13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00702B5-8300-443D-932C-02C334EA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0" y="278376"/>
            <a:ext cx="8487696" cy="63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0CB09D-E01B-4866-B3D5-5139CBBC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Co-occurrence network</a:t>
            </a:r>
            <a:r>
              <a:rPr lang="tr-TR" dirty="0">
                <a:solidFill>
                  <a:srgbClr val="1A0DAB"/>
                </a:solidFill>
                <a:latin typeface="arial" panose="020B0604020202020204" pitchFamily="34" charset="0"/>
              </a:rPr>
              <a:t> for </a:t>
            </a:r>
            <a:r>
              <a:rPr lang="tr-TR" dirty="0" err="1">
                <a:solidFill>
                  <a:srgbClr val="1A0DAB"/>
                </a:solidFill>
                <a:latin typeface="arial" panose="020B0604020202020204" pitchFamily="34" charset="0"/>
              </a:rPr>
              <a:t>text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650C10-3B43-48EB-B87B-8F68C90E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Ödev</a:t>
            </a:r>
          </a:p>
        </p:txBody>
      </p:sp>
    </p:spTree>
    <p:extLst>
      <p:ext uri="{BB962C8B-B14F-4D97-AF65-F5344CB8AC3E}">
        <p14:creationId xmlns:p14="http://schemas.microsoft.com/office/powerpoint/2010/main" val="17261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C70F9-545D-4FE9-908A-B5513F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Metin Dosyalarından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D30C8-9419-45E6-AC67-FBCCCCB0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dosya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"sonnets.txt"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(dosya);</a:t>
            </a:r>
          </a:p>
          <a:p>
            <a:pPr marL="0" indent="0">
              <a:buNone/>
            </a:pPr>
            <a:r>
              <a:rPr lang="tr-TR" dirty="0"/>
              <a:t>%Belirtilen dosyadan tüm metni bir kerede okur. </a:t>
            </a:r>
          </a:p>
        </p:txBody>
      </p:sp>
    </p:spTree>
    <p:extLst>
      <p:ext uri="{BB962C8B-B14F-4D97-AF65-F5344CB8AC3E}">
        <p14:creationId xmlns:p14="http://schemas.microsoft.com/office/powerpoint/2010/main" val="71641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D1439-2567-4643-9FED-20DF859C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Word Dosyalarından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E29C10-74AC-4EAD-A546-6777CF21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"exampleSonnets.docx"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%başlangıç ve bitiş bölümleri belirtilerek bir aralıktan ifade çıkarma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start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 II"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 III"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sonnet2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extractBetween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str,start,fin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655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D67B2C-3140-482B-9A90-8EE28BB9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PDF Dosyalarından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7F13DA-1CD8-4DFA-B2E4-7BE26220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"exampleSonnets.pdf"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start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 III 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"IV"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sonnet3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extractBetween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str,start,fin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%Bir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diğerokuma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şekli</a:t>
            </a:r>
          </a:p>
          <a:p>
            <a:r>
              <a:rPr lang="tr-TR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%PDF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"weatherReportForm1.pdf"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readPDFFormData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42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62A326-C0E4-4E4C-B871-E8262906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Dosyalarından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1F8A28-0AE0-47FF-8AA5-CDD306FE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%HTML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"exampleSonnets.html"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extractFileText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dirty="0"/>
              <a:t>%Bölüm aralığı belirtilerek okuma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start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"IV"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"V"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newline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sonnet4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extractBetween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str,start,fin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617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552434-97C6-4AA7-BC4E-E039F40F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Dosyalarından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AF8F24-0FD0-40D7-B186-20155EB0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code = 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"&lt;html&gt;&lt;body&gt;&lt;h1&gt;THE SONNETS&lt;/h1&gt;&lt;p&gt;by William Shakespeare&lt;/p&gt;&lt;/body&gt;&lt;/html&gt;"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extractHTMLText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95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48B769-18DB-4409-ACB1-6EC4FECB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</a:t>
            </a:r>
            <a:r>
              <a:rPr lang="tr-TR" dirty="0" err="1"/>
              <a:t>Sistesinden</a:t>
            </a:r>
            <a:r>
              <a:rPr lang="tr-TR" dirty="0"/>
              <a:t>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3AA592-B5AF-4402-BE6A-02C08200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%Web Sitesinden Okuma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"http://www.siirt.edu.tr"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webread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extractHTMLText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875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28A51C-866A-4B21-856F-3F391C28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Excel Dosyalarından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43E317-55E1-422D-B085-F01B163B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'factoryReports.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csv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TextType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string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209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425D01-4A61-455D-948B-60EF9FAF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Görselleştirme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8F61C7-1703-4709-B31E-246F442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Wordcloud</a:t>
            </a:r>
            <a:r>
              <a:rPr lang="tr-TR" dirty="0"/>
              <a:t>: Kelime bulutu oluşturur.</a:t>
            </a:r>
          </a:p>
          <a:p>
            <a:endParaRPr lang="tr-TR" dirty="0"/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"WeatherReports.csv"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tbl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TextType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string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tbl.event_narrative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(1:10)</a:t>
            </a:r>
          </a:p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wordcloud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textData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tr-T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"Hava Durumu </a:t>
            </a:r>
            <a:r>
              <a:rPr lang="tr-TR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Raporlarý</a:t>
            </a:r>
            <a:r>
              <a:rPr lang="tr-TR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"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tr-TR" b="0" i="0" u="none" strike="noStrike" baseline="0" dirty="0"/>
          </a:p>
          <a:p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0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409</Words>
  <Application>Microsoft Office PowerPoint</Application>
  <PresentationFormat>Geniş ekran</PresentationFormat>
  <Paragraphs>77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Courier New</vt:lpstr>
      <vt:lpstr>Office Teması</vt:lpstr>
      <vt:lpstr>Metin Madenciliği</vt:lpstr>
      <vt:lpstr>Metin Dosyalarından Okuma</vt:lpstr>
      <vt:lpstr>Word Dosyalarından Okuma</vt:lpstr>
      <vt:lpstr>PDF Dosyalarından Okuma</vt:lpstr>
      <vt:lpstr>HTML Dosyalarından Okuma</vt:lpstr>
      <vt:lpstr>HTML Dosyalarından Okuma</vt:lpstr>
      <vt:lpstr>Web Sistesinden Okuma</vt:lpstr>
      <vt:lpstr>Excel Dosyalarından Okuma</vt:lpstr>
      <vt:lpstr>Görselleştirme</vt:lpstr>
      <vt:lpstr>Görselleştirme</vt:lpstr>
      <vt:lpstr>Çıktı Değerlerine göre Görselleştirme</vt:lpstr>
      <vt:lpstr>PowerPoint Sunusu</vt:lpstr>
      <vt:lpstr>Co-occurrence network for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Yılmaz KAYA</dc:creator>
  <cp:lastModifiedBy>Yılmaz KAYA</cp:lastModifiedBy>
  <cp:revision>43</cp:revision>
  <dcterms:created xsi:type="dcterms:W3CDTF">2020-11-02T06:06:26Z</dcterms:created>
  <dcterms:modified xsi:type="dcterms:W3CDTF">2021-10-27T08:21:39Z</dcterms:modified>
</cp:coreProperties>
</file>