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02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64492-1D17-4232-9C50-0B741A75B63C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4CA9-7A37-46D9-97E0-EF4EB346E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61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316AD3-307A-4A42-9566-EAC318D4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C52301-4F30-49D0-8BEE-CC79E3CA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3AF4C-E950-4B8C-AC22-DD2B70DF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1856C8-DD3C-4531-A7F8-FA36BEEE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CE84E6-9502-402F-BE00-56AE7A3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6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F39E54-7577-423D-8428-589006FB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B2C652-4FB1-489E-AAAC-68C7345A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2683E8-A85A-4B22-A203-08A93C9B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F42035-EA98-4473-873E-DD75552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2D49DE-74C0-4EE9-AEAA-DACF2E52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F09CE0-C45F-4755-BEDB-E4F05C85D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A0269-639C-47CE-8B11-9BAA727C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41A58D-B1E8-4D08-B7BF-DB4B14F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FE31E9-DF81-47F9-A94B-A22C3F60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0E7245-D41D-45A4-9B15-75D627E7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3EB51-C8AB-4858-9BBE-BF5D2F0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C2DBFD-868B-496D-9F13-0FB87764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491DB9-439E-48C8-B71C-C635F232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7B1527-D5FB-4715-9F96-F8AA3E94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CDC69B-37E4-4B7B-AA88-11F062CA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9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8271-A6D7-49F5-8B2C-824A530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C429FF-59CE-4CC2-8749-CCAB77CC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AA7468-1558-4441-B6C4-2F63D16D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9E0C3F-F69D-4213-8A39-41361DAF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A325DB-4CED-4239-B04A-460BA90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94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89680A-1E12-4C97-852D-5602F09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7A4597-C378-43A4-9F52-5C6B264F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BA8396-BB53-4460-8AC0-1B655D32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BAAAEF-F8EB-4E95-AD56-1A7371C6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A932BC-5078-4958-BBF5-30E68E0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E949B9-EAA6-4AC9-8160-018AFC8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82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95EE5-18E5-4391-ACFD-BC3C039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647B66-7B61-43D5-8FAA-16BB240A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EE35CD-E264-4AD2-825F-46B5C401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E86A46-0BA1-4AA8-881F-0F7E1108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C4DEB1-4444-4040-90DA-F1028A932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A5BD1B-21C4-4D03-8A6B-6DFB541D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91B7FE-C908-4212-B559-834874F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77F2FD-D95D-4586-8478-FEC5C8C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2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79F2F3-9831-42E5-8369-B3D3681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0FE1B3-2ABB-4483-84D3-047E7A3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A2EC89-9B28-44EB-96B2-F5158D0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795B455-526C-45B9-BDE3-7F0E44D0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2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035A241-7C09-4DB7-A8CE-E887A3CB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2A7C89-2FD7-43E8-8766-1DCA7B4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3980CE-0063-4276-8533-02280668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8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331117-8497-4779-BE8A-7B3F1BD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A45E5B-9E97-4AF4-9A5A-1CC51331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E01A3B-92FB-48DC-A14E-50268621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02519B-43C6-4E92-8138-EA04E85D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BAA05-9D94-4565-ACF4-AEDA865F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844616-C4C5-47EA-988E-C305CB4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1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D77C9-6844-4F8F-A366-6D9A02DB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1DBD994-B620-4A4B-85CA-936882FB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2C6FA7-BD74-448C-B363-4BC8C851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8B195D-0751-422A-9042-E69F047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C02A2C-553E-48CC-81FD-ECA354C3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01BC88-C545-4759-856C-367ACC8D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5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A036CD-2915-4A6A-AE97-1FDF13F4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667CC8-69CA-4DC5-AD85-A0B1AA86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044924-9CC2-43DB-B527-C88BC2C14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A8D8-C66F-4061-ABDF-EF1975139306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630489-58D4-4B48-929C-29F4744D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A57812-2C5E-45A5-8509-2CAE3B72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8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A99856-E0D0-45C4-997F-DEE8B6341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A6BB82-4053-4EC5-8585-AE58B2DC2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Doç. Dr. Yılmaz KAYA</a:t>
            </a:r>
          </a:p>
          <a:p>
            <a:r>
              <a:rPr lang="tr-TR" dirty="0"/>
              <a:t>Öznitelik Çıkarımı</a:t>
            </a:r>
          </a:p>
          <a:p>
            <a:r>
              <a:rPr lang="tr-TR" dirty="0"/>
              <a:t>Kelime Çantası, Kelime Frekans, Ters Metin Frekans </a:t>
            </a:r>
            <a:r>
              <a:rPr lang="tr-TR" dirty="0" err="1"/>
              <a:t>Skorlama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6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F7895DE-D300-490D-B3C9-36FAEBBC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7" y="342899"/>
            <a:ext cx="11454461" cy="3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95B21-E23A-44A0-AAE6-E728B67C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Yeni Belgelerden </a:t>
            </a:r>
            <a:r>
              <a:rPr lang="tr-TR" dirty="0" err="1"/>
              <a:t>tf-idf</a:t>
            </a:r>
            <a:r>
              <a:rPr lang="tr-TR" dirty="0"/>
              <a:t> Matrisi Oluşturun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F6E907-DC87-4C7D-98B0-108830A9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6873"/>
          </a:xfrm>
        </p:spPr>
        <p:txBody>
          <a:bodyPr>
            <a:normAutofit fontScale="92500" lnSpcReduction="20000"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"sonnetsPreprocessed.txt"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tokenizedDocument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bagOfWords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tokenizedDocument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"what's in a name? a rose by any other name would smell as sweet."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"if music be the food of love, play on."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tfidf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bag,newDocuments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b="0" i="0" u="none" strike="noStrike" baseline="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72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CD3076C-1F61-4BF0-83A2-A1DED448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0" y="184390"/>
            <a:ext cx="103155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70CD007-682C-485D-ADEF-6E52F224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1" y="233093"/>
            <a:ext cx="110966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BFEE35C-199C-4028-B825-7E38AED3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8575"/>
            <a:ext cx="114490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0EA187F-44C9-4F3B-BC60-1BBD243F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8" y="174594"/>
            <a:ext cx="9391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2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AF931D3-B625-4592-A9C4-DB01D459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409664"/>
            <a:ext cx="103632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A144D44-C12B-4BD8-8E73-1448406A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61987"/>
            <a:ext cx="11068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78FF6E0-26A8-4C59-84BF-937C95D6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671512"/>
            <a:ext cx="10048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AFF30FC-37C3-4A88-9727-431371B2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1" y="348740"/>
            <a:ext cx="7705725" cy="19335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16DFA04-2D26-4B21-A9B8-1A7809A3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4" y="2450170"/>
            <a:ext cx="819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9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8D88349-FF0C-4E03-87A4-1DBB8D28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" y="215660"/>
            <a:ext cx="8009730" cy="6211019"/>
          </a:xfrm>
          <a:prstGeom prst="rect">
            <a:avLst/>
          </a:prstGeom>
        </p:spPr>
      </p:pic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FC0FA32E-9582-4F40-9E2C-FF76D930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66707"/>
              </p:ext>
            </p:extLst>
          </p:nvPr>
        </p:nvGraphicFramePr>
        <p:xfrm>
          <a:off x="4931267" y="21566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445175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87582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862066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911940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524846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07756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038454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512189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091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7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6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6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1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3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D9247-9503-4A90-B32D-27772E92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Matlab</a:t>
            </a:r>
            <a:r>
              <a:rPr lang="tr-TR" dirty="0"/>
              <a:t> Uygulamaları-1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1DD221-E341-427E-8228-49EBBCB0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"sonnetsPreprocessed.txt"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tokenizedDocument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bagOfWords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tfidf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(M(1:10,1:10))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88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160</Words>
  <Application>Microsoft Office PowerPoint</Application>
  <PresentationFormat>Geniş ekran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Teması</vt:lpstr>
      <vt:lpstr>Metin Madenciliği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Matlab Uygulamaları-1</vt:lpstr>
      <vt:lpstr>PowerPoint Sunusu</vt:lpstr>
      <vt:lpstr>Yeni Belgelerden tf-idf Matrisi Oluşturun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Yılmaz KAYA</dc:creator>
  <cp:lastModifiedBy>YILMAZ KAYA</cp:lastModifiedBy>
  <cp:revision>96</cp:revision>
  <dcterms:created xsi:type="dcterms:W3CDTF">2020-11-02T06:06:26Z</dcterms:created>
  <dcterms:modified xsi:type="dcterms:W3CDTF">2023-12-10T21:06:49Z</dcterms:modified>
</cp:coreProperties>
</file>