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36" autoAdjust="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64492-1D17-4232-9C50-0B741A75B63C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34CA9-7A37-46D9-97E0-EF4EB346E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61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316AD3-307A-4A42-9566-EAC318D4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9C52301-4F30-49D0-8BEE-CC79E3CA7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F3AF4C-E950-4B8C-AC22-DD2B70DF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1856C8-DD3C-4531-A7F8-FA36BEEE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CE84E6-9502-402F-BE00-56AE7A3D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361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F39E54-7577-423D-8428-589006FB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9B2C652-4FB1-489E-AAAC-68C7345AC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2683E8-A85A-4B22-A203-08A93C9B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F42035-EA98-4473-873E-DD75552C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2D49DE-74C0-4EE9-AEAA-DACF2E52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BF09CE0-C45F-4755-BEDB-E4F05C85D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DA0269-639C-47CE-8B11-9BAA727C3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41A58D-B1E8-4D08-B7BF-DB4B14F8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FE31E9-DF81-47F9-A94B-A22C3F60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0E7245-D41D-45A4-9B15-75D627E7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68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03EB51-C8AB-4858-9BBE-BF5D2F01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C2DBFD-868B-496D-9F13-0FB87764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491DB9-439E-48C8-B71C-C635F232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7B1527-D5FB-4715-9F96-F8AA3E94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CDC69B-37E4-4B7B-AA88-11F062CA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93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1C8271-A6D7-49F5-8B2C-824A530C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C429FF-59CE-4CC2-8749-CCAB77CCC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AA7468-1558-4441-B6C4-2F63D16D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9E0C3F-F69D-4213-8A39-41361DAF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A325DB-4CED-4239-B04A-460BA90C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094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89680A-1E12-4C97-852D-5602F096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7A4597-C378-43A4-9F52-5C6B264F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4BA8396-BB53-4460-8AC0-1B655D32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DBAAAEF-F8EB-4E95-AD56-1A7371C6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A932BC-5078-4958-BBF5-30E68E0A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CE949B9-EAA6-4AC9-8160-018AFC8E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82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095EE5-18E5-4391-ACFD-BC3C039C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647B66-7B61-43D5-8FAA-16BB240A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FEE35CD-E264-4AD2-825F-46B5C401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E86A46-0BA1-4AA8-881F-0F7E1108B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6C4DEB1-4444-4040-90DA-F1028A932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4A5BD1B-21C4-4D03-8A6B-6DFB541D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291B7FE-C908-4212-B559-834874F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377F2FD-D95D-4586-8478-FEC5C8C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29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79F2F3-9831-42E5-8369-B3D36813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B0FE1B3-2ABB-4483-84D3-047E7A3B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7A2EC89-9B28-44EB-96B2-F5158D07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795B455-526C-45B9-BDE3-7F0E44D0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120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035A241-7C09-4DB7-A8CE-E887A3CB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02A7C89-2FD7-43E8-8766-1DCA7B4B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E3980CE-0063-4276-8533-02280668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8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331117-8497-4779-BE8A-7B3F1BD2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A45E5B-9E97-4AF4-9A5A-1CC51331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E01A3B-92FB-48DC-A14E-502686219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502519B-43C6-4E92-8138-EA04E85D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BAA05-9D94-4565-ACF4-AEDA865F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844616-C4C5-47EA-988E-C305CB45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1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1D77C9-6844-4F8F-A366-6D9A02DB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1DBD994-B620-4A4B-85CA-936882FBA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2C6FA7-BD74-448C-B363-4BC8C8516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8B195D-0751-422A-9042-E69F0474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C02A2C-553E-48CC-81FD-ECA354C3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01BC88-C545-4759-856C-367ACC8D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659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4A036CD-2915-4A6A-AE97-1FDF13F4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667CC8-69CA-4DC5-AD85-A0B1AA86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044924-9CC2-43DB-B527-C88BC2C14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A8D8-C66F-4061-ABDF-EF1975139306}" type="datetimeFigureOut">
              <a:rPr lang="tr-TR" smtClean="0"/>
              <a:t>19.08.2021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630489-58D4-4B48-929C-29F4744DC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A57812-2C5E-45A5-8509-2CAE3B72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82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A99856-E0D0-45C4-997F-DEE8B6341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Metin Madenciliği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4A6BB82-4053-4EC5-8585-AE58B2DC2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Doç.Dr</a:t>
            </a:r>
            <a:r>
              <a:rPr lang="tr-TR" dirty="0"/>
              <a:t>. YILMAZ KAYA</a:t>
            </a:r>
          </a:p>
          <a:p>
            <a:r>
              <a:rPr lang="tr-TR" dirty="0"/>
              <a:t>Hafta 9</a:t>
            </a:r>
          </a:p>
          <a:p>
            <a:r>
              <a:rPr lang="tr-TR" dirty="0" err="1"/>
              <a:t>Matlab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Fonksiyonlar</a:t>
            </a:r>
          </a:p>
        </p:txBody>
      </p:sp>
    </p:spTree>
    <p:extLst>
      <p:ext uri="{BB962C8B-B14F-4D97-AF65-F5344CB8AC3E}">
        <p14:creationId xmlns:p14="http://schemas.microsoft.com/office/powerpoint/2010/main" val="94665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C31712-EB17-4218-833E-F381BB2B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contains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E76622-A83F-42ED-9996-3F45C48F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 = [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"Mary Ann 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Jones"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"Paul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Jay 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Burns"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"John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Paul Smith"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pat =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"Paul"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TF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contains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str,pat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231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F86895-6C43-47C0-B3E6-13B894A1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erase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127D5-D0A3-4803-B7C3-B4767DDE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 = [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 quick brown fox jumps"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over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the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lazy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dog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erase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the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match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the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quick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lazy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erase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str,match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774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1BD3F3-B72E-44B8-98BF-B314A2E3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extractBetween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8342E2-8A95-4A57-8573-3EE11302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 =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 quick brown fox"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newStr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extractBetween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str,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"quick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 fox"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 = [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 quick brown fox 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jumps"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"over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the lazy dog"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newStr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extractBetween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(str,[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"quick 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 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],[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 fox"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 dog"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081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DDA741-A403-4B0E-A496-8E1DBDCB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extractAfter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19698D-ACF7-4A23-9780-E38DEF3E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 =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 quick brown fox"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extractAfter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quick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 = [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 quick brown fox 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jumps"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"over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the lazy dog"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newStr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extractAfter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(str,[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"quick 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 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025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A91141-9334-4FC8-9D4D-B686D8FF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extractBefore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A1B25B-F790-4DFD-B522-C28E95CD4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 =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 quick brown fox"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extractBefore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 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brown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 = [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"The quick brown fox 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jumps"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"over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the lazy dog"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newStr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extractBefore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(str,[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 brown"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 dog"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626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95D201-B542-4299-B064-B9E126E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9D1531-75A3-499E-AB29-8571A4F0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s1 =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Yes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s2 =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'No'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(s1,s2)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s1 =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upon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s2 = {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Once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upon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a'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'time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(s1,s2)</a:t>
            </a:r>
          </a:p>
          <a:p>
            <a:endParaRPr lang="tr-TR" b="0" i="0" u="none" strike="noStrike" baseline="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658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24A9441-372F-4C76-AEC1-3DBD9BA5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2" y="93662"/>
            <a:ext cx="8986516" cy="64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C6713D-4FF3-4F77-92E4-834B38E7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str2double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682D08-5ED8-4E77-AE5B-46558045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str2double(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'1,200.34'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{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'2.718'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'3.1416'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'137'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'0.015'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str2double(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80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C51F05-3F09-4FD1-9BB9-42FD40C5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strlength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9741E2-A27E-42B0-AD7C-A273A3B0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Hello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, World"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strlength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72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7A2D24-4D8A-426B-86BF-3744FBAF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isstring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412C7C-FDB3-4164-B174-4CC89BA5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'Mary 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Jones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isstring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799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21CE26-B575-4A8F-ADE7-7965CDB9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4F426A-4612-467B-9A6C-23B81D6A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"Carlos"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Sada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Ella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Olsen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Diana"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"Lee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07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B708E8-60EA-49D3-A689-45B75D60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23A781-F827-4D1F-B41D-54EA40EF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"Mary 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Butler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"Santiago </a:t>
            </a:r>
            <a:r>
              <a:rPr lang="tr-TR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Marquez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"Diana Lee"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946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3F152C-E9CD-4CBB-8B61-1C03BB30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splitlines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D508B9-2F14-4626-AA48-6CB6CF65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 =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"In Xanadu did 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Kubla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Khan"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 = str +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"\n"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"A stately pleasure-dome decree"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compose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splitlines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009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585AD9-DE13-43B0-8202-2CBBCE35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replace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45C144-E219-4473-B294-BC1A443C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 =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"Hide the numbers in: (508) 555-1234"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pat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digitsPattern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replace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str,pat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"#"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219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421</Words>
  <Application>Microsoft Office PowerPoint</Application>
  <PresentationFormat>Geniş ekran</PresentationFormat>
  <Paragraphs>70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Teması</vt:lpstr>
      <vt:lpstr>Metin Madenciliği</vt:lpstr>
      <vt:lpstr>PowerPoint Sunusu</vt:lpstr>
      <vt:lpstr>str2double</vt:lpstr>
      <vt:lpstr>strlength</vt:lpstr>
      <vt:lpstr>isstring</vt:lpstr>
      <vt:lpstr>join</vt:lpstr>
      <vt:lpstr>split</vt:lpstr>
      <vt:lpstr>splitlines</vt:lpstr>
      <vt:lpstr>replace</vt:lpstr>
      <vt:lpstr>contains</vt:lpstr>
      <vt:lpstr>erase</vt:lpstr>
      <vt:lpstr>extractBetween</vt:lpstr>
      <vt:lpstr>extractAfter</vt:lpstr>
      <vt:lpstr>extractBefore</vt:lpstr>
      <vt:lpstr>strcmp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Metin Madenciliği</dc:title>
  <dc:creator>Yılmaz KAYA</dc:creator>
  <cp:lastModifiedBy>Yılmaz KAYA</cp:lastModifiedBy>
  <cp:revision>47</cp:revision>
  <dcterms:created xsi:type="dcterms:W3CDTF">2020-11-02T06:06:26Z</dcterms:created>
  <dcterms:modified xsi:type="dcterms:W3CDTF">2021-08-19T06:09:12Z</dcterms:modified>
</cp:coreProperties>
</file>