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8" r:id="rId4"/>
    <p:sldId id="257" r:id="rId5"/>
    <p:sldId id="264" r:id="rId6"/>
    <p:sldId id="259" r:id="rId7"/>
    <p:sldId id="260" r:id="rId8"/>
    <p:sldId id="266" r:id="rId9"/>
    <p:sldId id="261" r:id="rId10"/>
    <p:sldId id="25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il live" initials="Nl" lastIdx="2" clrIdx="0">
    <p:extLst>
      <p:ext uri="{19B8F6BF-5375-455C-9EA6-DF929625EA0E}">
        <p15:presenceInfo xmlns:p15="http://schemas.microsoft.com/office/powerpoint/2012/main" userId="a2e63c3ed8d92e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62" autoAdjust="0"/>
  </p:normalViewPr>
  <p:slideViewPr>
    <p:cSldViewPr snapToGrid="0">
      <p:cViewPr varScale="1">
        <p:scale>
          <a:sx n="60" d="100"/>
          <a:sy n="60" d="100"/>
        </p:scale>
        <p:origin x="12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C1207-34AA-464E-84E1-02C5CE482930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716C4-1769-4235-A78B-18BAC38CAC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54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716C4-1769-4235-A78B-18BAC38CAC1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19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716C4-1769-4235-A78B-18BAC38CAC1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353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716C4-1769-4235-A78B-18BAC38CAC1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79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716C4-1769-4235-A78B-18BAC38CAC1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60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716C4-1769-4235-A78B-18BAC38CAC1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94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716C4-1769-4235-A78B-18BAC38CAC1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62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716C4-1769-4235-A78B-18BAC38CAC1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756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716C4-1769-4235-A78B-18BAC38CAC1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15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3142-3E3F-46C7-94A7-2D05E45B0D33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BBC3-DCE1-4F4A-A31E-7ACC75D02E44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5460-E0C6-4ECF-B60E-F393E6353142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18D5-A47A-4AAF-80F8-01A2B245010A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EDD-4B64-4F80-AE20-121728CE929F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F0D6-2769-420A-892F-8F45EA296372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2361-1B70-4A36-9C29-BD9567A4F9E7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FD15-CDBE-4034-8866-2F2B16B1CC0A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81A3-A1CD-4758-8575-4790F69A1E7F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2029-079D-42A4-A15A-9477B00A44B5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6C83-A4FA-4F1A-83A9-26B7B4AAE560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A0-0C68-493D-A9AC-7E53BA488A36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4059-01FC-4A53-9114-25C4E4A5FA3B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545C-55FB-4B25-81A2-8952F546E581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C6E-E311-447F-9398-AF99BF10BC2E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B931-3BDC-4B09-AF90-3A61C3285A66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48B-8DA6-4ADF-8C86-62D2BB3A9B54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6EFA1C-C2B2-449E-8D0C-AEB7948DFF25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ers.com/blockchain/public-private-keys/signatures.html" TargetMode="External"/><Relationship Id="rId2" Type="http://schemas.openxmlformats.org/officeDocument/2006/relationships/hyperlink" Target="https://anders.com/blockchain/block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37456AE2-F69F-40ED-B46D-F140EE517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17845" cy="3329581"/>
          </a:xfrm>
        </p:spPr>
        <p:txBody>
          <a:bodyPr/>
          <a:lstStyle/>
          <a:p>
            <a:r>
              <a:rPr lang="en-US" sz="4800" b="1" dirty="0"/>
              <a:t>A News Validation System using </a:t>
            </a:r>
            <a:r>
              <a:rPr lang="en-US" sz="4800" b="1" dirty="0" err="1" smtClean="0"/>
              <a:t>Blockchain</a:t>
            </a:r>
            <a:r>
              <a:rPr lang="en-US" sz="4800" b="1" dirty="0" smtClean="0"/>
              <a:t> Crowdsourcing</a:t>
            </a:r>
            <a:br>
              <a:rPr lang="en-US" sz="4800" b="1" dirty="0" smtClean="0"/>
            </a:br>
            <a:endParaRPr lang="tr-TR" sz="4800" dirty="0"/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733B27BF-71F6-477E-B6DD-7B1C47D11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Nail </a:t>
            </a:r>
            <a:r>
              <a:rPr lang="en-US" dirty="0" err="1" smtClean="0"/>
              <a:t>akinci</a:t>
            </a:r>
            <a:endParaRPr lang="en-US" dirty="0" smtClean="0"/>
          </a:p>
          <a:p>
            <a:r>
              <a:rPr lang="en-US" dirty="0" smtClean="0"/>
              <a:t>CS </a:t>
            </a:r>
            <a:r>
              <a:rPr lang="en-US" dirty="0"/>
              <a:t>513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401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FA08817-A5B3-4AC9-9749-EA7DD4D6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z="3600" dirty="0"/>
              <a:t>Can </a:t>
            </a:r>
            <a:r>
              <a:rPr lang="en-US" sz="3600" dirty="0" err="1"/>
              <a:t>B</a:t>
            </a:r>
            <a:r>
              <a:rPr lang="en-US" sz="3600" dirty="0" err="1" smtClean="0"/>
              <a:t>lockchains</a:t>
            </a:r>
            <a:r>
              <a:rPr lang="en-US" sz="3600" dirty="0" smtClean="0"/>
              <a:t> </a:t>
            </a:r>
            <a:r>
              <a:rPr lang="en-US" sz="3600" dirty="0"/>
              <a:t>replace retail giants like Amazon and eBay?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AA52D8E6-B1DB-41BE-B2D0-8E872A66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potential so probably.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Other Potential Replacements:</a:t>
            </a:r>
          </a:p>
          <a:p>
            <a:pPr lvl="1"/>
            <a:r>
              <a:rPr lang="en-US" dirty="0" err="1" smtClean="0"/>
              <a:t>Uber</a:t>
            </a:r>
            <a:r>
              <a:rPr lang="en-US" dirty="0" smtClean="0"/>
              <a:t>, Netflix, </a:t>
            </a:r>
            <a:r>
              <a:rPr lang="en-US" dirty="0" err="1" smtClean="0"/>
              <a:t>Kickstarter</a:t>
            </a:r>
            <a:endParaRPr lang="en-US" dirty="0" smtClean="0"/>
          </a:p>
          <a:p>
            <a:pPr lvl="1"/>
            <a:r>
              <a:rPr lang="en-US" dirty="0" err="1" smtClean="0"/>
              <a:t>Yemeksepeti</a:t>
            </a:r>
            <a:r>
              <a:rPr lang="en-US" dirty="0" smtClean="0"/>
              <a:t>, </a:t>
            </a:r>
            <a:r>
              <a:rPr lang="en-US" dirty="0" err="1" smtClean="0"/>
              <a:t>Gittigidiyor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E96C0D15-09D7-4828-9DF8-1A019325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7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use </a:t>
            </a:r>
            <a:r>
              <a:rPr lang="en-US" dirty="0" err="1"/>
              <a:t>B</a:t>
            </a:r>
            <a:r>
              <a:rPr lang="en-US" dirty="0" err="1" smtClean="0"/>
              <a:t>lockchain</a:t>
            </a:r>
            <a:r>
              <a:rPr lang="en-US" dirty="0" smtClean="0"/>
              <a:t> </a:t>
            </a:r>
            <a:r>
              <a:rPr lang="en-US" dirty="0"/>
              <a:t>to discredit fake news?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Will be continued on Tuesday by </a:t>
            </a:r>
            <a:r>
              <a:rPr lang="en-US" sz="3200" dirty="0" err="1"/>
              <a:t>Tolga</a:t>
            </a:r>
            <a:r>
              <a:rPr lang="en-US" sz="3200" dirty="0"/>
              <a:t> </a:t>
            </a:r>
            <a:r>
              <a:rPr lang="en-US" sz="3200" dirty="0" err="1" smtClean="0"/>
              <a:t>Yilmaz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Nakamoto</a:t>
            </a:r>
            <a:r>
              <a:rPr lang="en-US" dirty="0"/>
              <a:t>, Satoshi. 2008. “</a:t>
            </a:r>
            <a:r>
              <a:rPr lang="en-US" dirty="0" err="1"/>
              <a:t>Bitcoin</a:t>
            </a:r>
            <a:r>
              <a:rPr lang="en-US" dirty="0"/>
              <a:t>: A Peer-</a:t>
            </a:r>
            <a:r>
              <a:rPr lang="en-US" dirty="0" err="1"/>
              <a:t>toPeer</a:t>
            </a:r>
            <a:r>
              <a:rPr lang="en-US" dirty="0"/>
              <a:t> Electronic Cash System.” https://bitcoin. </a:t>
            </a:r>
            <a:r>
              <a:rPr lang="en-US" dirty="0" smtClean="0"/>
              <a:t>org/bitcoin.pdf. </a:t>
            </a:r>
          </a:p>
          <a:p>
            <a:r>
              <a:rPr lang="en-US" dirty="0" smtClean="0"/>
              <a:t>[2] </a:t>
            </a:r>
            <a:r>
              <a:rPr lang="en-US" dirty="0"/>
              <a:t>https://</a:t>
            </a:r>
            <a:r>
              <a:rPr lang="en-US" dirty="0" smtClean="0"/>
              <a:t>www.quora.com/What-are-the-key-properties-of-the-Bitcoin-blockchain</a:t>
            </a:r>
          </a:p>
          <a:p>
            <a:r>
              <a:rPr lang="en-US" dirty="0" smtClean="0"/>
              <a:t>[3] https</a:t>
            </a:r>
            <a:r>
              <a:rPr lang="en-US" dirty="0"/>
              <a:t>://</a:t>
            </a:r>
            <a:r>
              <a:rPr lang="en-US" dirty="0" smtClean="0"/>
              <a:t>anders.com/blockchain/block.html</a:t>
            </a:r>
          </a:p>
          <a:p>
            <a:r>
              <a:rPr lang="en-US" dirty="0" smtClean="0"/>
              <a:t>[4] https</a:t>
            </a:r>
            <a:r>
              <a:rPr lang="en-US" dirty="0"/>
              <a:t>://</a:t>
            </a:r>
            <a:r>
              <a:rPr lang="en-US" dirty="0" smtClean="0"/>
              <a:t>anders.com/blockchain/public-private-keys/signatures.html</a:t>
            </a:r>
          </a:p>
          <a:p>
            <a:r>
              <a:rPr lang="en-US" dirty="0" smtClean="0"/>
              <a:t>[5]  </a:t>
            </a:r>
            <a:r>
              <a:rPr lang="en-US" dirty="0"/>
              <a:t>https://hackernoon.com/cryptocurrency-profile-ethereum-a15912b210f7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: Things we read </a:t>
            </a:r>
            <a:r>
              <a:rPr lang="en-US" dirty="0"/>
              <a:t>on the Internet </a:t>
            </a:r>
            <a:r>
              <a:rPr lang="en-US" dirty="0" smtClean="0"/>
              <a:t>are unreliable.</a:t>
            </a:r>
          </a:p>
          <a:p>
            <a:pPr lvl="1"/>
            <a:r>
              <a:rPr lang="en-US" dirty="0" smtClean="0"/>
              <a:t>Fake and </a:t>
            </a:r>
            <a:r>
              <a:rPr lang="en-US" dirty="0"/>
              <a:t>Manipulated</a:t>
            </a:r>
            <a:r>
              <a:rPr lang="en-US" dirty="0" smtClean="0"/>
              <a:t> News</a:t>
            </a:r>
          </a:p>
          <a:p>
            <a:pPr lvl="1"/>
            <a:r>
              <a:rPr lang="en-US" dirty="0" smtClean="0"/>
              <a:t>Information on internet spread fast even if its fake.</a:t>
            </a:r>
          </a:p>
          <a:p>
            <a:endParaRPr lang="en-US" dirty="0"/>
          </a:p>
          <a:p>
            <a:r>
              <a:rPr lang="en-US" dirty="0" smtClean="0"/>
              <a:t>Aim : Simulate a </a:t>
            </a:r>
            <a:r>
              <a:rPr lang="en-US" dirty="0" err="1" smtClean="0"/>
              <a:t>crowdsourced</a:t>
            </a:r>
            <a:r>
              <a:rPr lang="en-US" dirty="0" smtClean="0"/>
              <a:t> mechanism to eliminate wrong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does the </a:t>
            </a:r>
            <a:r>
              <a:rPr lang="en-US" dirty="0" err="1" smtClean="0"/>
              <a:t>Blockchain</a:t>
            </a:r>
            <a:r>
              <a:rPr lang="en-US" dirty="0" smtClean="0"/>
              <a:t> works?</a:t>
            </a:r>
          </a:p>
          <a:p>
            <a:r>
              <a:rPr lang="en-US" dirty="0" smtClean="0"/>
              <a:t>The properties of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Interactive demo.</a:t>
            </a:r>
          </a:p>
          <a:p>
            <a:r>
              <a:rPr lang="en-US" dirty="0" smtClean="0"/>
              <a:t>Alternative </a:t>
            </a:r>
            <a:r>
              <a:rPr lang="en-US" dirty="0" err="1" smtClean="0"/>
              <a:t>Blockchain</a:t>
            </a:r>
            <a:r>
              <a:rPr lang="en-US" dirty="0" smtClean="0"/>
              <a:t> methods.</a:t>
            </a:r>
          </a:p>
          <a:p>
            <a:r>
              <a:rPr lang="en-US" dirty="0" smtClean="0"/>
              <a:t>Future uses of </a:t>
            </a:r>
            <a:r>
              <a:rPr lang="en-US" dirty="0" err="1" smtClean="0"/>
              <a:t>Blockchain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FA08817-A5B3-4AC9-9749-EA7DD4D6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AA52D8E6-B1DB-41BE-B2D0-8E872A66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of data</a:t>
            </a:r>
          </a:p>
          <a:p>
            <a:r>
              <a:rPr lang="en-US" dirty="0"/>
              <a:t>L</a:t>
            </a:r>
            <a:r>
              <a:rPr lang="en-US" dirty="0" smtClean="0"/>
              <a:t>inked </a:t>
            </a:r>
            <a:r>
              <a:rPr lang="en-US" dirty="0"/>
              <a:t>together</a:t>
            </a:r>
            <a:endParaRPr lang="en-US" dirty="0" smtClean="0"/>
          </a:p>
          <a:p>
            <a:r>
              <a:rPr lang="en-US" dirty="0" smtClean="0"/>
              <a:t>Uses cryptographic validation</a:t>
            </a:r>
          </a:p>
          <a:p>
            <a:r>
              <a:rPr lang="en-US" dirty="0" smtClean="0"/>
              <a:t>All linked blocks represents </a:t>
            </a:r>
            <a:r>
              <a:rPr lang="en-US" dirty="0" err="1"/>
              <a:t>B</a:t>
            </a:r>
            <a:r>
              <a:rPr lang="en-US" dirty="0" err="1" smtClean="0"/>
              <a:t>lockchain</a:t>
            </a:r>
            <a:endParaRPr lang="en-US" dirty="0" smtClean="0"/>
          </a:p>
          <a:p>
            <a:r>
              <a:rPr lang="en-US" dirty="0" smtClean="0"/>
              <a:t>In some aspects its similar to account book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E96C0D15-09D7-4828-9DF8-1A019325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6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Black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</a:p>
          <a:p>
            <a:r>
              <a:rPr lang="en-US" dirty="0" smtClean="0"/>
              <a:t>Previous Hash</a:t>
            </a:r>
          </a:p>
          <a:p>
            <a:r>
              <a:rPr lang="en-US" dirty="0" smtClean="0"/>
              <a:t>Timestamp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Nonce: Random Unique Number</a:t>
            </a:r>
          </a:p>
          <a:p>
            <a:r>
              <a:rPr lang="en-US" dirty="0" smtClean="0"/>
              <a:t>Generated Hash </a:t>
            </a:r>
            <a:r>
              <a:rPr lang="en-US" dirty="0"/>
              <a:t>[1]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7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FA08817-A5B3-4AC9-9749-EA7DD4D6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Blockchain</a:t>
            </a:r>
            <a:r>
              <a:rPr lang="en-US" dirty="0" smtClean="0"/>
              <a:t> works?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AA52D8E6-B1DB-41BE-B2D0-8E872A66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  <a:p>
            <a:r>
              <a:rPr lang="en-US" dirty="0"/>
              <a:t>Timestamp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Proof-of-Work</a:t>
            </a:r>
          </a:p>
          <a:p>
            <a:r>
              <a:rPr lang="en-US" dirty="0" smtClean="0"/>
              <a:t>Network Consensus</a:t>
            </a:r>
          </a:p>
          <a:p>
            <a:r>
              <a:rPr lang="en-US" dirty="0" smtClean="0"/>
              <a:t>Incentive </a:t>
            </a:r>
            <a:r>
              <a:rPr lang="en-US" dirty="0"/>
              <a:t>[1] </a:t>
            </a:r>
            <a:endParaRPr lang="en-US" dirty="0" smtClean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E96C0D15-09D7-4828-9DF8-1A019325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1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FA08817-A5B3-4AC9-9749-EA7DD4D6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Properties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AA52D8E6-B1DB-41BE-B2D0-8E872A66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Central Authority - </a:t>
            </a:r>
            <a:r>
              <a:rPr lang="en-US" dirty="0" smtClean="0"/>
              <a:t>Distributed</a:t>
            </a:r>
          </a:p>
          <a:p>
            <a:r>
              <a:rPr lang="en-US" dirty="0" smtClean="0"/>
              <a:t>Immutable </a:t>
            </a:r>
            <a:r>
              <a:rPr lang="en-US" dirty="0"/>
              <a:t>- Irreversibility </a:t>
            </a:r>
          </a:p>
          <a:p>
            <a:r>
              <a:rPr lang="en-US" dirty="0" smtClean="0"/>
              <a:t>Accessibility</a:t>
            </a:r>
          </a:p>
          <a:p>
            <a:r>
              <a:rPr lang="en-US" dirty="0" smtClean="0"/>
              <a:t>Time-stamping</a:t>
            </a:r>
          </a:p>
          <a:p>
            <a:r>
              <a:rPr lang="en-US" dirty="0" smtClean="0"/>
              <a:t>Anonymous [2]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E96C0D15-09D7-4828-9DF8-1A019325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2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anders.com/blockchain/block.html</a:t>
            </a:r>
            <a:r>
              <a:rPr lang="en-US" dirty="0" smtClean="0"/>
              <a:t> [3]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anders.com/blockchain/public-private-keys/signatures.html</a:t>
            </a:r>
            <a:r>
              <a:rPr lang="en-US" dirty="0" smtClean="0"/>
              <a:t> [4]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8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</a:t>
            </a:r>
            <a:r>
              <a:rPr lang="en-US" dirty="0" err="1"/>
              <a:t>B</a:t>
            </a:r>
            <a:r>
              <a:rPr lang="en-US" dirty="0" err="1" smtClean="0"/>
              <a:t>lockchain</a:t>
            </a:r>
            <a:endParaRPr lang="en-US" dirty="0" smtClean="0"/>
          </a:p>
          <a:p>
            <a:r>
              <a:rPr lang="en-US" dirty="0" smtClean="0"/>
              <a:t>Solidity programming language</a:t>
            </a:r>
          </a:p>
          <a:p>
            <a:r>
              <a:rPr lang="en-US" dirty="0" smtClean="0"/>
              <a:t>Smart Contracts</a:t>
            </a:r>
          </a:p>
          <a:p>
            <a:r>
              <a:rPr lang="en-US" dirty="0" smtClean="0"/>
              <a:t>Decentralized Applications [5]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722</TotalTime>
  <Words>290</Words>
  <Application>Microsoft Office PowerPoint</Application>
  <PresentationFormat>Widescreen</PresentationFormat>
  <Paragraphs>84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İyon</vt:lpstr>
      <vt:lpstr>A News Validation System using Blockchain Crowdsourcing </vt:lpstr>
      <vt:lpstr>Our Project</vt:lpstr>
      <vt:lpstr>Outline</vt:lpstr>
      <vt:lpstr>What is Blockchain?</vt:lpstr>
      <vt:lpstr>Components of Black</vt:lpstr>
      <vt:lpstr>How Blockchain works?</vt:lpstr>
      <vt:lpstr>Blockchain Properties</vt:lpstr>
      <vt:lpstr>Blockchain Demo</vt:lpstr>
      <vt:lpstr>Ethereum</vt:lpstr>
      <vt:lpstr>Can Blockchains replace retail giants like Amazon and eBay?</vt:lpstr>
      <vt:lpstr>How can you use Blockchain to discredit fake news?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 and Recognition from Text Using Deep Learning</dc:title>
  <dc:creator>Nail live</dc:creator>
  <cp:lastModifiedBy>Nail Akıncı</cp:lastModifiedBy>
  <cp:revision>53</cp:revision>
  <dcterms:created xsi:type="dcterms:W3CDTF">2017-10-30T23:34:37Z</dcterms:created>
  <dcterms:modified xsi:type="dcterms:W3CDTF">2018-04-08T13:53:59Z</dcterms:modified>
</cp:coreProperties>
</file>