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89" r:id="rId2"/>
    <p:sldMasterId id="2147483691" r:id="rId3"/>
    <p:sldMasterId id="2147483694" r:id="rId4"/>
  </p:sldMasterIdLst>
  <p:notesMasterIdLst>
    <p:notesMasterId r:id="rId29"/>
  </p:notesMasterIdLst>
  <p:handoutMasterIdLst>
    <p:handoutMasterId r:id="rId30"/>
  </p:handoutMasterIdLst>
  <p:sldIdLst>
    <p:sldId id="502" r:id="rId5"/>
    <p:sldId id="528" r:id="rId6"/>
    <p:sldId id="595" r:id="rId7"/>
    <p:sldId id="594" r:id="rId8"/>
    <p:sldId id="605" r:id="rId9"/>
    <p:sldId id="607" r:id="rId10"/>
    <p:sldId id="608" r:id="rId11"/>
    <p:sldId id="609" r:id="rId12"/>
    <p:sldId id="610" r:id="rId13"/>
    <p:sldId id="611" r:id="rId14"/>
    <p:sldId id="596" r:id="rId15"/>
    <p:sldId id="598" r:id="rId16"/>
    <p:sldId id="597" r:id="rId17"/>
    <p:sldId id="600" r:id="rId18"/>
    <p:sldId id="603" r:id="rId19"/>
    <p:sldId id="604" r:id="rId20"/>
    <p:sldId id="602" r:id="rId21"/>
    <p:sldId id="599" r:id="rId22"/>
    <p:sldId id="606" r:id="rId23"/>
    <p:sldId id="612" r:id="rId24"/>
    <p:sldId id="613" r:id="rId25"/>
    <p:sldId id="614" r:id="rId26"/>
    <p:sldId id="615" r:id="rId27"/>
    <p:sldId id="566" r:id="rId28"/>
  </p:sldIdLst>
  <p:sldSz cx="9906000" cy="6858000" type="A4"/>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056" userDrawn="1">
          <p15:clr>
            <a:srgbClr val="A4A3A4"/>
          </p15:clr>
        </p15:guide>
        <p15:guide id="3" pos="5232" userDrawn="1">
          <p15:clr>
            <a:srgbClr val="A4A3A4"/>
          </p15:clr>
        </p15:guide>
        <p15:guide id="4" pos="240" userDrawn="1">
          <p15:clr>
            <a:srgbClr val="A4A3A4"/>
          </p15:clr>
        </p15:guide>
        <p15:guide id="5" pos="6000" userDrawn="1">
          <p15:clr>
            <a:srgbClr val="A4A3A4"/>
          </p15:clr>
        </p15:guide>
        <p15:guide id="6" pos="1920" userDrawn="1">
          <p15:clr>
            <a:srgbClr val="A4A3A4"/>
          </p15:clr>
        </p15:guide>
        <p15:guide id="7" pos="2064" userDrawn="1">
          <p15:clr>
            <a:srgbClr val="A4A3A4"/>
          </p15:clr>
        </p15:guide>
        <p15:guide id="8" orient="horz" pos="2112" userDrawn="1">
          <p15:clr>
            <a:srgbClr val="A4A3A4"/>
          </p15:clr>
        </p15:guide>
        <p15:guide id="10" orient="horz" pos="1584" userDrawn="1">
          <p15:clr>
            <a:srgbClr val="A4A3A4"/>
          </p15:clr>
        </p15:guide>
        <p15:guide id="12" orient="horz" pos="2496" userDrawn="1">
          <p15:clr>
            <a:srgbClr val="A4A3A4"/>
          </p15:clr>
        </p15:guide>
        <p15:guide id="13" orient="horz" pos="1152" userDrawn="1">
          <p15:clr>
            <a:srgbClr val="A4A3A4"/>
          </p15:clr>
        </p15:guide>
        <p15:guide id="14" orient="horz" pos="31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0000"/>
    <a:srgbClr val="D7E4BD"/>
    <a:srgbClr val="E6B9B8"/>
    <a:srgbClr val="EFB515"/>
    <a:srgbClr val="374668"/>
    <a:srgbClr val="000066"/>
    <a:srgbClr val="11151F"/>
    <a:srgbClr val="020878"/>
    <a:srgbClr val="267989"/>
    <a:srgbClr val="EDE7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FB61FA-2136-4C41-8A2F-75199062FF69}" v="61" dt="2024-08-16T03:27:20.9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24" y="72"/>
      </p:cViewPr>
      <p:guideLst>
        <p:guide pos="1056"/>
        <p:guide pos="5232"/>
        <p:guide pos="240"/>
        <p:guide pos="6000"/>
        <p:guide pos="1920"/>
        <p:guide pos="2064"/>
        <p:guide orient="horz" pos="2112"/>
        <p:guide orient="horz" pos="1584"/>
        <p:guide orient="horz" pos="2496"/>
        <p:guide orient="horz" pos="1152"/>
        <p:guide orient="horz" pos="312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s Lu" userId="3d919474-0ea4-42b3-be13-2ceeccfd87b1" providerId="ADAL" clId="{1ABA4A11-DBDD-42C9-8445-FEEBB94B2225}"/>
    <pc:docChg chg="custSel addSld delSld modSld">
      <pc:chgData name="Lucas Lu" userId="3d919474-0ea4-42b3-be13-2ceeccfd87b1" providerId="ADAL" clId="{1ABA4A11-DBDD-42C9-8445-FEEBB94B2225}" dt="2024-08-14T11:40:19.112" v="963" actId="1076"/>
      <pc:docMkLst>
        <pc:docMk/>
      </pc:docMkLst>
      <pc:sldChg chg="delSp modSp mod">
        <pc:chgData name="Lucas Lu" userId="3d919474-0ea4-42b3-be13-2ceeccfd87b1" providerId="ADAL" clId="{1ABA4A11-DBDD-42C9-8445-FEEBB94B2225}" dt="2024-08-13T06:04:59.488" v="58" actId="20577"/>
        <pc:sldMkLst>
          <pc:docMk/>
          <pc:sldMk cId="1718687463" sldId="502"/>
        </pc:sldMkLst>
        <pc:spChg chg="del mod">
          <ac:chgData name="Lucas Lu" userId="3d919474-0ea4-42b3-be13-2ceeccfd87b1" providerId="ADAL" clId="{1ABA4A11-DBDD-42C9-8445-FEEBB94B2225}" dt="2024-08-13T06:04:23.499" v="11"/>
          <ac:spMkLst>
            <pc:docMk/>
            <pc:sldMk cId="1718687463" sldId="502"/>
            <ac:spMk id="6" creationId="{E8FA93BB-BCA0-4393-AED6-CD2CF0E9B329}"/>
          </ac:spMkLst>
        </pc:spChg>
        <pc:spChg chg="mod">
          <ac:chgData name="Lucas Lu" userId="3d919474-0ea4-42b3-be13-2ceeccfd87b1" providerId="ADAL" clId="{1ABA4A11-DBDD-42C9-8445-FEEBB94B2225}" dt="2024-08-13T06:04:59.488" v="58" actId="20577"/>
          <ac:spMkLst>
            <pc:docMk/>
            <pc:sldMk cId="1718687463" sldId="502"/>
            <ac:spMk id="7" creationId="{00000000-0000-0000-0000-000000000000}"/>
          </ac:spMkLst>
        </pc:spChg>
        <pc:spChg chg="mod">
          <ac:chgData name="Lucas Lu" userId="3d919474-0ea4-42b3-be13-2ceeccfd87b1" providerId="ADAL" clId="{1ABA4A11-DBDD-42C9-8445-FEEBB94B2225}" dt="2024-08-13T06:04:00.887" v="8" actId="20577"/>
          <ac:spMkLst>
            <pc:docMk/>
            <pc:sldMk cId="1718687463" sldId="502"/>
            <ac:spMk id="8" creationId="{3FD8B325-AD1A-44DD-BA44-9501E1E56CCE}"/>
          </ac:spMkLst>
        </pc:spChg>
        <pc:spChg chg="mod">
          <ac:chgData name="Lucas Lu" userId="3d919474-0ea4-42b3-be13-2ceeccfd87b1" providerId="ADAL" clId="{1ABA4A11-DBDD-42C9-8445-FEEBB94B2225}" dt="2024-08-13T06:04:50.022" v="56" actId="313"/>
          <ac:spMkLst>
            <pc:docMk/>
            <pc:sldMk cId="1718687463" sldId="502"/>
            <ac:spMk id="21" creationId="{00000000-0000-0000-0000-000000000000}"/>
          </ac:spMkLst>
        </pc:spChg>
      </pc:sldChg>
      <pc:sldChg chg="addSp delSp modSp mod">
        <pc:chgData name="Lucas Lu" userId="3d919474-0ea4-42b3-be13-2ceeccfd87b1" providerId="ADAL" clId="{1ABA4A11-DBDD-42C9-8445-FEEBB94B2225}" dt="2024-08-13T06:08:54.855" v="356" actId="2710"/>
        <pc:sldMkLst>
          <pc:docMk/>
          <pc:sldMk cId="4151345223" sldId="528"/>
        </pc:sldMkLst>
        <pc:spChg chg="mod">
          <ac:chgData name="Lucas Lu" userId="3d919474-0ea4-42b3-be13-2ceeccfd87b1" providerId="ADAL" clId="{1ABA4A11-DBDD-42C9-8445-FEEBB94B2225}" dt="2024-08-13T06:06:49.455" v="83" actId="20577"/>
          <ac:spMkLst>
            <pc:docMk/>
            <pc:sldMk cId="4151345223" sldId="528"/>
            <ac:spMk id="3" creationId="{00000000-0000-0000-0000-000000000000}"/>
          </ac:spMkLst>
        </pc:spChg>
        <pc:spChg chg="add mod">
          <ac:chgData name="Lucas Lu" userId="3d919474-0ea4-42b3-be13-2ceeccfd87b1" providerId="ADAL" clId="{1ABA4A11-DBDD-42C9-8445-FEEBB94B2225}" dt="2024-08-13T06:08:54.855" v="356" actId="2710"/>
          <ac:spMkLst>
            <pc:docMk/>
            <pc:sldMk cId="4151345223" sldId="528"/>
            <ac:spMk id="5" creationId="{FB7B2711-D6DD-046E-0264-9530E4BA2FB6}"/>
          </ac:spMkLst>
        </pc:spChg>
        <pc:picChg chg="del">
          <ac:chgData name="Lucas Lu" userId="3d919474-0ea4-42b3-be13-2ceeccfd87b1" providerId="ADAL" clId="{1ABA4A11-DBDD-42C9-8445-FEEBB94B2225}" dt="2024-08-13T06:06:50.595" v="84" actId="478"/>
          <ac:picMkLst>
            <pc:docMk/>
            <pc:sldMk cId="4151345223" sldId="528"/>
            <ac:picMk id="4" creationId="{B857AB78-DF8B-CFD2-7ABE-14D9EEB55D7F}"/>
          </ac:picMkLst>
        </pc:picChg>
      </pc:sldChg>
      <pc:sldChg chg="new del">
        <pc:chgData name="Lucas Lu" userId="3d919474-0ea4-42b3-be13-2ceeccfd87b1" providerId="ADAL" clId="{1ABA4A11-DBDD-42C9-8445-FEEBB94B2225}" dt="2024-08-13T06:06:15.555" v="61" actId="2696"/>
        <pc:sldMkLst>
          <pc:docMk/>
          <pc:sldMk cId="2414863395" sldId="593"/>
        </pc:sldMkLst>
      </pc:sldChg>
      <pc:sldChg chg="addSp delSp modSp add mod">
        <pc:chgData name="Lucas Lu" userId="3d919474-0ea4-42b3-be13-2ceeccfd87b1" providerId="ADAL" clId="{1ABA4A11-DBDD-42C9-8445-FEEBB94B2225}" dt="2024-08-14T11:40:19.112" v="963" actId="1076"/>
        <pc:sldMkLst>
          <pc:docMk/>
          <pc:sldMk cId="2761284666" sldId="594"/>
        </pc:sldMkLst>
        <pc:spChg chg="mod">
          <ac:chgData name="Lucas Lu" userId="3d919474-0ea4-42b3-be13-2ceeccfd87b1" providerId="ADAL" clId="{1ABA4A11-DBDD-42C9-8445-FEEBB94B2225}" dt="2024-08-13T06:13:44.641" v="625" actId="20577"/>
          <ac:spMkLst>
            <pc:docMk/>
            <pc:sldMk cId="2761284666" sldId="594"/>
            <ac:spMk id="3" creationId="{00000000-0000-0000-0000-000000000000}"/>
          </ac:spMkLst>
        </pc:spChg>
        <pc:spChg chg="add mod">
          <ac:chgData name="Lucas Lu" userId="3d919474-0ea4-42b3-be13-2ceeccfd87b1" providerId="ADAL" clId="{1ABA4A11-DBDD-42C9-8445-FEEBB94B2225}" dt="2024-08-14T11:40:19.112" v="963" actId="1076"/>
          <ac:spMkLst>
            <pc:docMk/>
            <pc:sldMk cId="2761284666" sldId="594"/>
            <ac:spMk id="10" creationId="{156A65C8-EDF7-4F52-189F-35236973E042}"/>
          </ac:spMkLst>
        </pc:spChg>
        <pc:picChg chg="del">
          <ac:chgData name="Lucas Lu" userId="3d919474-0ea4-42b3-be13-2ceeccfd87b1" providerId="ADAL" clId="{1ABA4A11-DBDD-42C9-8445-FEEBB94B2225}" dt="2024-08-13T06:13:32.620" v="581" actId="478"/>
          <ac:picMkLst>
            <pc:docMk/>
            <pc:sldMk cId="2761284666" sldId="594"/>
            <ac:picMk id="4" creationId="{B857AB78-DF8B-CFD2-7ABE-14D9EEB55D7F}"/>
          </ac:picMkLst>
        </pc:picChg>
        <pc:picChg chg="add mod modCrop">
          <ac:chgData name="Lucas Lu" userId="3d919474-0ea4-42b3-be13-2ceeccfd87b1" providerId="ADAL" clId="{1ABA4A11-DBDD-42C9-8445-FEEBB94B2225}" dt="2024-08-14T11:33:53.126" v="738" actId="1076"/>
          <ac:picMkLst>
            <pc:docMk/>
            <pc:sldMk cId="2761284666" sldId="594"/>
            <ac:picMk id="5" creationId="{64D58ADE-BAFB-F97B-71C6-512F7423C538}"/>
          </ac:picMkLst>
        </pc:picChg>
        <pc:picChg chg="add mod">
          <ac:chgData name="Lucas Lu" userId="3d919474-0ea4-42b3-be13-2ceeccfd87b1" providerId="ADAL" clId="{1ABA4A11-DBDD-42C9-8445-FEEBB94B2225}" dt="2024-08-14T11:34:48.625" v="745" actId="1076"/>
          <ac:picMkLst>
            <pc:docMk/>
            <pc:sldMk cId="2761284666" sldId="594"/>
            <ac:picMk id="7" creationId="{A08FDE14-932F-3909-A4B0-B5AE8B6EC345}"/>
          </ac:picMkLst>
        </pc:picChg>
        <pc:picChg chg="add mod">
          <ac:chgData name="Lucas Lu" userId="3d919474-0ea4-42b3-be13-2ceeccfd87b1" providerId="ADAL" clId="{1ABA4A11-DBDD-42C9-8445-FEEBB94B2225}" dt="2024-08-14T11:37:58.204" v="750" actId="1076"/>
          <ac:picMkLst>
            <pc:docMk/>
            <pc:sldMk cId="2761284666" sldId="594"/>
            <ac:picMk id="9" creationId="{E8CBE25D-74AE-CD3C-946E-8F06E69B16AA}"/>
          </ac:picMkLst>
        </pc:picChg>
      </pc:sldChg>
      <pc:sldChg chg="addSp delSp modSp add mod">
        <pc:chgData name="Lucas Lu" userId="3d919474-0ea4-42b3-be13-2ceeccfd87b1" providerId="ADAL" clId="{1ABA4A11-DBDD-42C9-8445-FEEBB94B2225}" dt="2024-08-13T06:13:16.125" v="580" actId="20577"/>
        <pc:sldMkLst>
          <pc:docMk/>
          <pc:sldMk cId="3780681533" sldId="595"/>
        </pc:sldMkLst>
        <pc:spChg chg="mod">
          <ac:chgData name="Lucas Lu" userId="3d919474-0ea4-42b3-be13-2ceeccfd87b1" providerId="ADAL" clId="{1ABA4A11-DBDD-42C9-8445-FEEBB94B2225}" dt="2024-08-13T06:12:18.180" v="438" actId="20577"/>
          <ac:spMkLst>
            <pc:docMk/>
            <pc:sldMk cId="3780681533" sldId="595"/>
            <ac:spMk id="3" creationId="{00000000-0000-0000-0000-000000000000}"/>
          </ac:spMkLst>
        </pc:spChg>
        <pc:spChg chg="add">
          <ac:chgData name="Lucas Lu" userId="3d919474-0ea4-42b3-be13-2ceeccfd87b1" providerId="ADAL" clId="{1ABA4A11-DBDD-42C9-8445-FEEBB94B2225}" dt="2024-08-13T06:10:31.425" v="369" actId="11529"/>
          <ac:spMkLst>
            <pc:docMk/>
            <pc:sldMk cId="3780681533" sldId="595"/>
            <ac:spMk id="4" creationId="{3DA6FF3F-E657-5CDD-B683-D5311DF6AFB4}"/>
          </ac:spMkLst>
        </pc:spChg>
        <pc:spChg chg="mod">
          <ac:chgData name="Lucas Lu" userId="3d919474-0ea4-42b3-be13-2ceeccfd87b1" providerId="ADAL" clId="{1ABA4A11-DBDD-42C9-8445-FEEBB94B2225}" dt="2024-08-13T06:10:22.772" v="368" actId="1076"/>
          <ac:spMkLst>
            <pc:docMk/>
            <pc:sldMk cId="3780681533" sldId="595"/>
            <ac:spMk id="5" creationId="{FB7B2711-D6DD-046E-0264-9530E4BA2FB6}"/>
          </ac:spMkLst>
        </pc:spChg>
        <pc:spChg chg="add mod">
          <ac:chgData name="Lucas Lu" userId="3d919474-0ea4-42b3-be13-2ceeccfd87b1" providerId="ADAL" clId="{1ABA4A11-DBDD-42C9-8445-FEEBB94B2225}" dt="2024-08-13T06:10:46.629" v="373" actId="1076"/>
          <ac:spMkLst>
            <pc:docMk/>
            <pc:sldMk cId="3780681533" sldId="595"/>
            <ac:spMk id="6" creationId="{AF0330A4-C8D2-64A6-506E-AED5A3D2AA31}"/>
          </ac:spMkLst>
        </pc:spChg>
        <pc:spChg chg="add">
          <ac:chgData name="Lucas Lu" userId="3d919474-0ea4-42b3-be13-2ceeccfd87b1" providerId="ADAL" clId="{1ABA4A11-DBDD-42C9-8445-FEEBB94B2225}" dt="2024-08-13T06:10:58.915" v="374" actId="11529"/>
          <ac:spMkLst>
            <pc:docMk/>
            <pc:sldMk cId="3780681533" sldId="595"/>
            <ac:spMk id="7" creationId="{28F59A31-09EB-5AC9-3A70-18696E647B9A}"/>
          </ac:spMkLst>
        </pc:spChg>
        <pc:spChg chg="add del mod">
          <ac:chgData name="Lucas Lu" userId="3d919474-0ea4-42b3-be13-2ceeccfd87b1" providerId="ADAL" clId="{1ABA4A11-DBDD-42C9-8445-FEEBB94B2225}" dt="2024-08-13T06:11:36.654" v="382"/>
          <ac:spMkLst>
            <pc:docMk/>
            <pc:sldMk cId="3780681533" sldId="595"/>
            <ac:spMk id="8" creationId="{0D90DC23-B2DD-1A93-7090-822ECC8B00F5}"/>
          </ac:spMkLst>
        </pc:spChg>
        <pc:spChg chg="add mod">
          <ac:chgData name="Lucas Lu" userId="3d919474-0ea4-42b3-be13-2ceeccfd87b1" providerId="ADAL" clId="{1ABA4A11-DBDD-42C9-8445-FEEBB94B2225}" dt="2024-08-13T06:12:48.914" v="514" actId="1076"/>
          <ac:spMkLst>
            <pc:docMk/>
            <pc:sldMk cId="3780681533" sldId="595"/>
            <ac:spMk id="10" creationId="{4D88221C-F67C-657B-57A4-AE4AAED2367F}"/>
          </ac:spMkLst>
        </pc:spChg>
        <pc:spChg chg="add mod">
          <ac:chgData name="Lucas Lu" userId="3d919474-0ea4-42b3-be13-2ceeccfd87b1" providerId="ADAL" clId="{1ABA4A11-DBDD-42C9-8445-FEEBB94B2225}" dt="2024-08-13T06:13:16.125" v="580" actId="20577"/>
          <ac:spMkLst>
            <pc:docMk/>
            <pc:sldMk cId="3780681533" sldId="595"/>
            <ac:spMk id="12" creationId="{41851625-45FC-8228-10DF-18C489CB571A}"/>
          </ac:spMkLst>
        </pc:spChg>
      </pc:sldChg>
      <pc:sldChg chg="modSp add mod">
        <pc:chgData name="Lucas Lu" userId="3d919474-0ea4-42b3-be13-2ceeccfd87b1" providerId="ADAL" clId="{1ABA4A11-DBDD-42C9-8445-FEEBB94B2225}" dt="2024-08-13T06:14:12.060" v="678" actId="20577"/>
        <pc:sldMkLst>
          <pc:docMk/>
          <pc:sldMk cId="4109262406" sldId="596"/>
        </pc:sldMkLst>
        <pc:spChg chg="mod">
          <ac:chgData name="Lucas Lu" userId="3d919474-0ea4-42b3-be13-2ceeccfd87b1" providerId="ADAL" clId="{1ABA4A11-DBDD-42C9-8445-FEEBB94B2225}" dt="2024-08-13T06:14:12.060" v="678" actId="20577"/>
          <ac:spMkLst>
            <pc:docMk/>
            <pc:sldMk cId="4109262406" sldId="596"/>
            <ac:spMk id="3" creationId="{00000000-0000-0000-0000-000000000000}"/>
          </ac:spMkLst>
        </pc:spChg>
      </pc:sldChg>
      <pc:sldChg chg="modSp add mod">
        <pc:chgData name="Lucas Lu" userId="3d919474-0ea4-42b3-be13-2ceeccfd87b1" providerId="ADAL" clId="{1ABA4A11-DBDD-42C9-8445-FEEBB94B2225}" dt="2024-08-13T06:14:33.860" v="733" actId="20577"/>
        <pc:sldMkLst>
          <pc:docMk/>
          <pc:sldMk cId="1975705603" sldId="597"/>
        </pc:sldMkLst>
        <pc:spChg chg="mod">
          <ac:chgData name="Lucas Lu" userId="3d919474-0ea4-42b3-be13-2ceeccfd87b1" providerId="ADAL" clId="{1ABA4A11-DBDD-42C9-8445-FEEBB94B2225}" dt="2024-08-13T06:14:33.860" v="733" actId="20577"/>
          <ac:spMkLst>
            <pc:docMk/>
            <pc:sldMk cId="1975705603" sldId="597"/>
            <ac:spMk id="3" creationId="{00000000-0000-0000-0000-000000000000}"/>
          </ac:spMkLst>
        </pc:spChg>
      </pc:sldChg>
    </pc:docChg>
  </pc:docChgLst>
  <pc:docChgLst>
    <pc:chgData name="Lucas Lu" userId="3d919474-0ea4-42b3-be13-2ceeccfd87b1" providerId="ADAL" clId="{49FB61FA-2136-4C41-8A2F-75199062FF69}"/>
    <pc:docChg chg="undo custSel addSld delSld modSld sldOrd">
      <pc:chgData name="Lucas Lu" userId="3d919474-0ea4-42b3-be13-2ceeccfd87b1" providerId="ADAL" clId="{49FB61FA-2136-4C41-8A2F-75199062FF69}" dt="2024-08-16T03:27:34.119" v="12473" actId="255"/>
      <pc:docMkLst>
        <pc:docMk/>
      </pc:docMkLst>
      <pc:sldChg chg="del">
        <pc:chgData name="Lucas Lu" userId="3d919474-0ea4-42b3-be13-2ceeccfd87b1" providerId="ADAL" clId="{49FB61FA-2136-4C41-8A2F-75199062FF69}" dt="2024-08-16T03:12:00.464" v="12448" actId="2696"/>
        <pc:sldMkLst>
          <pc:docMk/>
          <pc:sldMk cId="928481549" sldId="536"/>
        </pc:sldMkLst>
      </pc:sldChg>
      <pc:sldChg chg="del">
        <pc:chgData name="Lucas Lu" userId="3d919474-0ea4-42b3-be13-2ceeccfd87b1" providerId="ADAL" clId="{49FB61FA-2136-4C41-8A2F-75199062FF69}" dt="2024-08-16T03:11:35.541" v="12439" actId="2696"/>
        <pc:sldMkLst>
          <pc:docMk/>
          <pc:sldMk cId="3545268932" sldId="543"/>
        </pc:sldMkLst>
      </pc:sldChg>
      <pc:sldChg chg="del">
        <pc:chgData name="Lucas Lu" userId="3d919474-0ea4-42b3-be13-2ceeccfd87b1" providerId="ADAL" clId="{49FB61FA-2136-4C41-8A2F-75199062FF69}" dt="2024-08-16T03:11:49.274" v="12443" actId="2696"/>
        <pc:sldMkLst>
          <pc:docMk/>
          <pc:sldMk cId="3494807130" sldId="570"/>
        </pc:sldMkLst>
      </pc:sldChg>
      <pc:sldChg chg="del">
        <pc:chgData name="Lucas Lu" userId="3d919474-0ea4-42b3-be13-2ceeccfd87b1" providerId="ADAL" clId="{49FB61FA-2136-4C41-8A2F-75199062FF69}" dt="2024-08-16T03:11:56.057" v="12446" actId="2696"/>
        <pc:sldMkLst>
          <pc:docMk/>
          <pc:sldMk cId="4170290416" sldId="576"/>
        </pc:sldMkLst>
      </pc:sldChg>
      <pc:sldChg chg="del">
        <pc:chgData name="Lucas Lu" userId="3d919474-0ea4-42b3-be13-2ceeccfd87b1" providerId="ADAL" clId="{49FB61FA-2136-4C41-8A2F-75199062FF69}" dt="2024-08-16T03:11:53.635" v="12445" actId="2696"/>
        <pc:sldMkLst>
          <pc:docMk/>
          <pc:sldMk cId="1010465502" sldId="581"/>
        </pc:sldMkLst>
      </pc:sldChg>
      <pc:sldChg chg="del">
        <pc:chgData name="Lucas Lu" userId="3d919474-0ea4-42b3-be13-2ceeccfd87b1" providerId="ADAL" clId="{49FB61FA-2136-4C41-8A2F-75199062FF69}" dt="2024-08-16T03:11:51.527" v="12444" actId="2696"/>
        <pc:sldMkLst>
          <pc:docMk/>
          <pc:sldMk cId="1388480383" sldId="582"/>
        </pc:sldMkLst>
      </pc:sldChg>
      <pc:sldChg chg="del">
        <pc:chgData name="Lucas Lu" userId="3d919474-0ea4-42b3-be13-2ceeccfd87b1" providerId="ADAL" clId="{49FB61FA-2136-4C41-8A2F-75199062FF69}" dt="2024-08-16T03:11:44.887" v="12441" actId="2696"/>
        <pc:sldMkLst>
          <pc:docMk/>
          <pc:sldMk cId="3740123061" sldId="585"/>
        </pc:sldMkLst>
      </pc:sldChg>
      <pc:sldChg chg="del">
        <pc:chgData name="Lucas Lu" userId="3d919474-0ea4-42b3-be13-2ceeccfd87b1" providerId="ADAL" clId="{49FB61FA-2136-4C41-8A2F-75199062FF69}" dt="2024-08-16T03:11:31.975" v="12438" actId="2696"/>
        <pc:sldMkLst>
          <pc:docMk/>
          <pc:sldMk cId="2843672007" sldId="586"/>
        </pc:sldMkLst>
      </pc:sldChg>
      <pc:sldChg chg="del">
        <pc:chgData name="Lucas Lu" userId="3d919474-0ea4-42b3-be13-2ceeccfd87b1" providerId="ADAL" clId="{49FB61FA-2136-4C41-8A2F-75199062FF69}" dt="2024-08-16T03:11:58.348" v="12447" actId="2696"/>
        <pc:sldMkLst>
          <pc:docMk/>
          <pc:sldMk cId="4005238860" sldId="590"/>
        </pc:sldMkLst>
      </pc:sldChg>
      <pc:sldChg chg="del">
        <pc:chgData name="Lucas Lu" userId="3d919474-0ea4-42b3-be13-2ceeccfd87b1" providerId="ADAL" clId="{49FB61FA-2136-4C41-8A2F-75199062FF69}" dt="2024-08-16T03:11:47.223" v="12442" actId="2696"/>
        <pc:sldMkLst>
          <pc:docMk/>
          <pc:sldMk cId="20960247" sldId="591"/>
        </pc:sldMkLst>
      </pc:sldChg>
      <pc:sldChg chg="del">
        <pc:chgData name="Lucas Lu" userId="3d919474-0ea4-42b3-be13-2ceeccfd87b1" providerId="ADAL" clId="{49FB61FA-2136-4C41-8A2F-75199062FF69}" dt="2024-08-16T03:11:39.408" v="12440" actId="2696"/>
        <pc:sldMkLst>
          <pc:docMk/>
          <pc:sldMk cId="3042276543" sldId="592"/>
        </pc:sldMkLst>
      </pc:sldChg>
      <pc:sldChg chg="addSp delSp modSp mod">
        <pc:chgData name="Lucas Lu" userId="3d919474-0ea4-42b3-be13-2ceeccfd87b1" providerId="ADAL" clId="{49FB61FA-2136-4C41-8A2F-75199062FF69}" dt="2024-08-15T09:26:30.110" v="8022" actId="20577"/>
        <pc:sldMkLst>
          <pc:docMk/>
          <pc:sldMk cId="2761284666" sldId="594"/>
        </pc:sldMkLst>
        <pc:spChg chg="add mod">
          <ac:chgData name="Lucas Lu" userId="3d919474-0ea4-42b3-be13-2ceeccfd87b1" providerId="ADAL" clId="{49FB61FA-2136-4C41-8A2F-75199062FF69}" dt="2024-08-15T09:26:30.110" v="8022" actId="20577"/>
          <ac:spMkLst>
            <pc:docMk/>
            <pc:sldMk cId="2761284666" sldId="594"/>
            <ac:spMk id="8" creationId="{6A6FA966-263B-BB84-743A-0CB2606FB18F}"/>
          </ac:spMkLst>
        </pc:spChg>
        <pc:spChg chg="del mod">
          <ac:chgData name="Lucas Lu" userId="3d919474-0ea4-42b3-be13-2ceeccfd87b1" providerId="ADAL" clId="{49FB61FA-2136-4C41-8A2F-75199062FF69}" dt="2024-08-15T08:50:22.724" v="7401"/>
          <ac:spMkLst>
            <pc:docMk/>
            <pc:sldMk cId="2761284666" sldId="594"/>
            <ac:spMk id="10" creationId="{156A65C8-EDF7-4F52-189F-35236973E042}"/>
          </ac:spMkLst>
        </pc:spChg>
        <pc:picChg chg="del">
          <ac:chgData name="Lucas Lu" userId="3d919474-0ea4-42b3-be13-2ceeccfd87b1" providerId="ADAL" clId="{49FB61FA-2136-4C41-8A2F-75199062FF69}" dt="2024-08-15T08:50:13.735" v="7395" actId="478"/>
          <ac:picMkLst>
            <pc:docMk/>
            <pc:sldMk cId="2761284666" sldId="594"/>
            <ac:picMk id="5" creationId="{64D58ADE-BAFB-F97B-71C6-512F7423C538}"/>
          </ac:picMkLst>
        </pc:picChg>
        <pc:picChg chg="add mod">
          <ac:chgData name="Lucas Lu" userId="3d919474-0ea4-42b3-be13-2ceeccfd87b1" providerId="ADAL" clId="{49FB61FA-2136-4C41-8A2F-75199062FF69}" dt="2024-08-15T08:55:45.202" v="7446" actId="1076"/>
          <ac:picMkLst>
            <pc:docMk/>
            <pc:sldMk cId="2761284666" sldId="594"/>
            <ac:picMk id="6" creationId="{2AD803E3-6D27-DBB3-0FCF-1F68F5D2D211}"/>
          </ac:picMkLst>
        </pc:picChg>
        <pc:picChg chg="del">
          <ac:chgData name="Lucas Lu" userId="3d919474-0ea4-42b3-be13-2ceeccfd87b1" providerId="ADAL" clId="{49FB61FA-2136-4C41-8A2F-75199062FF69}" dt="2024-08-15T08:50:14.948" v="7396" actId="478"/>
          <ac:picMkLst>
            <pc:docMk/>
            <pc:sldMk cId="2761284666" sldId="594"/>
            <ac:picMk id="7" creationId="{A08FDE14-932F-3909-A4B0-B5AE8B6EC345}"/>
          </ac:picMkLst>
        </pc:picChg>
        <pc:picChg chg="del">
          <ac:chgData name="Lucas Lu" userId="3d919474-0ea4-42b3-be13-2ceeccfd87b1" providerId="ADAL" clId="{49FB61FA-2136-4C41-8A2F-75199062FF69}" dt="2024-08-15T08:50:15.548" v="7397" actId="478"/>
          <ac:picMkLst>
            <pc:docMk/>
            <pc:sldMk cId="2761284666" sldId="594"/>
            <ac:picMk id="9" creationId="{E8CBE25D-74AE-CD3C-946E-8F06E69B16AA}"/>
          </ac:picMkLst>
        </pc:picChg>
      </pc:sldChg>
      <pc:sldChg chg="addSp delSp modSp mod">
        <pc:chgData name="Lucas Lu" userId="3d919474-0ea4-42b3-be13-2ceeccfd87b1" providerId="ADAL" clId="{49FB61FA-2136-4C41-8A2F-75199062FF69}" dt="2024-08-15T08:54:30.051" v="7440" actId="1076"/>
        <pc:sldMkLst>
          <pc:docMk/>
          <pc:sldMk cId="3780681533" sldId="595"/>
        </pc:sldMkLst>
        <pc:spChg chg="mod">
          <ac:chgData name="Lucas Lu" userId="3d919474-0ea4-42b3-be13-2ceeccfd87b1" providerId="ADAL" clId="{49FB61FA-2136-4C41-8A2F-75199062FF69}" dt="2024-08-15T08:51:23.531" v="7407" actId="1076"/>
          <ac:spMkLst>
            <pc:docMk/>
            <pc:sldMk cId="3780681533" sldId="595"/>
            <ac:spMk id="4" creationId="{3DA6FF3F-E657-5CDD-B683-D5311DF6AFB4}"/>
          </ac:spMkLst>
        </pc:spChg>
        <pc:spChg chg="mod">
          <ac:chgData name="Lucas Lu" userId="3d919474-0ea4-42b3-be13-2ceeccfd87b1" providerId="ADAL" clId="{49FB61FA-2136-4C41-8A2F-75199062FF69}" dt="2024-08-15T08:52:43.884" v="7427" actId="1076"/>
          <ac:spMkLst>
            <pc:docMk/>
            <pc:sldMk cId="3780681533" sldId="595"/>
            <ac:spMk id="5" creationId="{FB7B2711-D6DD-046E-0264-9530E4BA2FB6}"/>
          </ac:spMkLst>
        </pc:spChg>
        <pc:spChg chg="mod">
          <ac:chgData name="Lucas Lu" userId="3d919474-0ea4-42b3-be13-2ceeccfd87b1" providerId="ADAL" clId="{49FB61FA-2136-4C41-8A2F-75199062FF69}" dt="2024-08-15T08:51:31.900" v="7411" actId="14100"/>
          <ac:spMkLst>
            <pc:docMk/>
            <pc:sldMk cId="3780681533" sldId="595"/>
            <ac:spMk id="6" creationId="{AF0330A4-C8D2-64A6-506E-AED5A3D2AA31}"/>
          </ac:spMkLst>
        </pc:spChg>
        <pc:spChg chg="del">
          <ac:chgData name="Lucas Lu" userId="3d919474-0ea4-42b3-be13-2ceeccfd87b1" providerId="ADAL" clId="{49FB61FA-2136-4C41-8A2F-75199062FF69}" dt="2024-08-15T08:51:38.368" v="7413" actId="478"/>
          <ac:spMkLst>
            <pc:docMk/>
            <pc:sldMk cId="3780681533" sldId="595"/>
            <ac:spMk id="7" creationId="{28F59A31-09EB-5AC9-3A70-18696E647B9A}"/>
          </ac:spMkLst>
        </pc:spChg>
        <pc:spChg chg="add mod">
          <ac:chgData name="Lucas Lu" userId="3d919474-0ea4-42b3-be13-2ceeccfd87b1" providerId="ADAL" clId="{49FB61FA-2136-4C41-8A2F-75199062FF69}" dt="2024-08-15T08:51:42.123" v="7414" actId="1076"/>
          <ac:spMkLst>
            <pc:docMk/>
            <pc:sldMk cId="3780681533" sldId="595"/>
            <ac:spMk id="11" creationId="{2EDC7A6A-F4CF-AF77-4A12-C69D3B57972C}"/>
          </ac:spMkLst>
        </pc:spChg>
        <pc:picChg chg="add mod">
          <ac:chgData name="Lucas Lu" userId="3d919474-0ea4-42b3-be13-2ceeccfd87b1" providerId="ADAL" clId="{49FB61FA-2136-4C41-8A2F-75199062FF69}" dt="2024-08-15T08:53:22.067" v="7435" actId="1076"/>
          <ac:picMkLst>
            <pc:docMk/>
            <pc:sldMk cId="3780681533" sldId="595"/>
            <ac:picMk id="9" creationId="{CE907886-EF67-7DDE-D691-1DCAFEE40D83}"/>
          </ac:picMkLst>
        </pc:picChg>
        <pc:picChg chg="add mod">
          <ac:chgData name="Lucas Lu" userId="3d919474-0ea4-42b3-be13-2ceeccfd87b1" providerId="ADAL" clId="{49FB61FA-2136-4C41-8A2F-75199062FF69}" dt="2024-08-15T08:53:12.378" v="7433" actId="1076"/>
          <ac:picMkLst>
            <pc:docMk/>
            <pc:sldMk cId="3780681533" sldId="595"/>
            <ac:picMk id="13" creationId="{FD9EF1CE-1F6C-E56B-C237-F3400DBB0DCC}"/>
          </ac:picMkLst>
        </pc:picChg>
        <pc:picChg chg="add mod">
          <ac:chgData name="Lucas Lu" userId="3d919474-0ea4-42b3-be13-2ceeccfd87b1" providerId="ADAL" clId="{49FB61FA-2136-4C41-8A2F-75199062FF69}" dt="2024-08-15T08:54:30.051" v="7440" actId="1076"/>
          <ac:picMkLst>
            <pc:docMk/>
            <pc:sldMk cId="3780681533" sldId="595"/>
            <ac:picMk id="15" creationId="{59B7079A-0989-98E2-3BEE-2042D35AE531}"/>
          </ac:picMkLst>
        </pc:picChg>
      </pc:sldChg>
      <pc:sldChg chg="addSp modSp mod">
        <pc:chgData name="Lucas Lu" userId="3d919474-0ea4-42b3-be13-2ceeccfd87b1" providerId="ADAL" clId="{49FB61FA-2136-4C41-8A2F-75199062FF69}" dt="2024-08-15T04:47:36.231" v="625" actId="1076"/>
        <pc:sldMkLst>
          <pc:docMk/>
          <pc:sldMk cId="4109262406" sldId="596"/>
        </pc:sldMkLst>
        <pc:spChg chg="add mod">
          <ac:chgData name="Lucas Lu" userId="3d919474-0ea4-42b3-be13-2ceeccfd87b1" providerId="ADAL" clId="{49FB61FA-2136-4C41-8A2F-75199062FF69}" dt="2024-08-15T04:47:36.231" v="625" actId="1076"/>
          <ac:spMkLst>
            <pc:docMk/>
            <pc:sldMk cId="4109262406" sldId="596"/>
            <ac:spMk id="8" creationId="{EAB9E095-3E56-C75D-6EF5-C775113862AE}"/>
          </ac:spMkLst>
        </pc:spChg>
        <pc:spChg chg="add mod">
          <ac:chgData name="Lucas Lu" userId="3d919474-0ea4-42b3-be13-2ceeccfd87b1" providerId="ADAL" clId="{49FB61FA-2136-4C41-8A2F-75199062FF69}" dt="2024-08-15T04:47:29.337" v="623" actId="1076"/>
          <ac:spMkLst>
            <pc:docMk/>
            <pc:sldMk cId="4109262406" sldId="596"/>
            <ac:spMk id="10" creationId="{28A39B84-369E-2040-5E59-E4700E6CF4F4}"/>
          </ac:spMkLst>
        </pc:spChg>
        <pc:picChg chg="add mod">
          <ac:chgData name="Lucas Lu" userId="3d919474-0ea4-42b3-be13-2ceeccfd87b1" providerId="ADAL" clId="{49FB61FA-2136-4C41-8A2F-75199062FF69}" dt="2024-08-15T04:38:04.064" v="13" actId="14100"/>
          <ac:picMkLst>
            <pc:docMk/>
            <pc:sldMk cId="4109262406" sldId="596"/>
            <ac:picMk id="5" creationId="{4DB88D67-A897-CC50-6473-B0959CC9CD4A}"/>
          </ac:picMkLst>
        </pc:picChg>
        <pc:picChg chg="add mod">
          <ac:chgData name="Lucas Lu" userId="3d919474-0ea4-42b3-be13-2ceeccfd87b1" providerId="ADAL" clId="{49FB61FA-2136-4C41-8A2F-75199062FF69}" dt="2024-08-15T04:37:57.002" v="11" actId="1076"/>
          <ac:picMkLst>
            <pc:docMk/>
            <pc:sldMk cId="4109262406" sldId="596"/>
            <ac:picMk id="7" creationId="{8836478E-0E1E-2FF1-CCAF-955EF244019C}"/>
          </ac:picMkLst>
        </pc:picChg>
      </pc:sldChg>
      <pc:sldChg chg="addSp delSp modSp mod">
        <pc:chgData name="Lucas Lu" userId="3d919474-0ea4-42b3-be13-2ceeccfd87b1" providerId="ADAL" clId="{49FB61FA-2136-4C41-8A2F-75199062FF69}" dt="2024-08-15T07:46:17.263" v="4054" actId="1076"/>
        <pc:sldMkLst>
          <pc:docMk/>
          <pc:sldMk cId="1975705603" sldId="597"/>
        </pc:sldMkLst>
        <pc:spChg chg="mod">
          <ac:chgData name="Lucas Lu" userId="3d919474-0ea4-42b3-be13-2ceeccfd87b1" providerId="ADAL" clId="{49FB61FA-2136-4C41-8A2F-75199062FF69}" dt="2024-08-15T07:43:14.081" v="4007" actId="20577"/>
          <ac:spMkLst>
            <pc:docMk/>
            <pc:sldMk cId="1975705603" sldId="597"/>
            <ac:spMk id="3" creationId="{00000000-0000-0000-0000-000000000000}"/>
          </ac:spMkLst>
        </pc:spChg>
        <pc:spChg chg="add mod">
          <ac:chgData name="Lucas Lu" userId="3d919474-0ea4-42b3-be13-2ceeccfd87b1" providerId="ADAL" clId="{49FB61FA-2136-4C41-8A2F-75199062FF69}" dt="2024-08-15T07:42:39.859" v="3974" actId="113"/>
          <ac:spMkLst>
            <pc:docMk/>
            <pc:sldMk cId="1975705603" sldId="597"/>
            <ac:spMk id="4" creationId="{73A90B1F-F477-09ED-D7D2-9D010A129C92}"/>
          </ac:spMkLst>
        </pc:spChg>
        <pc:spChg chg="add mod">
          <ac:chgData name="Lucas Lu" userId="3d919474-0ea4-42b3-be13-2ceeccfd87b1" providerId="ADAL" clId="{49FB61FA-2136-4C41-8A2F-75199062FF69}" dt="2024-08-15T07:28:45.204" v="2648" actId="1076"/>
          <ac:spMkLst>
            <pc:docMk/>
            <pc:sldMk cId="1975705603" sldId="597"/>
            <ac:spMk id="5" creationId="{E38BD510-E954-285F-C120-7B96EB95178C}"/>
          </ac:spMkLst>
        </pc:spChg>
        <pc:spChg chg="add mod">
          <ac:chgData name="Lucas Lu" userId="3d919474-0ea4-42b3-be13-2ceeccfd87b1" providerId="ADAL" clId="{49FB61FA-2136-4C41-8A2F-75199062FF69}" dt="2024-08-15T07:28:35.371" v="2646" actId="1076"/>
          <ac:spMkLst>
            <pc:docMk/>
            <pc:sldMk cId="1975705603" sldId="597"/>
            <ac:spMk id="11" creationId="{618C364E-1E70-B47F-3BEF-A23B057BD760}"/>
          </ac:spMkLst>
        </pc:spChg>
        <pc:spChg chg="add mod">
          <ac:chgData name="Lucas Lu" userId="3d919474-0ea4-42b3-be13-2ceeccfd87b1" providerId="ADAL" clId="{49FB61FA-2136-4C41-8A2F-75199062FF69}" dt="2024-08-15T07:28:56.322" v="2651" actId="1076"/>
          <ac:spMkLst>
            <pc:docMk/>
            <pc:sldMk cId="1975705603" sldId="597"/>
            <ac:spMk id="12" creationId="{39AD7C59-AC14-8A7D-89A2-AA52A636BF5A}"/>
          </ac:spMkLst>
        </pc:spChg>
        <pc:spChg chg="add mod">
          <ac:chgData name="Lucas Lu" userId="3d919474-0ea4-42b3-be13-2ceeccfd87b1" providerId="ADAL" clId="{49FB61FA-2136-4C41-8A2F-75199062FF69}" dt="2024-08-15T07:28:49.067" v="2649" actId="1076"/>
          <ac:spMkLst>
            <pc:docMk/>
            <pc:sldMk cId="1975705603" sldId="597"/>
            <ac:spMk id="13" creationId="{B982F0BF-E4F2-4100-B4EA-950349799772}"/>
          </ac:spMkLst>
        </pc:spChg>
        <pc:spChg chg="add mod">
          <ac:chgData name="Lucas Lu" userId="3d919474-0ea4-42b3-be13-2ceeccfd87b1" providerId="ADAL" clId="{49FB61FA-2136-4C41-8A2F-75199062FF69}" dt="2024-08-15T07:30:21.670" v="2753" actId="20577"/>
          <ac:spMkLst>
            <pc:docMk/>
            <pc:sldMk cId="1975705603" sldId="597"/>
            <ac:spMk id="14" creationId="{E250F597-B3F9-99BC-71E2-02AFAD929EEE}"/>
          </ac:spMkLst>
        </pc:spChg>
        <pc:spChg chg="add mod">
          <ac:chgData name="Lucas Lu" userId="3d919474-0ea4-42b3-be13-2ceeccfd87b1" providerId="ADAL" clId="{49FB61FA-2136-4C41-8A2F-75199062FF69}" dt="2024-08-15T07:30:36.132" v="2755" actId="1076"/>
          <ac:spMkLst>
            <pc:docMk/>
            <pc:sldMk cId="1975705603" sldId="597"/>
            <ac:spMk id="15" creationId="{9FD44B2F-47A4-B25F-DB7C-2817392027F0}"/>
          </ac:spMkLst>
        </pc:spChg>
        <pc:spChg chg="add del mod">
          <ac:chgData name="Lucas Lu" userId="3d919474-0ea4-42b3-be13-2ceeccfd87b1" providerId="ADAL" clId="{49FB61FA-2136-4C41-8A2F-75199062FF69}" dt="2024-08-15T07:31:18.951" v="2757" actId="478"/>
          <ac:spMkLst>
            <pc:docMk/>
            <pc:sldMk cId="1975705603" sldId="597"/>
            <ac:spMk id="16" creationId="{B953D052-1516-820B-0E87-4537078ACBE6}"/>
          </ac:spMkLst>
        </pc:spChg>
        <pc:spChg chg="add mod">
          <ac:chgData name="Lucas Lu" userId="3d919474-0ea4-42b3-be13-2ceeccfd87b1" providerId="ADAL" clId="{49FB61FA-2136-4C41-8A2F-75199062FF69}" dt="2024-08-15T07:32:15.538" v="2820" actId="1076"/>
          <ac:spMkLst>
            <pc:docMk/>
            <pc:sldMk cId="1975705603" sldId="597"/>
            <ac:spMk id="21" creationId="{585435F2-82E8-D676-E553-2B6B729B6229}"/>
          </ac:spMkLst>
        </pc:spChg>
        <pc:spChg chg="add mod">
          <ac:chgData name="Lucas Lu" userId="3d919474-0ea4-42b3-be13-2ceeccfd87b1" providerId="ADAL" clId="{49FB61FA-2136-4C41-8A2F-75199062FF69}" dt="2024-08-15T07:32:54.250" v="2832" actId="1076"/>
          <ac:spMkLst>
            <pc:docMk/>
            <pc:sldMk cId="1975705603" sldId="597"/>
            <ac:spMk id="22" creationId="{6D5B1025-EACC-F652-BE48-2DBB1CBA65B2}"/>
          </ac:spMkLst>
        </pc:spChg>
        <pc:spChg chg="add mod">
          <ac:chgData name="Lucas Lu" userId="3d919474-0ea4-42b3-be13-2ceeccfd87b1" providerId="ADAL" clId="{49FB61FA-2136-4C41-8A2F-75199062FF69}" dt="2024-08-15T07:33:17.024" v="2843" actId="1076"/>
          <ac:spMkLst>
            <pc:docMk/>
            <pc:sldMk cId="1975705603" sldId="597"/>
            <ac:spMk id="23" creationId="{B61E846C-FAA7-D424-DBE9-868B1A0B71E9}"/>
          </ac:spMkLst>
        </pc:spChg>
        <pc:spChg chg="add mod">
          <ac:chgData name="Lucas Lu" userId="3d919474-0ea4-42b3-be13-2ceeccfd87b1" providerId="ADAL" clId="{49FB61FA-2136-4C41-8A2F-75199062FF69}" dt="2024-08-15T07:46:17.263" v="4054" actId="1076"/>
          <ac:spMkLst>
            <pc:docMk/>
            <pc:sldMk cId="1975705603" sldId="597"/>
            <ac:spMk id="24" creationId="{62AFB97C-00EA-0B21-9544-1BA1F4E8910B}"/>
          </ac:spMkLst>
        </pc:spChg>
        <pc:cxnChg chg="add mod">
          <ac:chgData name="Lucas Lu" userId="3d919474-0ea4-42b3-be13-2ceeccfd87b1" providerId="ADAL" clId="{49FB61FA-2136-4C41-8A2F-75199062FF69}" dt="2024-08-15T07:28:39.282" v="2647" actId="1076"/>
          <ac:cxnSpMkLst>
            <pc:docMk/>
            <pc:sldMk cId="1975705603" sldId="597"/>
            <ac:cxnSpMk id="7" creationId="{24D66E8F-12A6-2E0A-FF60-021E212DC00A}"/>
          </ac:cxnSpMkLst>
        </pc:cxnChg>
        <pc:cxnChg chg="add mod">
          <ac:chgData name="Lucas Lu" userId="3d919474-0ea4-42b3-be13-2ceeccfd87b1" providerId="ADAL" clId="{49FB61FA-2136-4C41-8A2F-75199062FF69}" dt="2024-08-15T07:28:52.884" v="2650" actId="1076"/>
          <ac:cxnSpMkLst>
            <pc:docMk/>
            <pc:sldMk cId="1975705603" sldId="597"/>
            <ac:cxnSpMk id="10" creationId="{0E819A19-B9E5-17BD-4B7B-35BC99D5091C}"/>
          </ac:cxnSpMkLst>
        </pc:cxnChg>
        <pc:cxnChg chg="add mod">
          <ac:chgData name="Lucas Lu" userId="3d919474-0ea4-42b3-be13-2ceeccfd87b1" providerId="ADAL" clId="{49FB61FA-2136-4C41-8A2F-75199062FF69}" dt="2024-08-15T07:31:52.522" v="2765" actId="1076"/>
          <ac:cxnSpMkLst>
            <pc:docMk/>
            <pc:sldMk cId="1975705603" sldId="597"/>
            <ac:cxnSpMk id="18" creationId="{2E279FFB-BFC0-2078-FF23-B1644CF21CF6}"/>
          </ac:cxnSpMkLst>
        </pc:cxnChg>
        <pc:cxnChg chg="add mod">
          <ac:chgData name="Lucas Lu" userId="3d919474-0ea4-42b3-be13-2ceeccfd87b1" providerId="ADAL" clId="{49FB61FA-2136-4C41-8A2F-75199062FF69}" dt="2024-08-15T07:33:19.794" v="2844" actId="1076"/>
          <ac:cxnSpMkLst>
            <pc:docMk/>
            <pc:sldMk cId="1975705603" sldId="597"/>
            <ac:cxnSpMk id="19" creationId="{8D79696A-BD10-5073-0815-1D18B1513C2D}"/>
          </ac:cxnSpMkLst>
        </pc:cxnChg>
        <pc:cxnChg chg="add del mod">
          <ac:chgData name="Lucas Lu" userId="3d919474-0ea4-42b3-be13-2ceeccfd87b1" providerId="ADAL" clId="{49FB61FA-2136-4C41-8A2F-75199062FF69}" dt="2024-08-15T07:32:03.598" v="2769" actId="478"/>
          <ac:cxnSpMkLst>
            <pc:docMk/>
            <pc:sldMk cId="1975705603" sldId="597"/>
            <ac:cxnSpMk id="20" creationId="{7B80FAE2-95FD-6158-0800-EFA554392687}"/>
          </ac:cxnSpMkLst>
        </pc:cxnChg>
      </pc:sldChg>
      <pc:sldChg chg="addSp delSp modSp add mod">
        <pc:chgData name="Lucas Lu" userId="3d919474-0ea4-42b3-be13-2ceeccfd87b1" providerId="ADAL" clId="{49FB61FA-2136-4C41-8A2F-75199062FF69}" dt="2024-08-15T07:42:58.727" v="3987" actId="20577"/>
        <pc:sldMkLst>
          <pc:docMk/>
          <pc:sldMk cId="2294758367" sldId="598"/>
        </pc:sldMkLst>
        <pc:spChg chg="mod">
          <ac:chgData name="Lucas Lu" userId="3d919474-0ea4-42b3-be13-2ceeccfd87b1" providerId="ADAL" clId="{49FB61FA-2136-4C41-8A2F-75199062FF69}" dt="2024-08-15T07:42:58.727" v="3987" actId="20577"/>
          <ac:spMkLst>
            <pc:docMk/>
            <pc:sldMk cId="2294758367" sldId="598"/>
            <ac:spMk id="3" creationId="{00000000-0000-0000-0000-000000000000}"/>
          </ac:spMkLst>
        </pc:spChg>
        <pc:spChg chg="del mod">
          <ac:chgData name="Lucas Lu" userId="3d919474-0ea4-42b3-be13-2ceeccfd87b1" providerId="ADAL" clId="{49FB61FA-2136-4C41-8A2F-75199062FF69}" dt="2024-08-15T04:50:46.711" v="633"/>
          <ac:spMkLst>
            <pc:docMk/>
            <pc:sldMk cId="2294758367" sldId="598"/>
            <ac:spMk id="8" creationId="{EAB9E095-3E56-C75D-6EF5-C775113862AE}"/>
          </ac:spMkLst>
        </pc:spChg>
        <pc:spChg chg="del mod">
          <ac:chgData name="Lucas Lu" userId="3d919474-0ea4-42b3-be13-2ceeccfd87b1" providerId="ADAL" clId="{49FB61FA-2136-4C41-8A2F-75199062FF69}" dt="2024-08-15T04:50:46.712" v="635"/>
          <ac:spMkLst>
            <pc:docMk/>
            <pc:sldMk cId="2294758367" sldId="598"/>
            <ac:spMk id="10" creationId="{28A39B84-369E-2040-5E59-E4700E6CF4F4}"/>
          </ac:spMkLst>
        </pc:spChg>
        <pc:spChg chg="add del mod">
          <ac:chgData name="Lucas Lu" userId="3d919474-0ea4-42b3-be13-2ceeccfd87b1" providerId="ADAL" clId="{49FB61FA-2136-4C41-8A2F-75199062FF69}" dt="2024-08-15T04:56:07.961" v="710"/>
          <ac:spMkLst>
            <pc:docMk/>
            <pc:sldMk cId="2294758367" sldId="598"/>
            <ac:spMk id="12" creationId="{16BD1DB3-6212-68F7-E2AF-9AECEFBC8AD0}"/>
          </ac:spMkLst>
        </pc:spChg>
        <pc:spChg chg="add mod">
          <ac:chgData name="Lucas Lu" userId="3d919474-0ea4-42b3-be13-2ceeccfd87b1" providerId="ADAL" clId="{49FB61FA-2136-4C41-8A2F-75199062FF69}" dt="2024-08-15T06:45:28.139" v="1250" actId="255"/>
          <ac:spMkLst>
            <pc:docMk/>
            <pc:sldMk cId="2294758367" sldId="598"/>
            <ac:spMk id="13" creationId="{0DAFD040-F1A0-437F-A356-485EC64B01A6}"/>
          </ac:spMkLst>
        </pc:spChg>
        <pc:spChg chg="add del mod">
          <ac:chgData name="Lucas Lu" userId="3d919474-0ea4-42b3-be13-2ceeccfd87b1" providerId="ADAL" clId="{49FB61FA-2136-4C41-8A2F-75199062FF69}" dt="2024-08-15T06:49:08.551" v="1270" actId="478"/>
          <ac:spMkLst>
            <pc:docMk/>
            <pc:sldMk cId="2294758367" sldId="598"/>
            <ac:spMk id="14" creationId="{86F25072-59B4-372A-8007-1CD72563E020}"/>
          </ac:spMkLst>
        </pc:spChg>
        <pc:spChg chg="add del mod">
          <ac:chgData name="Lucas Lu" userId="3d919474-0ea4-42b3-be13-2ceeccfd87b1" providerId="ADAL" clId="{49FB61FA-2136-4C41-8A2F-75199062FF69}" dt="2024-08-15T06:46:34.078" v="1256" actId="478"/>
          <ac:spMkLst>
            <pc:docMk/>
            <pc:sldMk cId="2294758367" sldId="598"/>
            <ac:spMk id="15" creationId="{B8D67464-2D9E-5A4A-8812-B6DECF876A27}"/>
          </ac:spMkLst>
        </pc:spChg>
        <pc:spChg chg="add del">
          <ac:chgData name="Lucas Lu" userId="3d919474-0ea4-42b3-be13-2ceeccfd87b1" providerId="ADAL" clId="{49FB61FA-2136-4C41-8A2F-75199062FF69}" dt="2024-08-15T06:46:49.437" v="1258" actId="478"/>
          <ac:spMkLst>
            <pc:docMk/>
            <pc:sldMk cId="2294758367" sldId="598"/>
            <ac:spMk id="16" creationId="{6F194C4F-C4EC-DA62-ECAC-F82A924AFFBC}"/>
          </ac:spMkLst>
        </pc:spChg>
        <pc:spChg chg="add del mod">
          <ac:chgData name="Lucas Lu" userId="3d919474-0ea4-42b3-be13-2ceeccfd87b1" providerId="ADAL" clId="{49FB61FA-2136-4C41-8A2F-75199062FF69}" dt="2024-08-15T06:49:10.404" v="1273" actId="478"/>
          <ac:spMkLst>
            <pc:docMk/>
            <pc:sldMk cId="2294758367" sldId="598"/>
            <ac:spMk id="20" creationId="{EEDCC4E3-6029-2E11-1F86-7F841B9A31CD}"/>
          </ac:spMkLst>
        </pc:spChg>
        <pc:spChg chg="add del mod">
          <ac:chgData name="Lucas Lu" userId="3d919474-0ea4-42b3-be13-2ceeccfd87b1" providerId="ADAL" clId="{49FB61FA-2136-4C41-8A2F-75199062FF69}" dt="2024-08-15T06:49:08.553" v="1272"/>
          <ac:spMkLst>
            <pc:docMk/>
            <pc:sldMk cId="2294758367" sldId="598"/>
            <ac:spMk id="21" creationId="{F1B62A46-22E6-7227-616B-E279469EC450}"/>
          </ac:spMkLst>
        </pc:spChg>
        <pc:spChg chg="add mod">
          <ac:chgData name="Lucas Lu" userId="3d919474-0ea4-42b3-be13-2ceeccfd87b1" providerId="ADAL" clId="{49FB61FA-2136-4C41-8A2F-75199062FF69}" dt="2024-08-15T07:03:02.096" v="1481" actId="14100"/>
          <ac:spMkLst>
            <pc:docMk/>
            <pc:sldMk cId="2294758367" sldId="598"/>
            <ac:spMk id="22" creationId="{42D4403C-6F53-71E8-B909-7B88CE7320D5}"/>
          </ac:spMkLst>
        </pc:spChg>
        <pc:spChg chg="add mod">
          <ac:chgData name="Lucas Lu" userId="3d919474-0ea4-42b3-be13-2ceeccfd87b1" providerId="ADAL" clId="{49FB61FA-2136-4C41-8A2F-75199062FF69}" dt="2024-08-15T07:02:54.262" v="1479" actId="122"/>
          <ac:spMkLst>
            <pc:docMk/>
            <pc:sldMk cId="2294758367" sldId="598"/>
            <ac:spMk id="23" creationId="{D2DCDA0A-CC92-B0C4-2860-C07CC6D3F016}"/>
          </ac:spMkLst>
        </pc:spChg>
        <pc:spChg chg="add">
          <ac:chgData name="Lucas Lu" userId="3d919474-0ea4-42b3-be13-2ceeccfd87b1" providerId="ADAL" clId="{49FB61FA-2136-4C41-8A2F-75199062FF69}" dt="2024-08-15T06:58:52.569" v="1334" actId="11529"/>
          <ac:spMkLst>
            <pc:docMk/>
            <pc:sldMk cId="2294758367" sldId="598"/>
            <ac:spMk id="24" creationId="{C8A24B8F-40EF-FA79-5040-F963D34D6C41}"/>
          </ac:spMkLst>
        </pc:spChg>
        <pc:spChg chg="add del mod">
          <ac:chgData name="Lucas Lu" userId="3d919474-0ea4-42b3-be13-2ceeccfd87b1" providerId="ADAL" clId="{49FB61FA-2136-4C41-8A2F-75199062FF69}" dt="2024-08-15T07:00:00.246" v="1353" actId="478"/>
          <ac:spMkLst>
            <pc:docMk/>
            <pc:sldMk cId="2294758367" sldId="598"/>
            <ac:spMk id="25" creationId="{5A069F05-B44E-15E4-E33B-FE22C0176AFB}"/>
          </ac:spMkLst>
        </pc:spChg>
        <pc:spChg chg="add mod">
          <ac:chgData name="Lucas Lu" userId="3d919474-0ea4-42b3-be13-2ceeccfd87b1" providerId="ADAL" clId="{49FB61FA-2136-4C41-8A2F-75199062FF69}" dt="2024-08-15T07:00:05.991" v="1355" actId="14100"/>
          <ac:spMkLst>
            <pc:docMk/>
            <pc:sldMk cId="2294758367" sldId="598"/>
            <ac:spMk id="26" creationId="{A2774D08-B67D-93C8-D2C6-0335A6194E27}"/>
          </ac:spMkLst>
        </pc:spChg>
        <pc:spChg chg="add mod">
          <ac:chgData name="Lucas Lu" userId="3d919474-0ea4-42b3-be13-2ceeccfd87b1" providerId="ADAL" clId="{49FB61FA-2136-4C41-8A2F-75199062FF69}" dt="2024-08-15T07:02:44.102" v="1477" actId="255"/>
          <ac:spMkLst>
            <pc:docMk/>
            <pc:sldMk cId="2294758367" sldId="598"/>
            <ac:spMk id="27" creationId="{4139FC8E-E069-557C-8C6B-4BF8BF49CDBC}"/>
          </ac:spMkLst>
        </pc:spChg>
        <pc:spChg chg="add mod">
          <ac:chgData name="Lucas Lu" userId="3d919474-0ea4-42b3-be13-2ceeccfd87b1" providerId="ADAL" clId="{49FB61FA-2136-4C41-8A2F-75199062FF69}" dt="2024-08-15T07:03:50.167" v="1510" actId="1076"/>
          <ac:spMkLst>
            <pc:docMk/>
            <pc:sldMk cId="2294758367" sldId="598"/>
            <ac:spMk id="28" creationId="{9171EB88-FE69-F93E-41D5-4E464C548E7C}"/>
          </ac:spMkLst>
        </pc:spChg>
        <pc:spChg chg="add mod">
          <ac:chgData name="Lucas Lu" userId="3d919474-0ea4-42b3-be13-2ceeccfd87b1" providerId="ADAL" clId="{49FB61FA-2136-4C41-8A2F-75199062FF69}" dt="2024-08-15T07:05:17.941" v="1564" actId="1076"/>
          <ac:spMkLst>
            <pc:docMk/>
            <pc:sldMk cId="2294758367" sldId="598"/>
            <ac:spMk id="29" creationId="{15D1E39A-8420-5329-5057-2547520FCA74}"/>
          </ac:spMkLst>
        </pc:spChg>
        <pc:spChg chg="add mod">
          <ac:chgData name="Lucas Lu" userId="3d919474-0ea4-42b3-be13-2ceeccfd87b1" providerId="ADAL" clId="{49FB61FA-2136-4C41-8A2F-75199062FF69}" dt="2024-08-15T07:05:13.358" v="1563" actId="1076"/>
          <ac:spMkLst>
            <pc:docMk/>
            <pc:sldMk cId="2294758367" sldId="598"/>
            <ac:spMk id="30" creationId="{81E15325-1F29-0E90-D15B-1143B959D2E5}"/>
          </ac:spMkLst>
        </pc:spChg>
        <pc:picChg chg="del">
          <ac:chgData name="Lucas Lu" userId="3d919474-0ea4-42b3-be13-2ceeccfd87b1" providerId="ADAL" clId="{49FB61FA-2136-4C41-8A2F-75199062FF69}" dt="2024-08-15T04:50:46.710" v="631" actId="478"/>
          <ac:picMkLst>
            <pc:docMk/>
            <pc:sldMk cId="2294758367" sldId="598"/>
            <ac:picMk id="5" creationId="{4DB88D67-A897-CC50-6473-B0959CC9CD4A}"/>
          </ac:picMkLst>
        </pc:picChg>
        <pc:picChg chg="add mod">
          <ac:chgData name="Lucas Lu" userId="3d919474-0ea4-42b3-be13-2ceeccfd87b1" providerId="ADAL" clId="{49FB61FA-2136-4C41-8A2F-75199062FF69}" dt="2024-08-15T04:54:54.024" v="644" actId="1076"/>
          <ac:picMkLst>
            <pc:docMk/>
            <pc:sldMk cId="2294758367" sldId="598"/>
            <ac:picMk id="6" creationId="{53CFBC19-6038-39B1-8A1B-80656880262D}"/>
          </ac:picMkLst>
        </pc:picChg>
        <pc:picChg chg="del">
          <ac:chgData name="Lucas Lu" userId="3d919474-0ea4-42b3-be13-2ceeccfd87b1" providerId="ADAL" clId="{49FB61FA-2136-4C41-8A2F-75199062FF69}" dt="2024-08-15T04:50:35.665" v="627" actId="478"/>
          <ac:picMkLst>
            <pc:docMk/>
            <pc:sldMk cId="2294758367" sldId="598"/>
            <ac:picMk id="7" creationId="{8836478E-0E1E-2FF1-CCAF-955EF244019C}"/>
          </ac:picMkLst>
        </pc:picChg>
        <pc:picChg chg="add mod">
          <ac:chgData name="Lucas Lu" userId="3d919474-0ea4-42b3-be13-2ceeccfd87b1" providerId="ADAL" clId="{49FB61FA-2136-4C41-8A2F-75199062FF69}" dt="2024-08-15T04:54:52.286" v="643" actId="1076"/>
          <ac:picMkLst>
            <pc:docMk/>
            <pc:sldMk cId="2294758367" sldId="598"/>
            <ac:picMk id="11" creationId="{3CE28EBE-EAAB-A0F5-6252-46B7C2EF2F99}"/>
          </ac:picMkLst>
        </pc:picChg>
        <pc:cxnChg chg="add del mod">
          <ac:chgData name="Lucas Lu" userId="3d919474-0ea4-42b3-be13-2ceeccfd87b1" providerId="ADAL" clId="{49FB61FA-2136-4C41-8A2F-75199062FF69}" dt="2024-08-15T06:47:36.904" v="1263" actId="478"/>
          <ac:cxnSpMkLst>
            <pc:docMk/>
            <pc:sldMk cId="2294758367" sldId="598"/>
            <ac:cxnSpMk id="18" creationId="{EDCBC45E-6643-4F93-397A-B063C6AC7B19}"/>
          </ac:cxnSpMkLst>
        </pc:cxnChg>
      </pc:sldChg>
      <pc:sldChg chg="addSp delSp modSp add mod">
        <pc:chgData name="Lucas Lu" userId="3d919474-0ea4-42b3-be13-2ceeccfd87b1" providerId="ADAL" clId="{49FB61FA-2136-4C41-8A2F-75199062FF69}" dt="2024-08-15T08:37:49.105" v="7356" actId="2710"/>
        <pc:sldMkLst>
          <pc:docMk/>
          <pc:sldMk cId="4180046909" sldId="599"/>
        </pc:sldMkLst>
        <pc:spChg chg="mod">
          <ac:chgData name="Lucas Lu" userId="3d919474-0ea4-42b3-be13-2ceeccfd87b1" providerId="ADAL" clId="{49FB61FA-2136-4C41-8A2F-75199062FF69}" dt="2024-08-15T08:33:57.850" v="6778" actId="20577"/>
          <ac:spMkLst>
            <pc:docMk/>
            <pc:sldMk cId="4180046909" sldId="599"/>
            <ac:spMk id="3" creationId="{00000000-0000-0000-0000-000000000000}"/>
          </ac:spMkLst>
        </pc:spChg>
        <pc:spChg chg="add del mod">
          <ac:chgData name="Lucas Lu" userId="3d919474-0ea4-42b3-be13-2ceeccfd87b1" providerId="ADAL" clId="{49FB61FA-2136-4C41-8A2F-75199062FF69}" dt="2024-08-15T08:34:05.299" v="6781"/>
          <ac:spMkLst>
            <pc:docMk/>
            <pc:sldMk cId="4180046909" sldId="599"/>
            <ac:spMk id="4" creationId="{7C1E47C9-6312-04DB-2DF4-D46ABD877299}"/>
          </ac:spMkLst>
        </pc:spChg>
        <pc:spChg chg="add mod">
          <ac:chgData name="Lucas Lu" userId="3d919474-0ea4-42b3-be13-2ceeccfd87b1" providerId="ADAL" clId="{49FB61FA-2136-4C41-8A2F-75199062FF69}" dt="2024-08-15T08:37:49.105" v="7356" actId="2710"/>
          <ac:spMkLst>
            <pc:docMk/>
            <pc:sldMk cId="4180046909" sldId="599"/>
            <ac:spMk id="5" creationId="{3387FAC9-D73D-7F5F-9038-FB758BFA778F}"/>
          </ac:spMkLst>
        </pc:spChg>
      </pc:sldChg>
      <pc:sldChg chg="addSp modSp add mod">
        <pc:chgData name="Lucas Lu" userId="3d919474-0ea4-42b3-be13-2ceeccfd87b1" providerId="ADAL" clId="{49FB61FA-2136-4C41-8A2F-75199062FF69}" dt="2024-08-15T07:43:37.146" v="4024" actId="20577"/>
        <pc:sldMkLst>
          <pc:docMk/>
          <pc:sldMk cId="3675573834" sldId="600"/>
        </pc:sldMkLst>
        <pc:spChg chg="mod">
          <ac:chgData name="Lucas Lu" userId="3d919474-0ea4-42b3-be13-2ceeccfd87b1" providerId="ADAL" clId="{49FB61FA-2136-4C41-8A2F-75199062FF69}" dt="2024-08-15T07:43:37.146" v="4024" actId="20577"/>
          <ac:spMkLst>
            <pc:docMk/>
            <pc:sldMk cId="3675573834" sldId="600"/>
            <ac:spMk id="3" creationId="{00000000-0000-0000-0000-000000000000}"/>
          </ac:spMkLst>
        </pc:spChg>
        <pc:spChg chg="add mod">
          <ac:chgData name="Lucas Lu" userId="3d919474-0ea4-42b3-be13-2ceeccfd87b1" providerId="ADAL" clId="{49FB61FA-2136-4C41-8A2F-75199062FF69}" dt="2024-08-15T07:42:34.258" v="3973" actId="113"/>
          <ac:spMkLst>
            <pc:docMk/>
            <pc:sldMk cId="3675573834" sldId="600"/>
            <ac:spMk id="4" creationId="{DACEC94B-5407-79CD-515B-A131A0EB070D}"/>
          </ac:spMkLst>
        </pc:spChg>
      </pc:sldChg>
      <pc:sldChg chg="addSp delSp modSp add del mod">
        <pc:chgData name="Lucas Lu" userId="3d919474-0ea4-42b3-be13-2ceeccfd87b1" providerId="ADAL" clId="{49FB61FA-2136-4C41-8A2F-75199062FF69}" dt="2024-08-15T08:04:18.543" v="4097" actId="2696"/>
        <pc:sldMkLst>
          <pc:docMk/>
          <pc:sldMk cId="1865963901" sldId="601"/>
        </pc:sldMkLst>
        <pc:spChg chg="mod">
          <ac:chgData name="Lucas Lu" userId="3d919474-0ea4-42b3-be13-2ceeccfd87b1" providerId="ADAL" clId="{49FB61FA-2136-4C41-8A2F-75199062FF69}" dt="2024-08-15T07:43:58.694" v="4037" actId="20577"/>
          <ac:spMkLst>
            <pc:docMk/>
            <pc:sldMk cId="1865963901" sldId="601"/>
            <ac:spMk id="3" creationId="{00000000-0000-0000-0000-000000000000}"/>
          </ac:spMkLst>
        </pc:spChg>
        <pc:picChg chg="add del mod">
          <ac:chgData name="Lucas Lu" userId="3d919474-0ea4-42b3-be13-2ceeccfd87b1" providerId="ADAL" clId="{49FB61FA-2136-4C41-8A2F-75199062FF69}" dt="2024-08-15T07:57:26.028" v="4069" actId="478"/>
          <ac:picMkLst>
            <pc:docMk/>
            <pc:sldMk cId="1865963901" sldId="601"/>
            <ac:picMk id="5" creationId="{FDD4315B-E08C-AE67-04F9-4BF460866FED}"/>
          </ac:picMkLst>
        </pc:picChg>
        <pc:picChg chg="add mod">
          <ac:chgData name="Lucas Lu" userId="3d919474-0ea4-42b3-be13-2ceeccfd87b1" providerId="ADAL" clId="{49FB61FA-2136-4C41-8A2F-75199062FF69}" dt="2024-08-15T07:51:10.982" v="4062" actId="1076"/>
          <ac:picMkLst>
            <pc:docMk/>
            <pc:sldMk cId="1865963901" sldId="601"/>
            <ac:picMk id="7" creationId="{60AAAF1E-279B-223B-AF3D-5A7BD1B668FB}"/>
          </ac:picMkLst>
        </pc:picChg>
        <pc:picChg chg="add mod">
          <ac:chgData name="Lucas Lu" userId="3d919474-0ea4-42b3-be13-2ceeccfd87b1" providerId="ADAL" clId="{49FB61FA-2136-4C41-8A2F-75199062FF69}" dt="2024-08-15T07:54:14.836" v="4068" actId="1076"/>
          <ac:picMkLst>
            <pc:docMk/>
            <pc:sldMk cId="1865963901" sldId="601"/>
            <ac:picMk id="9" creationId="{7F8A2D2C-CF49-66A1-0FD5-A4A3EE263C28}"/>
          </ac:picMkLst>
        </pc:picChg>
        <pc:picChg chg="add mod">
          <ac:chgData name="Lucas Lu" userId="3d919474-0ea4-42b3-be13-2ceeccfd87b1" providerId="ADAL" clId="{49FB61FA-2136-4C41-8A2F-75199062FF69}" dt="2024-08-15T07:57:49.373" v="4072" actId="1076"/>
          <ac:picMkLst>
            <pc:docMk/>
            <pc:sldMk cId="1865963901" sldId="601"/>
            <ac:picMk id="11" creationId="{D74526F6-CDE8-28D4-B71C-CD2B3662BAB4}"/>
          </ac:picMkLst>
        </pc:picChg>
      </pc:sldChg>
      <pc:sldChg chg="addSp modSp add mod">
        <pc:chgData name="Lucas Lu" userId="3d919474-0ea4-42b3-be13-2ceeccfd87b1" providerId="ADAL" clId="{49FB61FA-2136-4C41-8A2F-75199062FF69}" dt="2024-08-15T08:33:09.622" v="6715" actId="255"/>
        <pc:sldMkLst>
          <pc:docMk/>
          <pc:sldMk cId="738081941" sldId="602"/>
        </pc:sldMkLst>
        <pc:spChg chg="mod">
          <ac:chgData name="Lucas Lu" userId="3d919474-0ea4-42b3-be13-2ceeccfd87b1" providerId="ADAL" clId="{49FB61FA-2136-4C41-8A2F-75199062FF69}" dt="2024-08-15T08:20:34.733" v="4966" actId="20577"/>
          <ac:spMkLst>
            <pc:docMk/>
            <pc:sldMk cId="738081941" sldId="602"/>
            <ac:spMk id="3" creationId="{00000000-0000-0000-0000-000000000000}"/>
          </ac:spMkLst>
        </pc:spChg>
        <pc:spChg chg="add mod">
          <ac:chgData name="Lucas Lu" userId="3d919474-0ea4-42b3-be13-2ceeccfd87b1" providerId="ADAL" clId="{49FB61FA-2136-4C41-8A2F-75199062FF69}" dt="2024-08-15T08:33:09.622" v="6715" actId="255"/>
          <ac:spMkLst>
            <pc:docMk/>
            <pc:sldMk cId="738081941" sldId="602"/>
            <ac:spMk id="4" creationId="{93F3BF3F-55E5-50FE-66FD-D0AAF861D195}"/>
          </ac:spMkLst>
        </pc:spChg>
      </pc:sldChg>
      <pc:sldChg chg="addSp delSp modSp add mod">
        <pc:chgData name="Lucas Lu" userId="3d919474-0ea4-42b3-be13-2ceeccfd87b1" providerId="ADAL" clId="{49FB61FA-2136-4C41-8A2F-75199062FF69}" dt="2024-08-15T08:38:36.750" v="7373" actId="20577"/>
        <pc:sldMkLst>
          <pc:docMk/>
          <pc:sldMk cId="3868963518" sldId="603"/>
        </pc:sldMkLst>
        <pc:spChg chg="mod">
          <ac:chgData name="Lucas Lu" userId="3d919474-0ea4-42b3-be13-2ceeccfd87b1" providerId="ADAL" clId="{49FB61FA-2136-4C41-8A2F-75199062FF69}" dt="2024-08-15T08:38:36.750" v="7373" actId="20577"/>
          <ac:spMkLst>
            <pc:docMk/>
            <pc:sldMk cId="3868963518" sldId="603"/>
            <ac:spMk id="3" creationId="{00000000-0000-0000-0000-000000000000}"/>
          </ac:spMkLst>
        </pc:spChg>
        <pc:spChg chg="add mod">
          <ac:chgData name="Lucas Lu" userId="3d919474-0ea4-42b3-be13-2ceeccfd87b1" providerId="ADAL" clId="{49FB61FA-2136-4C41-8A2F-75199062FF69}" dt="2024-08-15T08:20:04.945" v="4951" actId="1076"/>
          <ac:spMkLst>
            <pc:docMk/>
            <pc:sldMk cId="3868963518" sldId="603"/>
            <ac:spMk id="13" creationId="{3D318195-85BE-F2CC-F9EB-8B5430AEE633}"/>
          </ac:spMkLst>
        </pc:spChg>
        <pc:picChg chg="add del mod">
          <ac:chgData name="Lucas Lu" userId="3d919474-0ea4-42b3-be13-2ceeccfd87b1" providerId="ADAL" clId="{49FB61FA-2136-4C41-8A2F-75199062FF69}" dt="2024-08-15T08:04:26.261" v="4099" actId="478"/>
          <ac:picMkLst>
            <pc:docMk/>
            <pc:sldMk cId="3868963518" sldId="603"/>
            <ac:picMk id="5" creationId="{B5EEBAFC-BD87-A79D-B2F3-F620634AFC0B}"/>
          </ac:picMkLst>
        </pc:picChg>
        <pc:picChg chg="del mod">
          <ac:chgData name="Lucas Lu" userId="3d919474-0ea4-42b3-be13-2ceeccfd87b1" providerId="ADAL" clId="{49FB61FA-2136-4C41-8A2F-75199062FF69}" dt="2024-08-15T08:04:24.755" v="4098" actId="478"/>
          <ac:picMkLst>
            <pc:docMk/>
            <pc:sldMk cId="3868963518" sldId="603"/>
            <ac:picMk id="7" creationId="{60AAAF1E-279B-223B-AF3D-5A7BD1B668FB}"/>
          </ac:picMkLst>
        </pc:picChg>
        <pc:picChg chg="add mod">
          <ac:chgData name="Lucas Lu" userId="3d919474-0ea4-42b3-be13-2ceeccfd87b1" providerId="ADAL" clId="{49FB61FA-2136-4C41-8A2F-75199062FF69}" dt="2024-08-15T08:05:52.859" v="4113" actId="14100"/>
          <ac:picMkLst>
            <pc:docMk/>
            <pc:sldMk cId="3868963518" sldId="603"/>
            <ac:picMk id="8" creationId="{03CA757C-A9FE-8C61-B8D1-7C7A567F4AC5}"/>
          </ac:picMkLst>
        </pc:picChg>
        <pc:picChg chg="mod">
          <ac:chgData name="Lucas Lu" userId="3d919474-0ea4-42b3-be13-2ceeccfd87b1" providerId="ADAL" clId="{49FB61FA-2136-4C41-8A2F-75199062FF69}" dt="2024-08-15T08:04:46.100" v="4112" actId="1076"/>
          <ac:picMkLst>
            <pc:docMk/>
            <pc:sldMk cId="3868963518" sldId="603"/>
            <ac:picMk id="9" creationId="{7F8A2D2C-CF49-66A1-0FD5-A4A3EE263C28}"/>
          </ac:picMkLst>
        </pc:picChg>
        <pc:picChg chg="mod">
          <ac:chgData name="Lucas Lu" userId="3d919474-0ea4-42b3-be13-2ceeccfd87b1" providerId="ADAL" clId="{49FB61FA-2136-4C41-8A2F-75199062FF69}" dt="2024-08-15T08:05:56.516" v="4114" actId="1076"/>
          <ac:picMkLst>
            <pc:docMk/>
            <pc:sldMk cId="3868963518" sldId="603"/>
            <ac:picMk id="11" creationId="{D74526F6-CDE8-28D4-B71C-CD2B3662BAB4}"/>
          </ac:picMkLst>
        </pc:picChg>
        <pc:picChg chg="add del mod">
          <ac:chgData name="Lucas Lu" userId="3d919474-0ea4-42b3-be13-2ceeccfd87b1" providerId="ADAL" clId="{49FB61FA-2136-4C41-8A2F-75199062FF69}" dt="2024-08-15T08:04:27.623" v="4100" actId="478"/>
          <ac:picMkLst>
            <pc:docMk/>
            <pc:sldMk cId="3868963518" sldId="603"/>
            <ac:picMk id="12" creationId="{5EF0BF23-B8D0-1F23-8803-1118F0C53D9C}"/>
          </ac:picMkLst>
        </pc:picChg>
      </pc:sldChg>
      <pc:sldChg chg="delSp modSp add mod">
        <pc:chgData name="Lucas Lu" userId="3d919474-0ea4-42b3-be13-2ceeccfd87b1" providerId="ADAL" clId="{49FB61FA-2136-4C41-8A2F-75199062FF69}" dt="2024-08-15T08:38:48.804" v="7394" actId="20577"/>
        <pc:sldMkLst>
          <pc:docMk/>
          <pc:sldMk cId="949382574" sldId="604"/>
        </pc:sldMkLst>
        <pc:spChg chg="mod">
          <ac:chgData name="Lucas Lu" userId="3d919474-0ea4-42b3-be13-2ceeccfd87b1" providerId="ADAL" clId="{49FB61FA-2136-4C41-8A2F-75199062FF69}" dt="2024-08-15T08:38:48.804" v="7394" actId="20577"/>
          <ac:spMkLst>
            <pc:docMk/>
            <pc:sldMk cId="949382574" sldId="604"/>
            <ac:spMk id="3" creationId="{00000000-0000-0000-0000-000000000000}"/>
          </ac:spMkLst>
        </pc:spChg>
        <pc:picChg chg="mod">
          <ac:chgData name="Lucas Lu" userId="3d919474-0ea4-42b3-be13-2ceeccfd87b1" providerId="ADAL" clId="{49FB61FA-2136-4C41-8A2F-75199062FF69}" dt="2024-08-15T08:06:35.932" v="4131" actId="14100"/>
          <ac:picMkLst>
            <pc:docMk/>
            <pc:sldMk cId="949382574" sldId="604"/>
            <ac:picMk id="5" creationId="{B5EEBAFC-BD87-A79D-B2F3-F620634AFC0B}"/>
          </ac:picMkLst>
        </pc:picChg>
        <pc:picChg chg="mod">
          <ac:chgData name="Lucas Lu" userId="3d919474-0ea4-42b3-be13-2ceeccfd87b1" providerId="ADAL" clId="{49FB61FA-2136-4C41-8A2F-75199062FF69}" dt="2024-08-15T08:06:12.476" v="4121" actId="14100"/>
          <ac:picMkLst>
            <pc:docMk/>
            <pc:sldMk cId="949382574" sldId="604"/>
            <ac:picMk id="7" creationId="{60AAAF1E-279B-223B-AF3D-5A7BD1B668FB}"/>
          </ac:picMkLst>
        </pc:picChg>
        <pc:picChg chg="del">
          <ac:chgData name="Lucas Lu" userId="3d919474-0ea4-42b3-be13-2ceeccfd87b1" providerId="ADAL" clId="{49FB61FA-2136-4C41-8A2F-75199062FF69}" dt="2024-08-15T08:06:04.216" v="4117" actId="478"/>
          <ac:picMkLst>
            <pc:docMk/>
            <pc:sldMk cId="949382574" sldId="604"/>
            <ac:picMk id="8" creationId="{03CA757C-A9FE-8C61-B8D1-7C7A567F4AC5}"/>
          </ac:picMkLst>
        </pc:picChg>
        <pc:picChg chg="del">
          <ac:chgData name="Lucas Lu" userId="3d919474-0ea4-42b3-be13-2ceeccfd87b1" providerId="ADAL" clId="{49FB61FA-2136-4C41-8A2F-75199062FF69}" dt="2024-08-15T08:06:03.500" v="4116" actId="478"/>
          <ac:picMkLst>
            <pc:docMk/>
            <pc:sldMk cId="949382574" sldId="604"/>
            <ac:picMk id="9" creationId="{7F8A2D2C-CF49-66A1-0FD5-A4A3EE263C28}"/>
          </ac:picMkLst>
        </pc:picChg>
        <pc:picChg chg="del">
          <ac:chgData name="Lucas Lu" userId="3d919474-0ea4-42b3-be13-2ceeccfd87b1" providerId="ADAL" clId="{49FB61FA-2136-4C41-8A2F-75199062FF69}" dt="2024-08-15T08:06:02.808" v="4115" actId="478"/>
          <ac:picMkLst>
            <pc:docMk/>
            <pc:sldMk cId="949382574" sldId="604"/>
            <ac:picMk id="11" creationId="{D74526F6-CDE8-28D4-B71C-CD2B3662BAB4}"/>
          </ac:picMkLst>
        </pc:picChg>
        <pc:picChg chg="mod">
          <ac:chgData name="Lucas Lu" userId="3d919474-0ea4-42b3-be13-2ceeccfd87b1" providerId="ADAL" clId="{49FB61FA-2136-4C41-8A2F-75199062FF69}" dt="2024-08-15T08:20:15.577" v="4952" actId="1076"/>
          <ac:picMkLst>
            <pc:docMk/>
            <pc:sldMk cId="949382574" sldId="604"/>
            <ac:picMk id="12" creationId="{5EF0BF23-B8D0-1F23-8803-1118F0C53D9C}"/>
          </ac:picMkLst>
        </pc:picChg>
      </pc:sldChg>
      <pc:sldChg chg="addSp modSp add mod ord">
        <pc:chgData name="Lucas Lu" userId="3d919474-0ea4-42b3-be13-2ceeccfd87b1" providerId="ADAL" clId="{49FB61FA-2136-4C41-8A2F-75199062FF69}" dt="2024-08-16T01:34:15.527" v="9465" actId="1076"/>
        <pc:sldMkLst>
          <pc:docMk/>
          <pc:sldMk cId="1873036945" sldId="605"/>
        </pc:sldMkLst>
        <pc:spChg chg="mod">
          <ac:chgData name="Lucas Lu" userId="3d919474-0ea4-42b3-be13-2ceeccfd87b1" providerId="ADAL" clId="{49FB61FA-2136-4C41-8A2F-75199062FF69}" dt="2024-08-15T09:35:59.418" v="8056" actId="20577"/>
          <ac:spMkLst>
            <pc:docMk/>
            <pc:sldMk cId="1873036945" sldId="605"/>
            <ac:spMk id="3" creationId="{00000000-0000-0000-0000-000000000000}"/>
          </ac:spMkLst>
        </pc:spChg>
        <pc:spChg chg="add mod">
          <ac:chgData name="Lucas Lu" userId="3d919474-0ea4-42b3-be13-2ceeccfd87b1" providerId="ADAL" clId="{49FB61FA-2136-4C41-8A2F-75199062FF69}" dt="2024-08-15T09:42:23.128" v="8699" actId="20577"/>
          <ac:spMkLst>
            <pc:docMk/>
            <pc:sldMk cId="1873036945" sldId="605"/>
            <ac:spMk id="4" creationId="{961F20CA-5A68-3845-5D23-B6D5DC092E6E}"/>
          </ac:spMkLst>
        </pc:spChg>
        <pc:picChg chg="add mod">
          <ac:chgData name="Lucas Lu" userId="3d919474-0ea4-42b3-be13-2ceeccfd87b1" providerId="ADAL" clId="{49FB61FA-2136-4C41-8A2F-75199062FF69}" dt="2024-08-16T01:34:15.527" v="9465" actId="1076"/>
          <ac:picMkLst>
            <pc:docMk/>
            <pc:sldMk cId="1873036945" sldId="605"/>
            <ac:picMk id="6" creationId="{AD16CFA1-7FC8-FCA0-28B7-2E7323D94ED3}"/>
          </ac:picMkLst>
        </pc:picChg>
      </pc:sldChg>
      <pc:sldChg chg="addSp modSp add mod">
        <pc:chgData name="Lucas Lu" userId="3d919474-0ea4-42b3-be13-2ceeccfd87b1" providerId="ADAL" clId="{49FB61FA-2136-4C41-8A2F-75199062FF69}" dt="2024-08-16T02:45:07.425" v="10760" actId="255"/>
        <pc:sldMkLst>
          <pc:docMk/>
          <pc:sldMk cId="1044574327" sldId="606"/>
        </pc:sldMkLst>
        <pc:spChg chg="add mod">
          <ac:chgData name="Lucas Lu" userId="3d919474-0ea4-42b3-be13-2ceeccfd87b1" providerId="ADAL" clId="{49FB61FA-2136-4C41-8A2F-75199062FF69}" dt="2024-08-16T02:45:07.425" v="10760" actId="255"/>
          <ac:spMkLst>
            <pc:docMk/>
            <pc:sldMk cId="1044574327" sldId="606"/>
            <ac:spMk id="6" creationId="{F253B014-A677-2F7C-2698-A395C98520DB}"/>
          </ac:spMkLst>
        </pc:spChg>
        <pc:picChg chg="add mod">
          <ac:chgData name="Lucas Lu" userId="3d919474-0ea4-42b3-be13-2ceeccfd87b1" providerId="ADAL" clId="{49FB61FA-2136-4C41-8A2F-75199062FF69}" dt="2024-08-16T02:36:36.771" v="10435" actId="1076"/>
          <ac:picMkLst>
            <pc:docMk/>
            <pc:sldMk cId="1044574327" sldId="606"/>
            <ac:picMk id="5" creationId="{AFA9D033-D838-7931-3770-1DF4012CFFAF}"/>
          </ac:picMkLst>
        </pc:picChg>
      </pc:sldChg>
      <pc:sldChg chg="addSp delSp modSp add mod">
        <pc:chgData name="Lucas Lu" userId="3d919474-0ea4-42b3-be13-2ceeccfd87b1" providerId="ADAL" clId="{49FB61FA-2136-4C41-8A2F-75199062FF69}" dt="2024-08-15T10:03:40.688" v="9244" actId="20577"/>
        <pc:sldMkLst>
          <pc:docMk/>
          <pc:sldMk cId="148679500" sldId="607"/>
        </pc:sldMkLst>
        <pc:spChg chg="mod">
          <ac:chgData name="Lucas Lu" userId="3d919474-0ea4-42b3-be13-2ceeccfd87b1" providerId="ADAL" clId="{49FB61FA-2136-4C41-8A2F-75199062FF69}" dt="2024-08-15T09:38:16.067" v="8153" actId="20577"/>
          <ac:spMkLst>
            <pc:docMk/>
            <pc:sldMk cId="148679500" sldId="607"/>
            <ac:spMk id="3" creationId="{00000000-0000-0000-0000-000000000000}"/>
          </ac:spMkLst>
        </pc:spChg>
        <pc:spChg chg="del mod">
          <ac:chgData name="Lucas Lu" userId="3d919474-0ea4-42b3-be13-2ceeccfd87b1" providerId="ADAL" clId="{49FB61FA-2136-4C41-8A2F-75199062FF69}" dt="2024-08-15T09:38:04.183" v="8137"/>
          <ac:spMkLst>
            <pc:docMk/>
            <pc:sldMk cId="148679500" sldId="607"/>
            <ac:spMk id="4" creationId="{961F20CA-5A68-3845-5D23-B6D5DC092E6E}"/>
          </ac:spMkLst>
        </pc:spChg>
        <pc:spChg chg="add mod">
          <ac:chgData name="Lucas Lu" userId="3d919474-0ea4-42b3-be13-2ceeccfd87b1" providerId="ADAL" clId="{49FB61FA-2136-4C41-8A2F-75199062FF69}" dt="2024-08-15T10:03:40.688" v="9244" actId="20577"/>
          <ac:spMkLst>
            <pc:docMk/>
            <pc:sldMk cId="148679500" sldId="607"/>
            <ac:spMk id="5" creationId="{CBE9FFDA-5588-2681-7DB3-FD55C77D5052}"/>
          </ac:spMkLst>
        </pc:spChg>
      </pc:sldChg>
      <pc:sldChg chg="addSp modSp add mod">
        <pc:chgData name="Lucas Lu" userId="3d919474-0ea4-42b3-be13-2ceeccfd87b1" providerId="ADAL" clId="{49FB61FA-2136-4C41-8A2F-75199062FF69}" dt="2024-08-16T01:40:13.703" v="10074" actId="20577"/>
        <pc:sldMkLst>
          <pc:docMk/>
          <pc:sldMk cId="2589656108" sldId="608"/>
        </pc:sldMkLst>
        <pc:spChg chg="mod">
          <ac:chgData name="Lucas Lu" userId="3d919474-0ea4-42b3-be13-2ceeccfd87b1" providerId="ADAL" clId="{49FB61FA-2136-4C41-8A2F-75199062FF69}" dt="2024-08-16T01:40:13.703" v="10074" actId="20577"/>
          <ac:spMkLst>
            <pc:docMk/>
            <pc:sldMk cId="2589656108" sldId="608"/>
            <ac:spMk id="3" creationId="{00000000-0000-0000-0000-000000000000}"/>
          </ac:spMkLst>
        </pc:spChg>
        <pc:spChg chg="add mod">
          <ac:chgData name="Lucas Lu" userId="3d919474-0ea4-42b3-be13-2ceeccfd87b1" providerId="ADAL" clId="{49FB61FA-2136-4C41-8A2F-75199062FF69}" dt="2024-08-15T09:55:48.239" v="9220" actId="1076"/>
          <ac:spMkLst>
            <pc:docMk/>
            <pc:sldMk cId="2589656108" sldId="608"/>
            <ac:spMk id="8" creationId="{586A11A0-0E5F-405A-D064-E56363F373D9}"/>
          </ac:spMkLst>
        </pc:spChg>
        <pc:spChg chg="add mod">
          <ac:chgData name="Lucas Lu" userId="3d919474-0ea4-42b3-be13-2ceeccfd87b1" providerId="ADAL" clId="{49FB61FA-2136-4C41-8A2F-75199062FF69}" dt="2024-08-15T10:05:26.372" v="9345" actId="1076"/>
          <ac:spMkLst>
            <pc:docMk/>
            <pc:sldMk cId="2589656108" sldId="608"/>
            <ac:spMk id="9" creationId="{8253A90F-CCA1-CF4A-370C-41FD872660CA}"/>
          </ac:spMkLst>
        </pc:spChg>
        <pc:spChg chg="add mod">
          <ac:chgData name="Lucas Lu" userId="3d919474-0ea4-42b3-be13-2ceeccfd87b1" providerId="ADAL" clId="{49FB61FA-2136-4C41-8A2F-75199062FF69}" dt="2024-08-16T00:33:09.660" v="9416" actId="20577"/>
          <ac:spMkLst>
            <pc:docMk/>
            <pc:sldMk cId="2589656108" sldId="608"/>
            <ac:spMk id="10" creationId="{8B08E23C-C2D2-BCE2-57AF-EFD825C72AFA}"/>
          </ac:spMkLst>
        </pc:spChg>
        <pc:picChg chg="add mod">
          <ac:chgData name="Lucas Lu" userId="3d919474-0ea4-42b3-be13-2ceeccfd87b1" providerId="ADAL" clId="{49FB61FA-2136-4C41-8A2F-75199062FF69}" dt="2024-08-15T09:55:49.351" v="9221" actId="1076"/>
          <ac:picMkLst>
            <pc:docMk/>
            <pc:sldMk cId="2589656108" sldId="608"/>
            <ac:picMk id="5" creationId="{AEAC2ACD-02E3-D28E-1AD8-02F385D8A5D5}"/>
          </ac:picMkLst>
        </pc:picChg>
        <pc:picChg chg="add mod">
          <ac:chgData name="Lucas Lu" userId="3d919474-0ea4-42b3-be13-2ceeccfd87b1" providerId="ADAL" clId="{49FB61FA-2136-4C41-8A2F-75199062FF69}" dt="2024-08-15T09:55:51.781" v="9222" actId="1076"/>
          <ac:picMkLst>
            <pc:docMk/>
            <pc:sldMk cId="2589656108" sldId="608"/>
            <ac:picMk id="7" creationId="{30CD1524-5220-8EAA-2D4C-E574AD10C28E}"/>
          </ac:picMkLst>
        </pc:picChg>
      </pc:sldChg>
      <pc:sldChg chg="addSp modSp add mod">
        <pc:chgData name="Lucas Lu" userId="3d919474-0ea4-42b3-be13-2ceeccfd87b1" providerId="ADAL" clId="{49FB61FA-2136-4C41-8A2F-75199062FF69}" dt="2024-08-16T01:34:45.111" v="9468" actId="1076"/>
        <pc:sldMkLst>
          <pc:docMk/>
          <pc:sldMk cId="303894151" sldId="609"/>
        </pc:sldMkLst>
        <pc:spChg chg="mod">
          <ac:chgData name="Lucas Lu" userId="3d919474-0ea4-42b3-be13-2ceeccfd87b1" providerId="ADAL" clId="{49FB61FA-2136-4C41-8A2F-75199062FF69}" dt="2024-08-16T00:33:48.976" v="9455" actId="20577"/>
          <ac:spMkLst>
            <pc:docMk/>
            <pc:sldMk cId="303894151" sldId="609"/>
            <ac:spMk id="3" creationId="{00000000-0000-0000-0000-000000000000}"/>
          </ac:spMkLst>
        </pc:spChg>
        <pc:picChg chg="add mod">
          <ac:chgData name="Lucas Lu" userId="3d919474-0ea4-42b3-be13-2ceeccfd87b1" providerId="ADAL" clId="{49FB61FA-2136-4C41-8A2F-75199062FF69}" dt="2024-08-16T01:34:45.111" v="9468" actId="1076"/>
          <ac:picMkLst>
            <pc:docMk/>
            <pc:sldMk cId="303894151" sldId="609"/>
            <ac:picMk id="5" creationId="{2B303D3A-1AA2-EFB0-F70F-A8591550D105}"/>
          </ac:picMkLst>
        </pc:picChg>
      </pc:sldChg>
      <pc:sldChg chg="addSp delSp modSp add mod">
        <pc:chgData name="Lucas Lu" userId="3d919474-0ea4-42b3-be13-2ceeccfd87b1" providerId="ADAL" clId="{49FB61FA-2136-4C41-8A2F-75199062FF69}" dt="2024-08-16T01:44:33.107" v="10424" actId="20577"/>
        <pc:sldMkLst>
          <pc:docMk/>
          <pc:sldMk cId="952227546" sldId="610"/>
        </pc:sldMkLst>
        <pc:spChg chg="mod">
          <ac:chgData name="Lucas Lu" userId="3d919474-0ea4-42b3-be13-2ceeccfd87b1" providerId="ADAL" clId="{49FB61FA-2136-4C41-8A2F-75199062FF69}" dt="2024-08-16T01:35:38.624" v="9488" actId="20577"/>
          <ac:spMkLst>
            <pc:docMk/>
            <pc:sldMk cId="952227546" sldId="610"/>
            <ac:spMk id="3" creationId="{00000000-0000-0000-0000-000000000000}"/>
          </ac:spMkLst>
        </pc:spChg>
        <pc:spChg chg="add mod">
          <ac:chgData name="Lucas Lu" userId="3d919474-0ea4-42b3-be13-2ceeccfd87b1" providerId="ADAL" clId="{49FB61FA-2136-4C41-8A2F-75199062FF69}" dt="2024-08-16T01:44:33.107" v="10424" actId="20577"/>
          <ac:spMkLst>
            <pc:docMk/>
            <pc:sldMk cId="952227546" sldId="610"/>
            <ac:spMk id="4" creationId="{27929FD7-AB99-D5ED-143E-2C128CD52A4B}"/>
          </ac:spMkLst>
        </pc:spChg>
        <pc:picChg chg="del">
          <ac:chgData name="Lucas Lu" userId="3d919474-0ea4-42b3-be13-2ceeccfd87b1" providerId="ADAL" clId="{49FB61FA-2136-4C41-8A2F-75199062FF69}" dt="2024-08-16T01:35:31.451" v="9470" actId="478"/>
          <ac:picMkLst>
            <pc:docMk/>
            <pc:sldMk cId="952227546" sldId="610"/>
            <ac:picMk id="5" creationId="{2B303D3A-1AA2-EFB0-F70F-A8591550D105}"/>
          </ac:picMkLst>
        </pc:picChg>
      </pc:sldChg>
      <pc:sldChg chg="addSp delSp modSp add mod ord">
        <pc:chgData name="Lucas Lu" userId="3d919474-0ea4-42b3-be13-2ceeccfd87b1" providerId="ADAL" clId="{49FB61FA-2136-4C41-8A2F-75199062FF69}" dt="2024-08-16T01:43:02.461" v="10356" actId="1076"/>
        <pc:sldMkLst>
          <pc:docMk/>
          <pc:sldMk cId="37395849" sldId="611"/>
        </pc:sldMkLst>
        <pc:spChg chg="mod">
          <ac:chgData name="Lucas Lu" userId="3d919474-0ea4-42b3-be13-2ceeccfd87b1" providerId="ADAL" clId="{49FB61FA-2136-4C41-8A2F-75199062FF69}" dt="2024-08-16T01:39:49.165" v="10048" actId="20577"/>
          <ac:spMkLst>
            <pc:docMk/>
            <pc:sldMk cId="37395849" sldId="611"/>
            <ac:spMk id="3" creationId="{00000000-0000-0000-0000-000000000000}"/>
          </ac:spMkLst>
        </pc:spChg>
        <pc:spChg chg="add del mod">
          <ac:chgData name="Lucas Lu" userId="3d919474-0ea4-42b3-be13-2ceeccfd87b1" providerId="ADAL" clId="{49FB61FA-2136-4C41-8A2F-75199062FF69}" dt="2024-08-16T01:40:03.426" v="10051"/>
          <ac:spMkLst>
            <pc:docMk/>
            <pc:sldMk cId="37395849" sldId="611"/>
            <ac:spMk id="4" creationId="{42363AC3-8CAB-664E-1610-F0045741B6A3}"/>
          </ac:spMkLst>
        </pc:spChg>
        <pc:spChg chg="add mod">
          <ac:chgData name="Lucas Lu" userId="3d919474-0ea4-42b3-be13-2ceeccfd87b1" providerId="ADAL" clId="{49FB61FA-2136-4C41-8A2F-75199062FF69}" dt="2024-08-16T01:43:02.461" v="10356" actId="1076"/>
          <ac:spMkLst>
            <pc:docMk/>
            <pc:sldMk cId="37395849" sldId="611"/>
            <ac:spMk id="6" creationId="{2E5747D3-286B-CA98-F94E-9F7F572916D2}"/>
          </ac:spMkLst>
        </pc:spChg>
        <pc:picChg chg="del">
          <ac:chgData name="Lucas Lu" userId="3d919474-0ea4-42b3-be13-2ceeccfd87b1" providerId="ADAL" clId="{49FB61FA-2136-4C41-8A2F-75199062FF69}" dt="2024-08-16T01:39:34.108" v="10006" actId="478"/>
          <ac:picMkLst>
            <pc:docMk/>
            <pc:sldMk cId="37395849" sldId="611"/>
            <ac:picMk id="5" creationId="{2B303D3A-1AA2-EFB0-F70F-A8591550D105}"/>
          </ac:picMkLst>
        </pc:picChg>
      </pc:sldChg>
      <pc:sldChg chg="addSp modSp add mod">
        <pc:chgData name="Lucas Lu" userId="3d919474-0ea4-42b3-be13-2ceeccfd87b1" providerId="ADAL" clId="{49FB61FA-2136-4C41-8A2F-75199062FF69}" dt="2024-08-16T02:53:31.297" v="11576" actId="2710"/>
        <pc:sldMkLst>
          <pc:docMk/>
          <pc:sldMk cId="169858974" sldId="612"/>
        </pc:sldMkLst>
        <pc:spChg chg="add mod">
          <ac:chgData name="Lucas Lu" userId="3d919474-0ea4-42b3-be13-2ceeccfd87b1" providerId="ADAL" clId="{49FB61FA-2136-4C41-8A2F-75199062FF69}" dt="2024-08-16T02:53:31.297" v="11576" actId="2710"/>
          <ac:spMkLst>
            <pc:docMk/>
            <pc:sldMk cId="169858974" sldId="612"/>
            <ac:spMk id="4" creationId="{D166B8A7-4BF5-C786-B99F-482B3103E500}"/>
          </ac:spMkLst>
        </pc:spChg>
      </pc:sldChg>
      <pc:sldChg chg="addSp modSp add mod">
        <pc:chgData name="Lucas Lu" userId="3d919474-0ea4-42b3-be13-2ceeccfd87b1" providerId="ADAL" clId="{49FB61FA-2136-4C41-8A2F-75199062FF69}" dt="2024-08-16T02:58:27.897" v="11676" actId="20577"/>
        <pc:sldMkLst>
          <pc:docMk/>
          <pc:sldMk cId="2736707113" sldId="613"/>
        </pc:sldMkLst>
        <pc:spChg chg="mod">
          <ac:chgData name="Lucas Lu" userId="3d919474-0ea4-42b3-be13-2ceeccfd87b1" providerId="ADAL" clId="{49FB61FA-2136-4C41-8A2F-75199062FF69}" dt="2024-08-16T02:58:27.897" v="11676" actId="20577"/>
          <ac:spMkLst>
            <pc:docMk/>
            <pc:sldMk cId="2736707113" sldId="613"/>
            <ac:spMk id="3" creationId="{00000000-0000-0000-0000-000000000000}"/>
          </ac:spMkLst>
        </pc:spChg>
        <pc:spChg chg="add mod">
          <ac:chgData name="Lucas Lu" userId="3d919474-0ea4-42b3-be13-2ceeccfd87b1" providerId="ADAL" clId="{49FB61FA-2136-4C41-8A2F-75199062FF69}" dt="2024-08-16T02:58:07.016" v="11655" actId="1076"/>
          <ac:spMkLst>
            <pc:docMk/>
            <pc:sldMk cId="2736707113" sldId="613"/>
            <ac:spMk id="13" creationId="{49A1AA92-98C6-7088-CAB8-E85D65228123}"/>
          </ac:spMkLst>
        </pc:spChg>
        <pc:spChg chg="add mod">
          <ac:chgData name="Lucas Lu" userId="3d919474-0ea4-42b3-be13-2ceeccfd87b1" providerId="ADAL" clId="{49FB61FA-2136-4C41-8A2F-75199062FF69}" dt="2024-08-16T02:57:53.831" v="11651" actId="1076"/>
          <ac:spMkLst>
            <pc:docMk/>
            <pc:sldMk cId="2736707113" sldId="613"/>
            <ac:spMk id="14" creationId="{E3F2F697-2659-7859-C940-C3D26BEE9D99}"/>
          </ac:spMkLst>
        </pc:spChg>
        <pc:spChg chg="add mod">
          <ac:chgData name="Lucas Lu" userId="3d919474-0ea4-42b3-be13-2ceeccfd87b1" providerId="ADAL" clId="{49FB61FA-2136-4C41-8A2F-75199062FF69}" dt="2024-08-16T02:57:56.064" v="11652" actId="1076"/>
          <ac:spMkLst>
            <pc:docMk/>
            <pc:sldMk cId="2736707113" sldId="613"/>
            <ac:spMk id="15" creationId="{BFB43484-BC74-2294-BA63-66FDEAE2A090}"/>
          </ac:spMkLst>
        </pc:spChg>
        <pc:spChg chg="add mod">
          <ac:chgData name="Lucas Lu" userId="3d919474-0ea4-42b3-be13-2ceeccfd87b1" providerId="ADAL" clId="{49FB61FA-2136-4C41-8A2F-75199062FF69}" dt="2024-08-16T02:57:59.247" v="11653" actId="1076"/>
          <ac:spMkLst>
            <pc:docMk/>
            <pc:sldMk cId="2736707113" sldId="613"/>
            <ac:spMk id="16" creationId="{8C631BA4-26BD-FCBB-F0A1-C50B8B095DDF}"/>
          </ac:spMkLst>
        </pc:spChg>
        <pc:spChg chg="add mod">
          <ac:chgData name="Lucas Lu" userId="3d919474-0ea4-42b3-be13-2ceeccfd87b1" providerId="ADAL" clId="{49FB61FA-2136-4C41-8A2F-75199062FF69}" dt="2024-08-16T02:58:03.360" v="11654" actId="1076"/>
          <ac:spMkLst>
            <pc:docMk/>
            <pc:sldMk cId="2736707113" sldId="613"/>
            <ac:spMk id="17" creationId="{2420C146-6103-812F-56AB-6D8C664B9684}"/>
          </ac:spMkLst>
        </pc:spChg>
        <pc:picChg chg="add mod">
          <ac:chgData name="Lucas Lu" userId="3d919474-0ea4-42b3-be13-2ceeccfd87b1" providerId="ADAL" clId="{49FB61FA-2136-4C41-8A2F-75199062FF69}" dt="2024-08-16T02:55:36.201" v="11609" actId="14100"/>
          <ac:picMkLst>
            <pc:docMk/>
            <pc:sldMk cId="2736707113" sldId="613"/>
            <ac:picMk id="5" creationId="{175F456D-DFB5-E69D-4A79-3B940D33E791}"/>
          </ac:picMkLst>
        </pc:picChg>
        <pc:picChg chg="add mod">
          <ac:chgData name="Lucas Lu" userId="3d919474-0ea4-42b3-be13-2ceeccfd87b1" providerId="ADAL" clId="{49FB61FA-2136-4C41-8A2F-75199062FF69}" dt="2024-08-16T02:55:38.903" v="11610" actId="1076"/>
          <ac:picMkLst>
            <pc:docMk/>
            <pc:sldMk cId="2736707113" sldId="613"/>
            <ac:picMk id="7" creationId="{98CF27FC-074E-C960-187A-33B901DAB209}"/>
          </ac:picMkLst>
        </pc:picChg>
        <pc:picChg chg="add mod">
          <ac:chgData name="Lucas Lu" userId="3d919474-0ea4-42b3-be13-2ceeccfd87b1" providerId="ADAL" clId="{49FB61FA-2136-4C41-8A2F-75199062FF69}" dt="2024-08-16T02:56:13.337" v="11616" actId="14100"/>
          <ac:picMkLst>
            <pc:docMk/>
            <pc:sldMk cId="2736707113" sldId="613"/>
            <ac:picMk id="9" creationId="{4D1FAD22-DF2D-8810-6218-D47A64834878}"/>
          </ac:picMkLst>
        </pc:picChg>
        <pc:picChg chg="add mod">
          <ac:chgData name="Lucas Lu" userId="3d919474-0ea4-42b3-be13-2ceeccfd87b1" providerId="ADAL" clId="{49FB61FA-2136-4C41-8A2F-75199062FF69}" dt="2024-08-16T02:56:41.504" v="11619" actId="1076"/>
          <ac:picMkLst>
            <pc:docMk/>
            <pc:sldMk cId="2736707113" sldId="613"/>
            <ac:picMk id="11" creationId="{A13BC529-FF27-7190-4627-78BCECF8F600}"/>
          </ac:picMkLst>
        </pc:picChg>
        <pc:picChg chg="add mod">
          <ac:chgData name="Lucas Lu" userId="3d919474-0ea4-42b3-be13-2ceeccfd87b1" providerId="ADAL" clId="{49FB61FA-2136-4C41-8A2F-75199062FF69}" dt="2024-08-16T02:56:57.160" v="11623" actId="1076"/>
          <ac:picMkLst>
            <pc:docMk/>
            <pc:sldMk cId="2736707113" sldId="613"/>
            <ac:picMk id="12" creationId="{7B67A324-A1D4-7A9B-194E-27B0E373137A}"/>
          </ac:picMkLst>
        </pc:picChg>
      </pc:sldChg>
      <pc:sldChg chg="addSp modSp add mod">
        <pc:chgData name="Lucas Lu" userId="3d919474-0ea4-42b3-be13-2ceeccfd87b1" providerId="ADAL" clId="{49FB61FA-2136-4C41-8A2F-75199062FF69}" dt="2024-08-16T03:27:34.119" v="12473" actId="255"/>
        <pc:sldMkLst>
          <pc:docMk/>
          <pc:sldMk cId="2075121" sldId="614"/>
        </pc:sldMkLst>
        <pc:spChg chg="add mod">
          <ac:chgData name="Lucas Lu" userId="3d919474-0ea4-42b3-be13-2ceeccfd87b1" providerId="ADAL" clId="{49FB61FA-2136-4C41-8A2F-75199062FF69}" dt="2024-08-16T02:59:40.511" v="11728" actId="1076"/>
          <ac:spMkLst>
            <pc:docMk/>
            <pc:sldMk cId="2075121" sldId="614"/>
            <ac:spMk id="4" creationId="{494339A1-5ECD-F3EA-2769-D1E446992780}"/>
          </ac:spMkLst>
        </pc:spChg>
        <pc:spChg chg="add mod">
          <ac:chgData name="Lucas Lu" userId="3d919474-0ea4-42b3-be13-2ceeccfd87b1" providerId="ADAL" clId="{49FB61FA-2136-4C41-8A2F-75199062FF69}" dt="2024-08-16T03:27:34.119" v="12473" actId="255"/>
          <ac:spMkLst>
            <pc:docMk/>
            <pc:sldMk cId="2075121" sldId="614"/>
            <ac:spMk id="6" creationId="{D28ADB24-9C38-456B-FD41-5C6DFFDC32DE}"/>
          </ac:spMkLst>
        </pc:spChg>
        <pc:graphicFrameChg chg="add mod modGraphic">
          <ac:chgData name="Lucas Lu" userId="3d919474-0ea4-42b3-be13-2ceeccfd87b1" providerId="ADAL" clId="{49FB61FA-2136-4C41-8A2F-75199062FF69}" dt="2024-08-16T03:20:13.278" v="12461" actId="20577"/>
          <ac:graphicFrameMkLst>
            <pc:docMk/>
            <pc:sldMk cId="2075121" sldId="614"/>
            <ac:graphicFrameMk id="5" creationId="{CF3A8E30-200F-B986-6E23-ED3374CF45FF}"/>
          </ac:graphicFrameMkLst>
        </pc:graphicFrameChg>
      </pc:sldChg>
      <pc:sldChg chg="addSp modSp add mod">
        <pc:chgData name="Lucas Lu" userId="3d919474-0ea4-42b3-be13-2ceeccfd87b1" providerId="ADAL" clId="{49FB61FA-2136-4C41-8A2F-75199062FF69}" dt="2024-08-16T03:10:37.110" v="12437" actId="1076"/>
        <pc:sldMkLst>
          <pc:docMk/>
          <pc:sldMk cId="90327524" sldId="615"/>
        </pc:sldMkLst>
        <pc:spChg chg="mod">
          <ac:chgData name="Lucas Lu" userId="3d919474-0ea4-42b3-be13-2ceeccfd87b1" providerId="ADAL" clId="{49FB61FA-2136-4C41-8A2F-75199062FF69}" dt="2024-08-16T03:05:19.733" v="11821" actId="20577"/>
          <ac:spMkLst>
            <pc:docMk/>
            <pc:sldMk cId="90327524" sldId="615"/>
            <ac:spMk id="3" creationId="{00000000-0000-0000-0000-000000000000}"/>
          </ac:spMkLst>
        </pc:spChg>
        <pc:spChg chg="add mod">
          <ac:chgData name="Lucas Lu" userId="3d919474-0ea4-42b3-be13-2ceeccfd87b1" providerId="ADAL" clId="{49FB61FA-2136-4C41-8A2F-75199062FF69}" dt="2024-08-16T03:10:37.110" v="12437" actId="1076"/>
          <ac:spMkLst>
            <pc:docMk/>
            <pc:sldMk cId="90327524" sldId="615"/>
            <ac:spMk id="4" creationId="{BA10D4E9-4702-E7B9-7A87-EDDBBC0A2B3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6038" y="0"/>
            <a:ext cx="2949575" cy="498475"/>
          </a:xfrm>
          <a:prstGeom prst="rect">
            <a:avLst/>
          </a:prstGeom>
        </p:spPr>
        <p:txBody>
          <a:bodyPr vert="horz" lIns="91440" tIns="45720" rIns="91440" bIns="45720" rtlCol="0"/>
          <a:lstStyle>
            <a:lvl1pPr algn="r">
              <a:defRPr sz="1200"/>
            </a:lvl1pPr>
          </a:lstStyle>
          <a:p>
            <a:fld id="{5AF78004-F1C9-0F4F-8377-45E23FDA1BAE}" type="datetimeFigureOut">
              <a:rPr lang="en-US" smtClean="0"/>
              <a:t>8/15/2024</a:t>
            </a:fld>
            <a:endParaRPr lang="en-US"/>
          </a:p>
        </p:txBody>
      </p:sp>
      <p:sp>
        <p:nvSpPr>
          <p:cNvPr id="4" name="Footer Placeholder 3"/>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6038" y="9440863"/>
            <a:ext cx="2949575" cy="498475"/>
          </a:xfrm>
          <a:prstGeom prst="rect">
            <a:avLst/>
          </a:prstGeom>
        </p:spPr>
        <p:txBody>
          <a:bodyPr vert="horz" lIns="91440" tIns="45720" rIns="91440" bIns="45720" rtlCol="0" anchor="b"/>
          <a:lstStyle>
            <a:lvl1pPr algn="r">
              <a:defRPr sz="1200"/>
            </a:lvl1pPr>
          </a:lstStyle>
          <a:p>
            <a:fld id="{1752D130-83ED-E748-A65D-081316ABE738}" type="slidenum">
              <a:rPr lang="en-US" smtClean="0"/>
              <a:t>‹#›</a:t>
            </a:fld>
            <a:endParaRPr lang="en-US"/>
          </a:p>
        </p:txBody>
      </p:sp>
    </p:spTree>
    <p:extLst>
      <p:ext uri="{BB962C8B-B14F-4D97-AF65-F5344CB8AC3E}">
        <p14:creationId xmlns:p14="http://schemas.microsoft.com/office/powerpoint/2010/main" val="128649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2949787" cy="498693"/>
          </a:xfrm>
          <a:prstGeom prst="rect">
            <a:avLst/>
          </a:prstGeom>
        </p:spPr>
        <p:txBody>
          <a:bodyPr vert="horz" lIns="91321" tIns="45661" rIns="91321" bIns="45661" rtlCol="0"/>
          <a:lstStyle>
            <a:lvl1pPr algn="l">
              <a:defRPr sz="1200"/>
            </a:lvl1pPr>
          </a:lstStyle>
          <a:p>
            <a:endParaRPr lang="en-US"/>
          </a:p>
        </p:txBody>
      </p:sp>
      <p:sp>
        <p:nvSpPr>
          <p:cNvPr id="3" name="Date Placeholder 2"/>
          <p:cNvSpPr>
            <a:spLocks noGrp="1"/>
          </p:cNvSpPr>
          <p:nvPr>
            <p:ph type="dt" idx="1"/>
          </p:nvPr>
        </p:nvSpPr>
        <p:spPr>
          <a:xfrm>
            <a:off x="3855838" y="2"/>
            <a:ext cx="2949787" cy="498693"/>
          </a:xfrm>
          <a:prstGeom prst="rect">
            <a:avLst/>
          </a:prstGeom>
        </p:spPr>
        <p:txBody>
          <a:bodyPr vert="horz" lIns="91321" tIns="45661" rIns="91321" bIns="45661" rtlCol="0"/>
          <a:lstStyle>
            <a:lvl1pPr algn="r">
              <a:defRPr sz="1200"/>
            </a:lvl1pPr>
          </a:lstStyle>
          <a:p>
            <a:fld id="{C48FC144-3BD9-4684-929E-699AF5AB0FDC}" type="datetimeFigureOut">
              <a:rPr lang="en-US" smtClean="0"/>
              <a:t>8/15/2024</a:t>
            </a:fld>
            <a:endParaRPr lang="en-US"/>
          </a:p>
        </p:txBody>
      </p:sp>
      <p:sp>
        <p:nvSpPr>
          <p:cNvPr id="4" name="Slide Image Placeholder 3"/>
          <p:cNvSpPr>
            <a:spLocks noGrp="1" noRot="1" noChangeAspect="1"/>
          </p:cNvSpPr>
          <p:nvPr>
            <p:ph type="sldImg" idx="2"/>
          </p:nvPr>
        </p:nvSpPr>
        <p:spPr>
          <a:xfrm>
            <a:off x="981075" y="1243013"/>
            <a:ext cx="4845050" cy="3354387"/>
          </a:xfrm>
          <a:prstGeom prst="rect">
            <a:avLst/>
          </a:prstGeom>
          <a:noFill/>
          <a:ln w="12700">
            <a:solidFill>
              <a:prstClr val="black"/>
            </a:solidFill>
          </a:ln>
        </p:spPr>
        <p:txBody>
          <a:bodyPr vert="horz" lIns="91321" tIns="45661" rIns="91321" bIns="45661" rtlCol="0" anchor="ctr"/>
          <a:lstStyle/>
          <a:p>
            <a:endParaRPr lang="en-US"/>
          </a:p>
        </p:txBody>
      </p:sp>
      <p:sp>
        <p:nvSpPr>
          <p:cNvPr id="5" name="Notes Placeholder 4"/>
          <p:cNvSpPr>
            <a:spLocks noGrp="1"/>
          </p:cNvSpPr>
          <p:nvPr>
            <p:ph type="body" sz="quarter" idx="3"/>
          </p:nvPr>
        </p:nvSpPr>
        <p:spPr>
          <a:xfrm>
            <a:off x="680721" y="4783307"/>
            <a:ext cx="5445760" cy="3913614"/>
          </a:xfrm>
          <a:prstGeom prst="rect">
            <a:avLst/>
          </a:prstGeom>
        </p:spPr>
        <p:txBody>
          <a:bodyPr vert="horz" lIns="91321" tIns="45661" rIns="91321" bIns="4566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9440646"/>
            <a:ext cx="2949787" cy="498693"/>
          </a:xfrm>
          <a:prstGeom prst="rect">
            <a:avLst/>
          </a:prstGeom>
        </p:spPr>
        <p:txBody>
          <a:bodyPr vert="horz" lIns="91321" tIns="45661" rIns="91321" bIns="45661" rtlCol="0" anchor="b"/>
          <a:lstStyle>
            <a:lvl1pPr algn="l">
              <a:defRPr sz="1200"/>
            </a:lvl1pPr>
          </a:lstStyle>
          <a:p>
            <a:endParaRPr lang="en-US"/>
          </a:p>
        </p:txBody>
      </p:sp>
      <p:sp>
        <p:nvSpPr>
          <p:cNvPr id="7" name="Slide Number Placeholder 6"/>
          <p:cNvSpPr>
            <a:spLocks noGrp="1"/>
          </p:cNvSpPr>
          <p:nvPr>
            <p:ph type="sldNum" sz="quarter" idx="5"/>
          </p:nvPr>
        </p:nvSpPr>
        <p:spPr>
          <a:xfrm>
            <a:off x="3855838" y="9440646"/>
            <a:ext cx="2949787" cy="498693"/>
          </a:xfrm>
          <a:prstGeom prst="rect">
            <a:avLst/>
          </a:prstGeom>
        </p:spPr>
        <p:txBody>
          <a:bodyPr vert="horz" lIns="91321" tIns="45661" rIns="91321" bIns="45661" rtlCol="0" anchor="b"/>
          <a:lstStyle>
            <a:lvl1pPr algn="r">
              <a:defRPr sz="1200"/>
            </a:lvl1pPr>
          </a:lstStyle>
          <a:p>
            <a:fld id="{C89A20BF-7FC3-4A87-9C20-7C58E1B04394}" type="slidenum">
              <a:rPr lang="en-US" smtClean="0"/>
              <a:t>‹#›</a:t>
            </a:fld>
            <a:endParaRPr lang="en-US"/>
          </a:p>
        </p:txBody>
      </p:sp>
    </p:spTree>
    <p:extLst>
      <p:ext uri="{BB962C8B-B14F-4D97-AF65-F5344CB8AC3E}">
        <p14:creationId xmlns:p14="http://schemas.microsoft.com/office/powerpoint/2010/main" val="667228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A20BF-7FC3-4A87-9C20-7C58E1B043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80208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A20BF-7FC3-4A87-9C20-7C58E1B043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1209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A20BF-7FC3-4A87-9C20-7C58E1B043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05959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A20BF-7FC3-4A87-9C20-7C58E1B043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95903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A20BF-7FC3-4A87-9C20-7C58E1B043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98893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A20BF-7FC3-4A87-9C20-7C58E1B043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90360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A20BF-7FC3-4A87-9C20-7C58E1B043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24951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A20BF-7FC3-4A87-9C20-7C58E1B043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24736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A20BF-7FC3-4A87-9C20-7C58E1B043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97164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A20BF-7FC3-4A87-9C20-7C58E1B043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2092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A20BF-7FC3-4A87-9C20-7C58E1B043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1208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A20BF-7FC3-4A87-9C20-7C58E1B043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45899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A20BF-7FC3-4A87-9C20-7C58E1B043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75703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A20BF-7FC3-4A87-9C20-7C58E1B043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536654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A20BF-7FC3-4A87-9C20-7C58E1B043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90514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A20BF-7FC3-4A87-9C20-7C58E1B043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84425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A20BF-7FC3-4A87-9C20-7C58E1B043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82651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A20BF-7FC3-4A87-9C20-7C58E1B043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17919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A20BF-7FC3-4A87-9C20-7C58E1B043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4170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A20BF-7FC3-4A87-9C20-7C58E1B043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70348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A20BF-7FC3-4A87-9C20-7C58E1B043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60076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A20BF-7FC3-4A87-9C20-7C58E1B043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2127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7317325" y="6432555"/>
            <a:ext cx="2311400" cy="365125"/>
          </a:xfrm>
          <a:prstGeom prst="rect">
            <a:avLst/>
          </a:prstGeom>
        </p:spPr>
        <p:txBody>
          <a:bodyPr vert="horz" lIns="91440" tIns="45720" rIns="91440" bIns="45720" rtlCol="0" anchor="ctr"/>
          <a:lstStyle>
            <a:lvl1pPr algn="r">
              <a:defRPr sz="800">
                <a:solidFill>
                  <a:schemeClr val="tx2"/>
                </a:solidFill>
              </a:defRPr>
            </a:lvl1pPr>
          </a:lstStyle>
          <a:p>
            <a:r>
              <a:rPr lang="en-US"/>
              <a:t>OPTIMAS CAPITAL LIMITED </a:t>
            </a:r>
            <a:fld id="{D62C35E2-0975-324C-81C8-93B45F2EAE61}" type="slidenum">
              <a:rPr lang="en-US" smtClean="0"/>
              <a:pPr/>
              <a:t>‹#›</a:t>
            </a:fld>
            <a:endParaRPr lang="en-US"/>
          </a:p>
        </p:txBody>
      </p:sp>
    </p:spTree>
    <p:extLst>
      <p:ext uri="{BB962C8B-B14F-4D97-AF65-F5344CB8AC3E}">
        <p14:creationId xmlns:p14="http://schemas.microsoft.com/office/powerpoint/2010/main" val="84996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D768B-05B2-4D93-8A28-B4D72AE9B13B}" type="datetimeFigureOut">
              <a:rPr lang="en-US" smtClean="0"/>
              <a:t>8/15/2024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A6CB30-DB10-4440-8992-5E27A4F7BFC0}" type="slidenum">
              <a:rPr lang="en-US" smtClean="0"/>
              <a:t>‹#›</a:t>
            </a:fld>
            <a:endParaRPr lang="en-US"/>
          </a:p>
        </p:txBody>
      </p:sp>
    </p:spTree>
    <p:extLst>
      <p:ext uri="{BB962C8B-B14F-4D97-AF65-F5344CB8AC3E}">
        <p14:creationId xmlns:p14="http://schemas.microsoft.com/office/powerpoint/2010/main" val="324006345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2" y="273052"/>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2"/>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3D768B-05B2-4D93-8A28-B4D72AE9B13B}"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6CB30-DB10-4440-8992-5E27A4F7BFC0}" type="slidenum">
              <a:rPr lang="en-US" smtClean="0"/>
              <a:t>‹#›</a:t>
            </a:fld>
            <a:endParaRPr lang="en-US"/>
          </a:p>
        </p:txBody>
      </p:sp>
    </p:spTree>
    <p:extLst>
      <p:ext uri="{BB962C8B-B14F-4D97-AF65-F5344CB8AC3E}">
        <p14:creationId xmlns:p14="http://schemas.microsoft.com/office/powerpoint/2010/main" val="302805080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3D768B-05B2-4D93-8A28-B4D72AE9B13B}"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6CB30-DB10-4440-8992-5E27A4F7BFC0}" type="slidenum">
              <a:rPr lang="en-US" smtClean="0"/>
              <a:t>‹#›</a:t>
            </a:fld>
            <a:endParaRPr lang="en-US"/>
          </a:p>
        </p:txBody>
      </p:sp>
    </p:spTree>
    <p:extLst>
      <p:ext uri="{BB962C8B-B14F-4D97-AF65-F5344CB8AC3E}">
        <p14:creationId xmlns:p14="http://schemas.microsoft.com/office/powerpoint/2010/main" val="324505392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3D768B-05B2-4D93-8A28-B4D72AE9B13B}"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6CB30-DB10-4440-8992-5E27A4F7BFC0}" type="slidenum">
              <a:rPr lang="en-US" smtClean="0"/>
              <a:t>‹#›</a:t>
            </a:fld>
            <a:endParaRPr lang="en-US"/>
          </a:p>
        </p:txBody>
      </p:sp>
    </p:spTree>
    <p:extLst>
      <p:ext uri="{BB962C8B-B14F-4D97-AF65-F5344CB8AC3E}">
        <p14:creationId xmlns:p14="http://schemas.microsoft.com/office/powerpoint/2010/main" val="350867544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80337" y="274639"/>
            <a:ext cx="2414588"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6577" y="274639"/>
            <a:ext cx="707866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3D768B-05B2-4D93-8A28-B4D72AE9B13B}"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6CB30-DB10-4440-8992-5E27A4F7BFC0}" type="slidenum">
              <a:rPr lang="en-US" smtClean="0"/>
              <a:t>‹#›</a:t>
            </a:fld>
            <a:endParaRPr lang="en-US"/>
          </a:p>
        </p:txBody>
      </p:sp>
    </p:spTree>
    <p:extLst>
      <p:ext uri="{BB962C8B-B14F-4D97-AF65-F5344CB8AC3E}">
        <p14:creationId xmlns:p14="http://schemas.microsoft.com/office/powerpoint/2010/main" val="278066330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7996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536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41874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1617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cxnSp>
        <p:nvCxnSpPr>
          <p:cNvPr id="3" name="Straight Connector 2"/>
          <p:cNvCxnSpPr/>
          <p:nvPr userDrawn="1"/>
        </p:nvCxnSpPr>
        <p:spPr>
          <a:xfrm>
            <a:off x="385897" y="4645119"/>
            <a:ext cx="941832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2499" b="7760"/>
          <a:stretch/>
        </p:blipFill>
        <p:spPr bwMode="auto">
          <a:xfrm>
            <a:off x="889197" y="685800"/>
            <a:ext cx="8971682" cy="4674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userDrawn="1"/>
        </p:nvSpPr>
        <p:spPr>
          <a:xfrm>
            <a:off x="1513354" y="3852421"/>
            <a:ext cx="325410" cy="123111"/>
          </a:xfrm>
          <a:prstGeom prst="rect">
            <a:avLst/>
          </a:prstGeom>
          <a:noFill/>
        </p:spPr>
        <p:txBody>
          <a:bodyPr wrap="none" lIns="0" tIns="0" rIns="0" bIns="0" rtlCol="0">
            <a:spAutoFit/>
          </a:bodyPr>
          <a:lstStyle/>
          <a:p>
            <a:pPr algn="l"/>
            <a:r>
              <a:rPr lang="en-US" sz="800">
                <a:solidFill>
                  <a:srgbClr val="008B92"/>
                </a:solidFill>
                <a:latin typeface="Verdana" panose="020B0604030504040204" pitchFamily="34" charset="0"/>
                <a:ea typeface="Verdana" panose="020B0604030504040204" pitchFamily="34" charset="0"/>
                <a:cs typeface="Verdana" panose="020B0604030504040204" pitchFamily="34" charset="0"/>
              </a:rPr>
              <a:t>+67%</a:t>
            </a:r>
          </a:p>
        </p:txBody>
      </p:sp>
      <p:sp>
        <p:nvSpPr>
          <p:cNvPr id="14" name="TextBox 13"/>
          <p:cNvSpPr txBox="1"/>
          <p:nvPr userDrawn="1"/>
        </p:nvSpPr>
        <p:spPr>
          <a:xfrm>
            <a:off x="1938811" y="5338277"/>
            <a:ext cx="288541" cy="123111"/>
          </a:xfrm>
          <a:prstGeom prst="rect">
            <a:avLst/>
          </a:prstGeom>
          <a:noFill/>
        </p:spPr>
        <p:txBody>
          <a:bodyPr wrap="none" lIns="0" tIns="0" rIns="0" bIns="0" rtlCol="0">
            <a:spAutoFit/>
          </a:bodyPr>
          <a:lstStyle/>
          <a:p>
            <a:pPr algn="l"/>
            <a:r>
              <a:rPr lang="en-US" sz="800">
                <a:solidFill>
                  <a:srgbClr val="C00000"/>
                </a:solidFill>
                <a:latin typeface="Verdana" panose="020B0604030504040204" pitchFamily="34" charset="0"/>
                <a:ea typeface="Verdana" panose="020B0604030504040204" pitchFamily="34" charset="0"/>
                <a:cs typeface="Verdana" panose="020B0604030504040204" pitchFamily="34" charset="0"/>
              </a:rPr>
              <a:t>-84%</a:t>
            </a:r>
          </a:p>
        </p:txBody>
      </p:sp>
      <p:sp>
        <p:nvSpPr>
          <p:cNvPr id="16" name="TextBox 15"/>
          <p:cNvSpPr txBox="1"/>
          <p:nvPr userDrawn="1"/>
        </p:nvSpPr>
        <p:spPr>
          <a:xfrm>
            <a:off x="5558390" y="539463"/>
            <a:ext cx="391133" cy="123111"/>
          </a:xfrm>
          <a:prstGeom prst="rect">
            <a:avLst/>
          </a:prstGeom>
          <a:noFill/>
        </p:spPr>
        <p:txBody>
          <a:bodyPr wrap="none" lIns="0" tIns="0" rIns="0" bIns="0" rtlCol="0">
            <a:spAutoFit/>
          </a:bodyPr>
          <a:lstStyle/>
          <a:p>
            <a:pPr algn="l"/>
            <a:r>
              <a:rPr lang="en-US" sz="800">
                <a:solidFill>
                  <a:srgbClr val="008B92"/>
                </a:solidFill>
                <a:latin typeface="Verdana" panose="020B0604030504040204" pitchFamily="34" charset="0"/>
                <a:ea typeface="Verdana" panose="020B0604030504040204" pitchFamily="34" charset="0"/>
                <a:cs typeface="Verdana" panose="020B0604030504040204" pitchFamily="34" charset="0"/>
              </a:rPr>
              <a:t>+811%</a:t>
            </a:r>
          </a:p>
        </p:txBody>
      </p:sp>
      <p:sp>
        <p:nvSpPr>
          <p:cNvPr id="18" name="TextBox 17"/>
          <p:cNvSpPr txBox="1"/>
          <p:nvPr userDrawn="1"/>
        </p:nvSpPr>
        <p:spPr>
          <a:xfrm>
            <a:off x="6020826" y="4032471"/>
            <a:ext cx="288541" cy="123111"/>
          </a:xfrm>
          <a:prstGeom prst="rect">
            <a:avLst/>
          </a:prstGeom>
          <a:noFill/>
        </p:spPr>
        <p:txBody>
          <a:bodyPr wrap="none" lIns="0" tIns="0" rIns="0" bIns="0" rtlCol="0">
            <a:spAutoFit/>
          </a:bodyPr>
          <a:lstStyle/>
          <a:p>
            <a:pPr algn="l"/>
            <a:r>
              <a:rPr lang="en-US" sz="800">
                <a:solidFill>
                  <a:srgbClr val="C00000"/>
                </a:solidFill>
                <a:latin typeface="Verdana" panose="020B0604030504040204" pitchFamily="34" charset="0"/>
                <a:ea typeface="Verdana" panose="020B0604030504040204" pitchFamily="34" charset="0"/>
                <a:cs typeface="Verdana" panose="020B0604030504040204" pitchFamily="34" charset="0"/>
              </a:rPr>
              <a:t>-67%</a:t>
            </a:r>
          </a:p>
        </p:txBody>
      </p:sp>
      <p:sp>
        <p:nvSpPr>
          <p:cNvPr id="20" name="TextBox 19"/>
          <p:cNvSpPr txBox="1"/>
          <p:nvPr userDrawn="1"/>
        </p:nvSpPr>
        <p:spPr>
          <a:xfrm>
            <a:off x="6431984" y="2267532"/>
            <a:ext cx="325410" cy="123111"/>
          </a:xfrm>
          <a:prstGeom prst="rect">
            <a:avLst/>
          </a:prstGeom>
          <a:noFill/>
        </p:spPr>
        <p:txBody>
          <a:bodyPr wrap="none" lIns="0" tIns="0" rIns="0" bIns="0" rtlCol="0">
            <a:spAutoFit/>
          </a:bodyPr>
          <a:lstStyle/>
          <a:p>
            <a:pPr algn="l"/>
            <a:r>
              <a:rPr lang="en-US" sz="800">
                <a:solidFill>
                  <a:srgbClr val="008B92"/>
                </a:solidFill>
                <a:latin typeface="Verdana" panose="020B0604030504040204" pitchFamily="34" charset="0"/>
                <a:ea typeface="Verdana" panose="020B0604030504040204" pitchFamily="34" charset="0"/>
                <a:cs typeface="Verdana" panose="020B0604030504040204" pitchFamily="34" charset="0"/>
              </a:rPr>
              <a:t>+96%</a:t>
            </a:r>
          </a:p>
        </p:txBody>
      </p:sp>
      <p:sp>
        <p:nvSpPr>
          <p:cNvPr id="35" name="TextBox 34"/>
          <p:cNvSpPr txBox="1"/>
          <p:nvPr userDrawn="1"/>
        </p:nvSpPr>
        <p:spPr>
          <a:xfrm>
            <a:off x="8954272" y="3720166"/>
            <a:ext cx="288541" cy="123111"/>
          </a:xfrm>
          <a:prstGeom prst="rect">
            <a:avLst/>
          </a:prstGeom>
          <a:noFill/>
        </p:spPr>
        <p:txBody>
          <a:bodyPr wrap="none" lIns="0" tIns="0" rIns="0" bIns="0" rtlCol="0">
            <a:spAutoFit/>
          </a:bodyPr>
          <a:lstStyle/>
          <a:p>
            <a:pPr algn="l"/>
            <a:r>
              <a:rPr lang="en-US" sz="800">
                <a:solidFill>
                  <a:srgbClr val="C00000"/>
                </a:solidFill>
                <a:latin typeface="Verdana" panose="020B0604030504040204" pitchFamily="34" charset="0"/>
                <a:ea typeface="Verdana" panose="020B0604030504040204" pitchFamily="34" charset="0"/>
                <a:cs typeface="Verdana" panose="020B0604030504040204" pitchFamily="34" charset="0"/>
              </a:rPr>
              <a:t>-45%</a:t>
            </a:r>
          </a:p>
        </p:txBody>
      </p:sp>
      <p:sp>
        <p:nvSpPr>
          <p:cNvPr id="40" name="TextBox 39"/>
          <p:cNvSpPr txBox="1"/>
          <p:nvPr userDrawn="1"/>
        </p:nvSpPr>
        <p:spPr>
          <a:xfrm>
            <a:off x="9528174" y="2647644"/>
            <a:ext cx="325410" cy="123111"/>
          </a:xfrm>
          <a:prstGeom prst="rect">
            <a:avLst/>
          </a:prstGeom>
          <a:noFill/>
        </p:spPr>
        <p:txBody>
          <a:bodyPr wrap="none" lIns="0" tIns="0" rIns="0" bIns="0" rtlCol="0">
            <a:spAutoFit/>
          </a:bodyPr>
          <a:lstStyle/>
          <a:p>
            <a:pPr algn="l"/>
            <a:r>
              <a:rPr lang="en-US" sz="800">
                <a:solidFill>
                  <a:srgbClr val="008B92"/>
                </a:solidFill>
                <a:latin typeface="Verdana" panose="020B0604030504040204" pitchFamily="34" charset="0"/>
                <a:ea typeface="Verdana" panose="020B0604030504040204" pitchFamily="34" charset="0"/>
                <a:cs typeface="Verdana" panose="020B0604030504040204" pitchFamily="34" charset="0"/>
              </a:rPr>
              <a:t>+43%</a:t>
            </a:r>
          </a:p>
        </p:txBody>
      </p:sp>
      <p:sp>
        <p:nvSpPr>
          <p:cNvPr id="41" name="TextBox 40"/>
          <p:cNvSpPr txBox="1"/>
          <p:nvPr userDrawn="1"/>
        </p:nvSpPr>
        <p:spPr>
          <a:xfrm>
            <a:off x="6514175" y="4636923"/>
            <a:ext cx="3319272" cy="20774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50">
                <a:solidFill>
                  <a:srgbClr val="008B92"/>
                </a:solidFill>
              </a:rPr>
              <a:t>Hang Seng China Enterprises Index | Jan 1996</a:t>
            </a:r>
            <a:r>
              <a:rPr lang="en-US" sz="750" baseline="0">
                <a:solidFill>
                  <a:srgbClr val="008B92"/>
                </a:solidFill>
              </a:rPr>
              <a:t> to Aug </a:t>
            </a:r>
            <a:r>
              <a:rPr lang="en-US" sz="750">
                <a:solidFill>
                  <a:srgbClr val="008B92"/>
                </a:solidFill>
              </a:rPr>
              <a:t>2017 | Starting</a:t>
            </a:r>
            <a:r>
              <a:rPr lang="en-US" sz="750" baseline="0">
                <a:solidFill>
                  <a:srgbClr val="008B92"/>
                </a:solidFill>
              </a:rPr>
              <a:t> value = </a:t>
            </a:r>
            <a:r>
              <a:rPr lang="en-US" sz="750">
                <a:solidFill>
                  <a:srgbClr val="008B92"/>
                </a:solidFill>
              </a:rPr>
              <a:t>100</a:t>
            </a:r>
          </a:p>
        </p:txBody>
      </p:sp>
      <p:sp>
        <p:nvSpPr>
          <p:cNvPr id="46" name="TextBox 45"/>
          <p:cNvSpPr txBox="1"/>
          <p:nvPr userDrawn="1"/>
        </p:nvSpPr>
        <p:spPr>
          <a:xfrm>
            <a:off x="4017084" y="4956715"/>
            <a:ext cx="391133" cy="123111"/>
          </a:xfrm>
          <a:prstGeom prst="rect">
            <a:avLst/>
          </a:prstGeom>
          <a:noFill/>
        </p:spPr>
        <p:txBody>
          <a:bodyPr wrap="none" lIns="0" tIns="0" rIns="0" bIns="0" rtlCol="0">
            <a:spAutoFit/>
          </a:bodyPr>
          <a:lstStyle/>
          <a:p>
            <a:pPr algn="l"/>
            <a:r>
              <a:rPr lang="en-US" sz="800">
                <a:solidFill>
                  <a:srgbClr val="008B92"/>
                </a:solidFill>
                <a:latin typeface="Verdana" panose="020B0604030504040204" pitchFamily="34" charset="0"/>
                <a:ea typeface="Verdana" panose="020B0604030504040204" pitchFamily="34" charset="0"/>
                <a:cs typeface="Verdana" panose="020B0604030504040204" pitchFamily="34" charset="0"/>
              </a:rPr>
              <a:t>+111%</a:t>
            </a:r>
          </a:p>
        </p:txBody>
      </p:sp>
    </p:spTree>
    <p:extLst>
      <p:ext uri="{BB962C8B-B14F-4D97-AF65-F5344CB8AC3E}">
        <p14:creationId xmlns:p14="http://schemas.microsoft.com/office/powerpoint/2010/main" val="174750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1038" y="365125"/>
            <a:ext cx="8543925"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93466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34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867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042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34519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089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2363"/>
            <a:ext cx="74295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65D4B4-EE24-8047-8406-E8EB3B286DA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3A201-4E77-F247-A5F7-449B02435C6D}" type="slidenum">
              <a:rPr lang="en-US" smtClean="0"/>
              <a:t>‹#›</a:t>
            </a:fld>
            <a:endParaRPr lang="en-US"/>
          </a:p>
        </p:txBody>
      </p:sp>
    </p:spTree>
    <p:extLst>
      <p:ext uri="{BB962C8B-B14F-4D97-AF65-F5344CB8AC3E}">
        <p14:creationId xmlns:p14="http://schemas.microsoft.com/office/powerpoint/2010/main" val="133047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0"/>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A3D768B-05B2-4D93-8A28-B4D72AE9B13B}"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6CB30-DB10-4440-8992-5E27A4F7BFC0}" type="slidenum">
              <a:rPr lang="en-US" smtClean="0"/>
              <a:t>‹#›</a:t>
            </a:fld>
            <a:endParaRPr lang="en-US"/>
          </a:p>
        </p:txBody>
      </p:sp>
    </p:spTree>
    <p:extLst>
      <p:ext uri="{BB962C8B-B14F-4D97-AF65-F5344CB8AC3E}">
        <p14:creationId xmlns:p14="http://schemas.microsoft.com/office/powerpoint/2010/main" val="369156748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3D768B-05B2-4D93-8A28-B4D72AE9B13B}"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6CB30-DB10-4440-8992-5E27A4F7BFC0}" type="slidenum">
              <a:rPr lang="en-US" smtClean="0"/>
              <a:t>‹#›</a:t>
            </a:fld>
            <a:endParaRPr lang="en-US"/>
          </a:p>
        </p:txBody>
      </p:sp>
    </p:spTree>
    <p:extLst>
      <p:ext uri="{BB962C8B-B14F-4D97-AF65-F5344CB8AC3E}">
        <p14:creationId xmlns:p14="http://schemas.microsoft.com/office/powerpoint/2010/main" val="39885302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5"/>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D768B-05B2-4D93-8A28-B4D72AE9B13B}"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6CB30-DB10-4440-8992-5E27A4F7BFC0}" type="slidenum">
              <a:rPr lang="en-US" smtClean="0"/>
              <a:t>‹#›</a:t>
            </a:fld>
            <a:endParaRPr lang="en-US"/>
          </a:p>
        </p:txBody>
      </p:sp>
    </p:spTree>
    <p:extLst>
      <p:ext uri="{BB962C8B-B14F-4D97-AF65-F5344CB8AC3E}">
        <p14:creationId xmlns:p14="http://schemas.microsoft.com/office/powerpoint/2010/main" val="36542063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6575" y="1600204"/>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48300" y="1600204"/>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3D768B-05B2-4D93-8A28-B4D72AE9B13B}"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6CB30-DB10-4440-8992-5E27A4F7BFC0}" type="slidenum">
              <a:rPr lang="en-US" smtClean="0"/>
              <a:t>‹#›</a:t>
            </a:fld>
            <a:endParaRPr lang="en-US"/>
          </a:p>
        </p:txBody>
      </p:sp>
    </p:spTree>
    <p:extLst>
      <p:ext uri="{BB962C8B-B14F-4D97-AF65-F5344CB8AC3E}">
        <p14:creationId xmlns:p14="http://schemas.microsoft.com/office/powerpoint/2010/main" val="372520541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3"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3"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3D768B-05B2-4D93-8A28-B4D72AE9B13B}" type="datetimeFigureOut">
              <a:rPr lang="en-US" smtClean="0"/>
              <a:t>8/15/2024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A6CB30-DB10-4440-8992-5E27A4F7BFC0}" type="slidenum">
              <a:rPr lang="en-US" smtClean="0"/>
              <a:t>‹#›</a:t>
            </a:fld>
            <a:endParaRPr lang="en-US"/>
          </a:p>
        </p:txBody>
      </p:sp>
    </p:spTree>
    <p:extLst>
      <p:ext uri="{BB962C8B-B14F-4D97-AF65-F5344CB8AC3E}">
        <p14:creationId xmlns:p14="http://schemas.microsoft.com/office/powerpoint/2010/main" val="367751503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3D768B-05B2-4D93-8A28-B4D72AE9B13B}" type="datetimeFigureOut">
              <a:rPr lang="en-US" smtClean="0"/>
              <a:t>8/15/2024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A6CB30-DB10-4440-8992-5E27A4F7BFC0}" type="slidenum">
              <a:rPr lang="en-US" smtClean="0"/>
              <a:t>‹#›</a:t>
            </a:fld>
            <a:endParaRPr lang="en-US"/>
          </a:p>
        </p:txBody>
      </p:sp>
    </p:spTree>
    <p:extLst>
      <p:ext uri="{BB962C8B-B14F-4D97-AF65-F5344CB8AC3E}">
        <p14:creationId xmlns:p14="http://schemas.microsoft.com/office/powerpoint/2010/main" val="2665445691"/>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317325" y="6432555"/>
            <a:ext cx="2311400" cy="365125"/>
          </a:xfrm>
          <a:prstGeom prst="rect">
            <a:avLst/>
          </a:prstGeom>
        </p:spPr>
        <p:txBody>
          <a:bodyPr vert="horz" lIns="91440" tIns="45720" rIns="91440" bIns="45720" rtlCol="0" anchor="ctr"/>
          <a:lstStyle>
            <a:lvl1pPr algn="r">
              <a:defRPr sz="800">
                <a:solidFill>
                  <a:schemeClr val="tx2"/>
                </a:solidFill>
              </a:defRPr>
            </a:lvl1pPr>
          </a:lstStyle>
          <a:p>
            <a:r>
              <a:rPr lang="en-US"/>
              <a:t>OPTIMAS CAPITAL LIMITED </a:t>
            </a:r>
            <a:fld id="{6A93BC93-6DC8-884A-84DE-091B8D9EEFD9}" type="slidenum">
              <a:rPr lang="en-US" smtClean="0"/>
              <a:pPr/>
              <a:t>‹#›</a:t>
            </a:fld>
            <a:endParaRPr lang="en-US"/>
          </a:p>
        </p:txBody>
      </p:sp>
      <p:sp>
        <p:nvSpPr>
          <p:cNvPr id="7" name="Rectangle 6"/>
          <p:cNvSpPr/>
          <p:nvPr userDrawn="1"/>
        </p:nvSpPr>
        <p:spPr>
          <a:xfrm>
            <a:off x="371475" y="542925"/>
            <a:ext cx="9162000" cy="792000"/>
          </a:xfrm>
          <a:prstGeom prst="rect">
            <a:avLst/>
          </a:prstGeom>
          <a:solidFill>
            <a:srgbClr val="CBE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8229601" y="328141"/>
            <a:ext cx="1203960" cy="1236499"/>
          </a:xfrm>
          <a:prstGeom prst="rect">
            <a:avLst/>
          </a:prstGeom>
        </p:spPr>
      </p:pic>
    </p:spTree>
    <p:extLst>
      <p:ext uri="{BB962C8B-B14F-4D97-AF65-F5344CB8AC3E}">
        <p14:creationId xmlns:p14="http://schemas.microsoft.com/office/powerpoint/2010/main" val="1266220667"/>
      </p:ext>
    </p:extLst>
  </p:cSld>
  <p:clrMap bg1="lt1" tx1="dk1" bg2="lt2" tx2="dk2" accent1="accent1" accent2="accent2" accent3="accent3" accent4="accent4" accent5="accent5" accent6="accent6" hlink="hlink" folHlink="folHlink"/>
  <p:sldLayoutIdLst>
    <p:sldLayoutId id="214748367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5"/>
          <p:cNvSpPr txBox="1">
            <a:spLocks/>
          </p:cNvSpPr>
          <p:nvPr userDrawn="1"/>
        </p:nvSpPr>
        <p:spPr>
          <a:xfrm>
            <a:off x="7317325" y="6432555"/>
            <a:ext cx="2311400" cy="365125"/>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0000"/>
                </a:solidFill>
                <a:latin typeface="Verdana"/>
                <a:ea typeface="KaiTi"/>
              </a:rPr>
              <a:t>OPTIMAS CAPITAL LIMITED </a:t>
            </a:r>
            <a:fld id="{6A93BC93-6DC8-884A-84DE-091B8D9EEFD9}" type="slidenum">
              <a:rPr lang="en-US" smtClean="0">
                <a:solidFill>
                  <a:srgbClr val="000000"/>
                </a:solidFill>
                <a:latin typeface="Verdana"/>
                <a:ea typeface="KaiTi"/>
              </a:rPr>
              <a:pPr/>
              <a:t>‹#›</a:t>
            </a:fld>
            <a:endParaRPr lang="en-US">
              <a:solidFill>
                <a:srgbClr val="000000"/>
              </a:solidFill>
              <a:latin typeface="Verdana"/>
              <a:ea typeface="KaiTi"/>
            </a:endParaRPr>
          </a:p>
        </p:txBody>
      </p:sp>
    </p:spTree>
    <p:extLst>
      <p:ext uri="{BB962C8B-B14F-4D97-AF65-F5344CB8AC3E}">
        <p14:creationId xmlns:p14="http://schemas.microsoft.com/office/powerpoint/2010/main" val="1495150684"/>
      </p:ext>
    </p:extLst>
  </p:cSld>
  <p:clrMap bg1="lt1" tx1="dk1" bg2="lt2" tx2="dk2" accent1="accent1" accent2="accent2" accent3="accent3" accent4="accent4" accent5="accent5" accent6="accent6" hlink="hlink" folHlink="folHlink"/>
  <p:sldLayoutIdLst>
    <p:sldLayoutId id="214748369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65D4B4-EE24-8047-8406-E8EB3B286DA4}" type="datetimeFigureOut">
              <a:rPr lang="en-US" smtClean="0"/>
              <a:t>8/15/2024</a:t>
            </a:fld>
            <a:endParaRPr lang="en-US"/>
          </a:p>
        </p:txBody>
      </p:sp>
      <p:sp>
        <p:nvSpPr>
          <p:cNvPr id="5" name="Footer Placeholder 4"/>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3A201-4E77-F247-A5F7-449B02435C6D}" type="slidenum">
              <a:rPr lang="en-US" smtClean="0"/>
              <a:t>‹#›</a:t>
            </a:fld>
            <a:endParaRPr lang="en-US"/>
          </a:p>
        </p:txBody>
      </p:sp>
    </p:spTree>
    <p:extLst>
      <p:ext uri="{BB962C8B-B14F-4D97-AF65-F5344CB8AC3E}">
        <p14:creationId xmlns:p14="http://schemas.microsoft.com/office/powerpoint/2010/main" val="764034938"/>
      </p:ext>
    </p:extLst>
  </p:cSld>
  <p:clrMap bg1="lt1" tx1="dk1" bg2="lt2" tx2="dk2" accent1="accent1" accent2="accent2" accent3="accent3" accent4="accent4" accent5="accent5" accent6="accent6" hlink="hlink" folHlink="folHlink"/>
  <p:sldLayoutIdLst>
    <p:sldLayoutId id="214748369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300" y="1600204"/>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5"/>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D768B-05B2-4D93-8A28-B4D72AE9B13B}" type="datetimeFigureOut">
              <a:rPr lang="en-US" smtClean="0"/>
              <a:t>8/15/2024</a:t>
            </a:fld>
            <a:endParaRPr lang="en-US"/>
          </a:p>
        </p:txBody>
      </p:sp>
      <p:sp>
        <p:nvSpPr>
          <p:cNvPr id="5" name="Footer Placeholder 4"/>
          <p:cNvSpPr>
            <a:spLocks noGrp="1"/>
          </p:cNvSpPr>
          <p:nvPr>
            <p:ph type="ftr" sz="quarter" idx="3"/>
          </p:nvPr>
        </p:nvSpPr>
        <p:spPr>
          <a:xfrm>
            <a:off x="3384550" y="6356355"/>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5"/>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6CB30-DB10-4440-8992-5E27A4F7BFC0}" type="slidenum">
              <a:rPr lang="en-US" smtClean="0"/>
              <a:t>‹#›</a:t>
            </a:fld>
            <a:endParaRPr lang="en-US"/>
          </a:p>
        </p:txBody>
      </p:sp>
    </p:spTree>
    <p:extLst>
      <p:ext uri="{BB962C8B-B14F-4D97-AF65-F5344CB8AC3E}">
        <p14:creationId xmlns:p14="http://schemas.microsoft.com/office/powerpoint/2010/main" val="102809227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5.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arxiv.org/pdf/2306.12964" TargetMode="Externa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2636972" y="868299"/>
            <a:ext cx="0" cy="5303520"/>
          </a:xfrm>
          <a:prstGeom prst="line">
            <a:avLst/>
          </a:prstGeom>
          <a:ln>
            <a:solidFill>
              <a:srgbClr val="008B92"/>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144" y="5524166"/>
            <a:ext cx="2633472" cy="6608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D4D4D"/>
                </a:solidFill>
                <a:effectLst/>
                <a:uLnTx/>
                <a:uFillTx/>
                <a:latin typeface="Verdana"/>
                <a:ea typeface="Segoe UI" panose="020B0502040204020203" pitchFamily="34" charset="0"/>
                <a:cs typeface="Calibri" panose="020F0502020204030204" pitchFamily="34" charset="0"/>
              </a:rPr>
              <a:t>A</a:t>
            </a:r>
            <a:r>
              <a:rPr kumimoji="0" lang="en-US" altLang="zh-CN" sz="1200" b="1" i="0" u="none" strike="noStrike" kern="1200" cap="none" spc="0" normalizeH="0" baseline="0" noProof="0" dirty="0">
                <a:ln>
                  <a:noFill/>
                </a:ln>
                <a:solidFill>
                  <a:srgbClr val="4D4D4D"/>
                </a:solidFill>
                <a:effectLst/>
                <a:uLnTx/>
                <a:uFillTx/>
                <a:latin typeface="Verdana"/>
                <a:ea typeface="Segoe UI" panose="020B0502040204020203" pitchFamily="34" charset="0"/>
                <a:cs typeface="Calibri" panose="020F0502020204030204" pitchFamily="34" charset="0"/>
              </a:rPr>
              <a:t>ug</a:t>
            </a:r>
            <a:r>
              <a:rPr kumimoji="0" lang="en-US" sz="1200" b="1" i="0" u="none" strike="noStrike" kern="1200" cap="none" spc="0" normalizeH="0" baseline="0" noProof="0" dirty="0">
                <a:ln>
                  <a:noFill/>
                </a:ln>
                <a:solidFill>
                  <a:srgbClr val="4D4D4D"/>
                </a:solidFill>
                <a:effectLst/>
                <a:uLnTx/>
                <a:uFillTx/>
                <a:latin typeface="Verdana"/>
                <a:ea typeface="Segoe UI" panose="020B0502040204020203" pitchFamily="34" charset="0"/>
                <a:cs typeface="Calibri" panose="020F0502020204030204" pitchFamily="34" charset="0"/>
              </a:rPr>
              <a:t> 2024</a:t>
            </a:r>
          </a:p>
        </p:txBody>
      </p:sp>
      <p:sp>
        <p:nvSpPr>
          <p:cNvPr id="21" name="Title 1"/>
          <p:cNvSpPr>
            <a:spLocks noGrp="1"/>
          </p:cNvSpPr>
          <p:nvPr>
            <p:ph type="title" idx="4294967295"/>
          </p:nvPr>
        </p:nvSpPr>
        <p:spPr>
          <a:xfrm>
            <a:off x="9144" y="868299"/>
            <a:ext cx="2633472" cy="430887"/>
          </a:xfrm>
          <a:prstGeom prst="rect">
            <a:avLst/>
          </a:prstGeom>
        </p:spPr>
        <p:txBody>
          <a:bodyPr anchor="t" anchorCtr="0">
            <a:spAutoFit/>
          </a:bodyPr>
          <a:lstStyle/>
          <a:p>
            <a:r>
              <a:rPr lang="en-US" altLang="zh-CN" sz="1100" dirty="0">
                <a:solidFill>
                  <a:srgbClr val="0E045A"/>
                </a:solidFill>
                <a:ea typeface="Segoe UI" panose="020B0502040204020203" pitchFamily="34" charset="0"/>
                <a:cs typeface="Segoe UI" panose="020B0502040204020203" pitchFamily="34" charset="0"/>
              </a:rPr>
              <a:t>Summer Intern</a:t>
            </a:r>
            <a:br>
              <a:rPr lang="en-US" altLang="zh-CN" sz="1100" dirty="0">
                <a:solidFill>
                  <a:srgbClr val="0E045A"/>
                </a:solidFill>
                <a:ea typeface="Segoe UI" panose="020B0502040204020203" pitchFamily="34" charset="0"/>
                <a:cs typeface="Segoe UI" panose="020B0502040204020203" pitchFamily="34" charset="0"/>
              </a:rPr>
            </a:br>
            <a:r>
              <a:rPr lang="en-US" altLang="zh-CN" sz="1100" dirty="0">
                <a:solidFill>
                  <a:srgbClr val="0E045A"/>
                </a:solidFill>
                <a:ea typeface="Segoe UI" panose="020B0502040204020203" pitchFamily="34" charset="0"/>
                <a:cs typeface="Segoe UI" panose="020B0502040204020203" pitchFamily="34" charset="0"/>
              </a:rPr>
              <a:t>Presentation</a:t>
            </a:r>
            <a:endParaRPr lang="en-US" sz="1100" dirty="0">
              <a:solidFill>
                <a:srgbClr val="0E045A"/>
              </a:solidFill>
              <a:ea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8868AD49-5823-4C9C-BD4F-329B33CCE3E9}"/>
              </a:ext>
            </a:extLst>
          </p:cNvPr>
          <p:cNvPicPr>
            <a:picLocks noChangeAspect="1"/>
          </p:cNvPicPr>
          <p:nvPr/>
        </p:nvPicPr>
        <p:blipFill>
          <a:blip r:embed="rId3"/>
          <a:stretch>
            <a:fillRect/>
          </a:stretch>
        </p:blipFill>
        <p:spPr>
          <a:xfrm>
            <a:off x="2590800" y="2350276"/>
            <a:ext cx="5951576" cy="2157447"/>
          </a:xfrm>
          <a:prstGeom prst="rect">
            <a:avLst/>
          </a:prstGeom>
        </p:spPr>
      </p:pic>
      <p:sp>
        <p:nvSpPr>
          <p:cNvPr id="8" name="Title 1">
            <a:extLst>
              <a:ext uri="{FF2B5EF4-FFF2-40B4-BE49-F238E27FC236}">
                <a16:creationId xmlns:a16="http://schemas.microsoft.com/office/drawing/2014/main" id="{3FD8B325-AD1A-44DD-BA44-9501E1E56CCE}"/>
              </a:ext>
            </a:extLst>
          </p:cNvPr>
          <p:cNvSpPr txBox="1">
            <a:spLocks/>
          </p:cNvSpPr>
          <p:nvPr/>
        </p:nvSpPr>
        <p:spPr>
          <a:xfrm>
            <a:off x="4368140" y="5433155"/>
            <a:ext cx="2633472" cy="338554"/>
          </a:xfrm>
          <a:prstGeom prst="rect">
            <a:avLst/>
          </a:prstGeom>
        </p:spPr>
        <p:txBody>
          <a:bodyPr vert="horz" lIns="91440" tIns="45720" rIns="91440" bIns="45720" rtlCol="0" anchor="t"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600" dirty="0">
                <a:solidFill>
                  <a:srgbClr val="267989"/>
                </a:solidFill>
                <a:ea typeface="Segoe UI" panose="020B0502040204020203" pitchFamily="34" charset="0"/>
                <a:cs typeface="Segoe UI" panose="020B0502040204020203" pitchFamily="34" charset="0"/>
              </a:rPr>
              <a:t>Lucas Lu</a:t>
            </a:r>
            <a:endParaRPr lang="en-US" sz="1600" dirty="0">
              <a:solidFill>
                <a:srgbClr val="267989"/>
              </a:solidFill>
              <a:ea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171868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Verdana"/>
                <a:ea typeface="KaiTi"/>
                <a:cs typeface="+mn-cs"/>
              </a:rPr>
              <a:t>OPTIMAS CAPITAL LIMITED </a:t>
            </a:r>
            <a:fld id="{D62C35E2-0975-324C-81C8-93B45F2EAE61}" type="slidenum">
              <a:rPr kumimoji="0" lang="en-US" sz="800" b="0" i="0" u="none" strike="noStrike" kern="1200" cap="none" spc="0" normalizeH="0" baseline="0" noProof="0" smtClean="0">
                <a:ln>
                  <a:noFill/>
                </a:ln>
                <a:solidFill>
                  <a:srgbClr val="000000"/>
                </a:solidFill>
                <a:effectLst/>
                <a:uLnTx/>
                <a:uFillTx/>
                <a:latin typeface="Verdana"/>
                <a:ea typeface="KaiTi"/>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800" b="0" i="0" u="none" strike="noStrike" kern="1200" cap="none" spc="0" normalizeH="0" baseline="0" noProof="0">
              <a:ln>
                <a:noFill/>
              </a:ln>
              <a:solidFill>
                <a:srgbClr val="000000"/>
              </a:solidFill>
              <a:effectLst/>
              <a:uLnTx/>
              <a:uFillTx/>
              <a:latin typeface="Verdana"/>
              <a:ea typeface="KaiTi"/>
              <a:cs typeface="+mn-cs"/>
            </a:endParaRPr>
          </a:p>
        </p:txBody>
      </p:sp>
      <p:sp>
        <p:nvSpPr>
          <p:cNvPr id="3" name="Title 1"/>
          <p:cNvSpPr txBox="1">
            <a:spLocks/>
          </p:cNvSpPr>
          <p:nvPr/>
        </p:nvSpPr>
        <p:spPr>
          <a:xfrm>
            <a:off x="647699" y="800473"/>
            <a:ext cx="7781925" cy="475877"/>
          </a:xfrm>
          <a:prstGeom prst="rect">
            <a:avLst/>
          </a:prstGeom>
        </p:spPr>
        <p:txBody>
          <a:bodyPr lIns="0" tIns="0" rIns="0" bIns="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rPr>
              <a:t>Neural Network</a:t>
            </a:r>
            <a:r>
              <a:rPr lang="en-US" sz="2000" b="1" dirty="0">
                <a:solidFill>
                  <a:srgbClr val="000000"/>
                </a:solidFill>
                <a:latin typeface="Verdana"/>
                <a:ea typeface="Segoe UI" panose="020B0502040204020203" pitchFamily="34" charset="0"/>
                <a:cs typeface="Segoe UI" panose="020B0502040204020203" pitchFamily="34" charset="0"/>
              </a:rPr>
              <a:t> – Next Steps </a:t>
            </a: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2E5747D3-286B-CA98-F94E-9F7F572916D2}"/>
              </a:ext>
            </a:extLst>
          </p:cNvPr>
          <p:cNvSpPr txBox="1"/>
          <p:nvPr/>
        </p:nvSpPr>
        <p:spPr>
          <a:xfrm>
            <a:off x="914400" y="2303277"/>
            <a:ext cx="8151628" cy="2737031"/>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dirty="0"/>
              <a:t>Adding more layers when training the neural network models</a:t>
            </a:r>
          </a:p>
          <a:p>
            <a:pPr marL="285750" indent="-285750">
              <a:lnSpc>
                <a:spcPct val="250000"/>
              </a:lnSpc>
              <a:buFont typeface="Arial" panose="020B0604020202020204" pitchFamily="34" charset="0"/>
              <a:buChar char="•"/>
            </a:pPr>
            <a:r>
              <a:rPr lang="en-US" dirty="0"/>
              <a:t>Feed more features to the models </a:t>
            </a:r>
          </a:p>
          <a:p>
            <a:pPr marL="285750" indent="-285750">
              <a:lnSpc>
                <a:spcPct val="250000"/>
              </a:lnSpc>
              <a:buFont typeface="Arial" panose="020B0604020202020204" pitchFamily="34" charset="0"/>
              <a:buChar char="•"/>
            </a:pPr>
            <a:r>
              <a:rPr lang="en-US" dirty="0"/>
              <a:t>Combine the neural network and other learning method to increase the accuracy</a:t>
            </a:r>
            <a:endParaRPr lang="en-HK" dirty="0"/>
          </a:p>
        </p:txBody>
      </p:sp>
    </p:spTree>
    <p:extLst>
      <p:ext uri="{BB962C8B-B14F-4D97-AF65-F5344CB8AC3E}">
        <p14:creationId xmlns:p14="http://schemas.microsoft.com/office/powerpoint/2010/main" val="37395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Verdana"/>
                <a:ea typeface="KaiTi"/>
                <a:cs typeface="+mn-cs"/>
              </a:rPr>
              <a:t>OPTIMAS CAPITAL LIMITED </a:t>
            </a:r>
            <a:fld id="{D62C35E2-0975-324C-81C8-93B45F2EAE61}" type="slidenum">
              <a:rPr kumimoji="0" lang="en-US" sz="800" b="0" i="0" u="none" strike="noStrike" kern="1200" cap="none" spc="0" normalizeH="0" baseline="0" noProof="0" smtClean="0">
                <a:ln>
                  <a:noFill/>
                </a:ln>
                <a:solidFill>
                  <a:srgbClr val="000000"/>
                </a:solidFill>
                <a:effectLst/>
                <a:uLnTx/>
                <a:uFillTx/>
                <a:latin typeface="Verdana"/>
                <a:ea typeface="KaiTi"/>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800" b="0" i="0" u="none" strike="noStrike" kern="1200" cap="none" spc="0" normalizeH="0" baseline="0" noProof="0">
              <a:ln>
                <a:noFill/>
              </a:ln>
              <a:solidFill>
                <a:srgbClr val="000000"/>
              </a:solidFill>
              <a:effectLst/>
              <a:uLnTx/>
              <a:uFillTx/>
              <a:latin typeface="Verdana"/>
              <a:ea typeface="KaiTi"/>
              <a:cs typeface="+mn-cs"/>
            </a:endParaRPr>
          </a:p>
        </p:txBody>
      </p:sp>
      <p:sp>
        <p:nvSpPr>
          <p:cNvPr id="3" name="Title 1"/>
          <p:cNvSpPr txBox="1">
            <a:spLocks/>
          </p:cNvSpPr>
          <p:nvPr/>
        </p:nvSpPr>
        <p:spPr>
          <a:xfrm>
            <a:off x="647699" y="800473"/>
            <a:ext cx="7781925" cy="475877"/>
          </a:xfrm>
          <a:prstGeom prst="rect">
            <a:avLst/>
          </a:prstGeom>
        </p:spPr>
        <p:txBody>
          <a:bodyPr lIns="0" tIns="0" rIns="0" bIns="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rPr>
              <a:t>Deep Reinforcement Learning</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4DB88D67-A897-CC50-6473-B0959CC9CD4A}"/>
              </a:ext>
            </a:extLst>
          </p:cNvPr>
          <p:cNvPicPr>
            <a:picLocks noChangeAspect="1"/>
          </p:cNvPicPr>
          <p:nvPr/>
        </p:nvPicPr>
        <p:blipFill>
          <a:blip r:embed="rId3"/>
          <a:stretch>
            <a:fillRect/>
          </a:stretch>
        </p:blipFill>
        <p:spPr>
          <a:xfrm>
            <a:off x="647699" y="4203595"/>
            <a:ext cx="3921959" cy="2303056"/>
          </a:xfrm>
          <a:prstGeom prst="rect">
            <a:avLst/>
          </a:prstGeom>
        </p:spPr>
      </p:pic>
      <p:pic>
        <p:nvPicPr>
          <p:cNvPr id="7" name="Picture 6">
            <a:extLst>
              <a:ext uri="{FF2B5EF4-FFF2-40B4-BE49-F238E27FC236}">
                <a16:creationId xmlns:a16="http://schemas.microsoft.com/office/drawing/2014/main" id="{8836478E-0E1E-2FF1-CCAF-955EF244019C}"/>
              </a:ext>
            </a:extLst>
          </p:cNvPr>
          <p:cNvPicPr>
            <a:picLocks noChangeAspect="1"/>
          </p:cNvPicPr>
          <p:nvPr/>
        </p:nvPicPr>
        <p:blipFill>
          <a:blip r:embed="rId4"/>
          <a:stretch>
            <a:fillRect/>
          </a:stretch>
        </p:blipFill>
        <p:spPr>
          <a:xfrm>
            <a:off x="647699" y="1593887"/>
            <a:ext cx="3921959" cy="2403291"/>
          </a:xfrm>
          <a:prstGeom prst="rect">
            <a:avLst/>
          </a:prstGeom>
        </p:spPr>
      </p:pic>
      <p:sp>
        <p:nvSpPr>
          <p:cNvPr id="8" name="TextBox 7">
            <a:extLst>
              <a:ext uri="{FF2B5EF4-FFF2-40B4-BE49-F238E27FC236}">
                <a16:creationId xmlns:a16="http://schemas.microsoft.com/office/drawing/2014/main" id="{EAB9E095-3E56-C75D-6EF5-C775113862AE}"/>
              </a:ext>
            </a:extLst>
          </p:cNvPr>
          <p:cNvSpPr txBox="1"/>
          <p:nvPr/>
        </p:nvSpPr>
        <p:spPr>
          <a:xfrm>
            <a:off x="4953000" y="1848267"/>
            <a:ext cx="3793166" cy="1923604"/>
          </a:xfrm>
          <a:prstGeom prst="rect">
            <a:avLst/>
          </a:prstGeom>
          <a:noFill/>
        </p:spPr>
        <p:txBody>
          <a:bodyPr wrap="square" rtlCol="0">
            <a:spAutoFit/>
          </a:bodyPr>
          <a:lstStyle/>
          <a:p>
            <a:r>
              <a:rPr lang="en-US" dirty="0"/>
              <a:t>Long Only Strategy (2010-04 – 2024-04)</a:t>
            </a:r>
          </a:p>
          <a:p>
            <a:r>
              <a:rPr lang="en-US" sz="900" dirty="0"/>
              <a:t>Buy top 20 stocks. If the stock does not exist in the next month, then the stock is deleted from to buy list. </a:t>
            </a:r>
          </a:p>
          <a:p>
            <a:endParaRPr lang="en-US" sz="900" dirty="0"/>
          </a:p>
          <a:p>
            <a:pPr marL="171450" indent="-171450">
              <a:buFont typeface="Arial" panose="020B0604020202020204" pitchFamily="34" charset="0"/>
              <a:buChar char="•"/>
            </a:pPr>
            <a:r>
              <a:rPr lang="en-US" sz="1400" dirty="0"/>
              <a:t>Sharpe Ratio: 3.94</a:t>
            </a:r>
          </a:p>
          <a:p>
            <a:pPr marL="171450" indent="-171450">
              <a:buFont typeface="Arial" panose="020B0604020202020204" pitchFamily="34" charset="0"/>
              <a:buChar char="•"/>
            </a:pPr>
            <a:r>
              <a:rPr lang="en-US" sz="1400" dirty="0"/>
              <a:t>Rank IC average: 0.12</a:t>
            </a:r>
          </a:p>
          <a:p>
            <a:pPr marL="171450" indent="-171450">
              <a:buFont typeface="Arial" panose="020B0604020202020204" pitchFamily="34" charset="0"/>
              <a:buChar char="•"/>
            </a:pPr>
            <a:r>
              <a:rPr lang="en-US" sz="1400" dirty="0"/>
              <a:t>CAGR: 12.56%</a:t>
            </a:r>
          </a:p>
          <a:p>
            <a:pPr marL="171450" indent="-171450">
              <a:buFont typeface="Arial" panose="020B0604020202020204" pitchFamily="34" charset="0"/>
              <a:buChar char="•"/>
            </a:pPr>
            <a:r>
              <a:rPr lang="en-US" sz="1400" dirty="0"/>
              <a:t>Max Drawdown: -28.76%</a:t>
            </a:r>
            <a:endParaRPr lang="en-HK" sz="1400" dirty="0"/>
          </a:p>
        </p:txBody>
      </p:sp>
      <p:sp>
        <p:nvSpPr>
          <p:cNvPr id="10" name="TextBox 9">
            <a:extLst>
              <a:ext uri="{FF2B5EF4-FFF2-40B4-BE49-F238E27FC236}">
                <a16:creationId xmlns:a16="http://schemas.microsoft.com/office/drawing/2014/main" id="{28A39B84-369E-2040-5E59-E4700E6CF4F4}"/>
              </a:ext>
            </a:extLst>
          </p:cNvPr>
          <p:cNvSpPr txBox="1"/>
          <p:nvPr/>
        </p:nvSpPr>
        <p:spPr>
          <a:xfrm>
            <a:off x="4953000" y="4225050"/>
            <a:ext cx="6134986" cy="1754326"/>
          </a:xfrm>
          <a:prstGeom prst="rect">
            <a:avLst/>
          </a:prstGeom>
          <a:noFill/>
        </p:spPr>
        <p:txBody>
          <a:bodyPr wrap="square">
            <a:spAutoFit/>
          </a:bodyPr>
          <a:lstStyle/>
          <a:p>
            <a:r>
              <a:rPr lang="en-US" dirty="0"/>
              <a:t>Long-Short Strategy(2010-04 – 2024-04)</a:t>
            </a:r>
          </a:p>
          <a:p>
            <a:r>
              <a:rPr lang="en-US" sz="1000" dirty="0"/>
              <a:t>Buy top 20 stocks and short bottom 20 stocks. If the stock </a:t>
            </a:r>
          </a:p>
          <a:p>
            <a:r>
              <a:rPr lang="en-US" sz="1000" dirty="0"/>
              <a:t>does not exist in the next month, then the stock is deleted </a:t>
            </a:r>
          </a:p>
          <a:p>
            <a:r>
              <a:rPr lang="en-US" sz="1000" dirty="0"/>
              <a:t>from to buy list and to sell list. </a:t>
            </a:r>
          </a:p>
          <a:p>
            <a:endParaRPr lang="en-US" sz="1800" dirty="0"/>
          </a:p>
          <a:p>
            <a:pPr marL="171450" indent="-171450">
              <a:buFont typeface="Arial" panose="020B0604020202020204" pitchFamily="34" charset="0"/>
              <a:buChar char="•"/>
            </a:pPr>
            <a:r>
              <a:rPr lang="en-US" sz="1400" dirty="0"/>
              <a:t>Sharpe Ratio: 9.35</a:t>
            </a:r>
          </a:p>
          <a:p>
            <a:pPr marL="171450" indent="-171450">
              <a:buFont typeface="Arial" panose="020B0604020202020204" pitchFamily="34" charset="0"/>
              <a:buChar char="•"/>
            </a:pPr>
            <a:r>
              <a:rPr lang="en-US" sz="1400" dirty="0"/>
              <a:t>CAGR: 24.93%</a:t>
            </a:r>
          </a:p>
          <a:p>
            <a:pPr marL="171450" indent="-171450">
              <a:buFont typeface="Arial" panose="020B0604020202020204" pitchFamily="34" charset="0"/>
              <a:buChar char="•"/>
            </a:pPr>
            <a:r>
              <a:rPr lang="en-US" sz="1400" dirty="0"/>
              <a:t>Max Drawdown: -23.02%</a:t>
            </a:r>
            <a:endParaRPr lang="en-HK" sz="1400" dirty="0"/>
          </a:p>
        </p:txBody>
      </p:sp>
    </p:spTree>
    <p:extLst>
      <p:ext uri="{BB962C8B-B14F-4D97-AF65-F5344CB8AC3E}">
        <p14:creationId xmlns:p14="http://schemas.microsoft.com/office/powerpoint/2010/main" val="4109262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Verdana"/>
                <a:ea typeface="KaiTi"/>
                <a:cs typeface="+mn-cs"/>
              </a:rPr>
              <a:t>OPTIMAS CAPITAL LIMITED </a:t>
            </a:r>
            <a:fld id="{D62C35E2-0975-324C-81C8-93B45F2EAE61}" type="slidenum">
              <a:rPr kumimoji="0" lang="en-US" sz="800" b="0" i="0" u="none" strike="noStrike" kern="1200" cap="none" spc="0" normalizeH="0" baseline="0" noProof="0" smtClean="0">
                <a:ln>
                  <a:noFill/>
                </a:ln>
                <a:solidFill>
                  <a:srgbClr val="000000"/>
                </a:solidFill>
                <a:effectLst/>
                <a:uLnTx/>
                <a:uFillTx/>
                <a:latin typeface="Verdana"/>
                <a:ea typeface="KaiTi"/>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800" b="0" i="0" u="none" strike="noStrike" kern="1200" cap="none" spc="0" normalizeH="0" baseline="0" noProof="0">
              <a:ln>
                <a:noFill/>
              </a:ln>
              <a:solidFill>
                <a:srgbClr val="000000"/>
              </a:solidFill>
              <a:effectLst/>
              <a:uLnTx/>
              <a:uFillTx/>
              <a:latin typeface="Verdana"/>
              <a:ea typeface="KaiTi"/>
              <a:cs typeface="+mn-cs"/>
            </a:endParaRPr>
          </a:p>
        </p:txBody>
      </p:sp>
      <p:sp>
        <p:nvSpPr>
          <p:cNvPr id="3" name="Title 1"/>
          <p:cNvSpPr txBox="1">
            <a:spLocks/>
          </p:cNvSpPr>
          <p:nvPr/>
        </p:nvSpPr>
        <p:spPr>
          <a:xfrm>
            <a:off x="647699" y="800473"/>
            <a:ext cx="7781925" cy="475877"/>
          </a:xfrm>
          <a:prstGeom prst="rect">
            <a:avLst/>
          </a:prstGeom>
        </p:spPr>
        <p:txBody>
          <a:bodyPr lIns="0" tIns="0" rIns="0" bIns="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rPr>
              <a:t>Deep Reinforcement Learning - Overview</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53CFBC19-6038-39B1-8A1B-80656880262D}"/>
              </a:ext>
            </a:extLst>
          </p:cNvPr>
          <p:cNvPicPr>
            <a:picLocks noChangeAspect="1"/>
          </p:cNvPicPr>
          <p:nvPr/>
        </p:nvPicPr>
        <p:blipFill>
          <a:blip r:embed="rId3"/>
          <a:stretch>
            <a:fillRect/>
          </a:stretch>
        </p:blipFill>
        <p:spPr>
          <a:xfrm>
            <a:off x="6296135" y="1600407"/>
            <a:ext cx="2597619" cy="1994822"/>
          </a:xfrm>
          <a:prstGeom prst="rect">
            <a:avLst/>
          </a:prstGeom>
        </p:spPr>
      </p:pic>
      <p:pic>
        <p:nvPicPr>
          <p:cNvPr id="11" name="Picture 10">
            <a:extLst>
              <a:ext uri="{FF2B5EF4-FFF2-40B4-BE49-F238E27FC236}">
                <a16:creationId xmlns:a16="http://schemas.microsoft.com/office/drawing/2014/main" id="{3CE28EBE-EAAB-A0F5-6252-46B7C2EF2F99}"/>
              </a:ext>
            </a:extLst>
          </p:cNvPr>
          <p:cNvPicPr>
            <a:picLocks noChangeAspect="1"/>
          </p:cNvPicPr>
          <p:nvPr/>
        </p:nvPicPr>
        <p:blipFill>
          <a:blip r:embed="rId4"/>
          <a:stretch>
            <a:fillRect/>
          </a:stretch>
        </p:blipFill>
        <p:spPr>
          <a:xfrm>
            <a:off x="6528921" y="3595229"/>
            <a:ext cx="2399303" cy="2978540"/>
          </a:xfrm>
          <a:prstGeom prst="rect">
            <a:avLst/>
          </a:prstGeom>
        </p:spPr>
      </p:pic>
      <p:sp>
        <p:nvSpPr>
          <p:cNvPr id="13" name="TextBox 12">
            <a:extLst>
              <a:ext uri="{FF2B5EF4-FFF2-40B4-BE49-F238E27FC236}">
                <a16:creationId xmlns:a16="http://schemas.microsoft.com/office/drawing/2014/main" id="{0DAFD040-F1A0-437F-A356-485EC64B01A6}"/>
              </a:ext>
            </a:extLst>
          </p:cNvPr>
          <p:cNvSpPr txBox="1"/>
          <p:nvPr/>
        </p:nvSpPr>
        <p:spPr>
          <a:xfrm>
            <a:off x="779721" y="1600407"/>
            <a:ext cx="5408428" cy="1154162"/>
          </a:xfrm>
          <a:prstGeom prst="rect">
            <a:avLst/>
          </a:prstGeom>
          <a:noFill/>
        </p:spPr>
        <p:txBody>
          <a:bodyPr wrap="square" rtlCol="0">
            <a:spAutoFit/>
          </a:bodyPr>
          <a:lstStyle/>
          <a:p>
            <a:pPr marL="171450" indent="-171450">
              <a:buFont typeface="Arial" panose="020B0604020202020204" pitchFamily="34" charset="0"/>
              <a:buChar char="•"/>
            </a:pPr>
            <a:r>
              <a:rPr lang="en-US" sz="1200" dirty="0"/>
              <a:t>The model is based on the paper: ‘</a:t>
            </a:r>
            <a:r>
              <a:rPr lang="en-US" sz="1200" i="1" dirty="0"/>
              <a:t>Generating Synergistic Formulaic Alpha Collections via Reinforcement Learning</a:t>
            </a:r>
            <a:r>
              <a:rPr lang="en-US" dirty="0"/>
              <a:t>’.</a:t>
            </a:r>
          </a:p>
          <a:p>
            <a:pPr marL="628650" lvl="1" indent="-171450">
              <a:buFont typeface="Arial" panose="020B0604020202020204" pitchFamily="34" charset="0"/>
              <a:buChar char="•"/>
            </a:pPr>
            <a:r>
              <a:rPr lang="en-HK" sz="900" dirty="0">
                <a:highlight>
                  <a:srgbClr val="FFFF00"/>
                </a:highlight>
                <a:hlinkClick r:id="rId5"/>
              </a:rPr>
              <a:t>2306.12964 (arxiv.org)</a:t>
            </a:r>
            <a:endParaRPr lang="en-HK" sz="900" dirty="0">
              <a:highlight>
                <a:srgbClr val="FFFF00"/>
              </a:highlight>
            </a:endParaRPr>
          </a:p>
          <a:p>
            <a:pPr marL="171450" indent="-171450">
              <a:buFont typeface="Arial" panose="020B0604020202020204" pitchFamily="34" charset="0"/>
              <a:buChar char="•"/>
            </a:pPr>
            <a:r>
              <a:rPr lang="en-US" sz="1200" dirty="0"/>
              <a:t>Basic Logic:</a:t>
            </a:r>
          </a:p>
          <a:p>
            <a:endParaRPr lang="en-HK" dirty="0"/>
          </a:p>
        </p:txBody>
      </p:sp>
      <p:sp>
        <p:nvSpPr>
          <p:cNvPr id="22" name="TextBox 21">
            <a:extLst>
              <a:ext uri="{FF2B5EF4-FFF2-40B4-BE49-F238E27FC236}">
                <a16:creationId xmlns:a16="http://schemas.microsoft.com/office/drawing/2014/main" id="{42D4403C-6F53-71E8-B909-7B88CE7320D5}"/>
              </a:ext>
            </a:extLst>
          </p:cNvPr>
          <p:cNvSpPr txBox="1"/>
          <p:nvPr/>
        </p:nvSpPr>
        <p:spPr>
          <a:xfrm>
            <a:off x="2486578" y="3087987"/>
            <a:ext cx="2105524" cy="492443"/>
          </a:xfrm>
          <a:prstGeom prst="rect">
            <a:avLst/>
          </a:prstGeom>
          <a:noFill/>
        </p:spPr>
        <p:txBody>
          <a:bodyPr wrap="square" rtlCol="0">
            <a:spAutoFit/>
          </a:bodyPr>
          <a:lstStyle/>
          <a:p>
            <a:r>
              <a:rPr lang="en-US" dirty="0"/>
              <a:t>Alpha Generator</a:t>
            </a:r>
          </a:p>
          <a:p>
            <a:pPr algn="ctr"/>
            <a:r>
              <a:rPr lang="en-US" sz="800" dirty="0"/>
              <a:t>(Deep Reinforcement Learning)</a:t>
            </a:r>
            <a:endParaRPr lang="en-HK" sz="800" dirty="0"/>
          </a:p>
        </p:txBody>
      </p:sp>
      <p:sp>
        <p:nvSpPr>
          <p:cNvPr id="23" name="TextBox 22">
            <a:extLst>
              <a:ext uri="{FF2B5EF4-FFF2-40B4-BE49-F238E27FC236}">
                <a16:creationId xmlns:a16="http://schemas.microsoft.com/office/drawing/2014/main" id="{D2DCDA0A-CC92-B0C4-2860-C07CC6D3F016}"/>
              </a:ext>
            </a:extLst>
          </p:cNvPr>
          <p:cNvSpPr txBox="1"/>
          <p:nvPr/>
        </p:nvSpPr>
        <p:spPr>
          <a:xfrm>
            <a:off x="2367516" y="5084499"/>
            <a:ext cx="2399303" cy="507831"/>
          </a:xfrm>
          <a:prstGeom prst="rect">
            <a:avLst/>
          </a:prstGeom>
          <a:noFill/>
        </p:spPr>
        <p:txBody>
          <a:bodyPr wrap="square" rtlCol="0">
            <a:spAutoFit/>
          </a:bodyPr>
          <a:lstStyle/>
          <a:p>
            <a:r>
              <a:rPr lang="en-US" dirty="0"/>
              <a:t>Combination Model</a:t>
            </a:r>
          </a:p>
          <a:p>
            <a:pPr algn="ctr"/>
            <a:r>
              <a:rPr lang="en-US" sz="900" dirty="0"/>
              <a:t>(Linear Combination)</a:t>
            </a:r>
          </a:p>
        </p:txBody>
      </p:sp>
      <p:sp>
        <p:nvSpPr>
          <p:cNvPr id="24" name="Arrow: Curved Right 23">
            <a:extLst>
              <a:ext uri="{FF2B5EF4-FFF2-40B4-BE49-F238E27FC236}">
                <a16:creationId xmlns:a16="http://schemas.microsoft.com/office/drawing/2014/main" id="{C8A24B8F-40EF-FA79-5040-F963D34D6C41}"/>
              </a:ext>
            </a:extLst>
          </p:cNvPr>
          <p:cNvSpPr/>
          <p:nvPr/>
        </p:nvSpPr>
        <p:spPr>
          <a:xfrm>
            <a:off x="935665" y="3232298"/>
            <a:ext cx="1197935" cy="2221533"/>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solidFill>
                <a:schemeClr val="tx1"/>
              </a:solidFill>
            </a:endParaRPr>
          </a:p>
        </p:txBody>
      </p:sp>
      <p:sp>
        <p:nvSpPr>
          <p:cNvPr id="26" name="Arrow: Curved Right 25">
            <a:extLst>
              <a:ext uri="{FF2B5EF4-FFF2-40B4-BE49-F238E27FC236}">
                <a16:creationId xmlns:a16="http://schemas.microsoft.com/office/drawing/2014/main" id="{A2774D08-B67D-93C8-D2C6-0335A6194E27}"/>
              </a:ext>
            </a:extLst>
          </p:cNvPr>
          <p:cNvSpPr/>
          <p:nvPr/>
        </p:nvSpPr>
        <p:spPr>
          <a:xfrm flipH="1" flipV="1">
            <a:off x="4941280" y="3078626"/>
            <a:ext cx="1238462" cy="2290238"/>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solidFill>
                <a:schemeClr val="tx1"/>
              </a:solidFill>
            </a:endParaRPr>
          </a:p>
        </p:txBody>
      </p:sp>
      <p:sp>
        <p:nvSpPr>
          <p:cNvPr id="27" name="TextBox 26">
            <a:extLst>
              <a:ext uri="{FF2B5EF4-FFF2-40B4-BE49-F238E27FC236}">
                <a16:creationId xmlns:a16="http://schemas.microsoft.com/office/drawing/2014/main" id="{4139FC8E-E069-557C-8C6B-4BF8BF49CDBC}"/>
              </a:ext>
            </a:extLst>
          </p:cNvPr>
          <p:cNvSpPr txBox="1"/>
          <p:nvPr/>
        </p:nvSpPr>
        <p:spPr>
          <a:xfrm>
            <a:off x="935665" y="4039079"/>
            <a:ext cx="2499293" cy="261610"/>
          </a:xfrm>
          <a:prstGeom prst="rect">
            <a:avLst/>
          </a:prstGeom>
          <a:noFill/>
        </p:spPr>
        <p:txBody>
          <a:bodyPr wrap="square" rtlCol="0">
            <a:spAutoFit/>
          </a:bodyPr>
          <a:lstStyle/>
          <a:p>
            <a:r>
              <a:rPr lang="en-US" sz="1100" dirty="0"/>
              <a:t>an alpha factor</a:t>
            </a:r>
            <a:endParaRPr lang="en-HK" sz="1100" dirty="0"/>
          </a:p>
        </p:txBody>
      </p:sp>
      <p:sp>
        <p:nvSpPr>
          <p:cNvPr id="28" name="TextBox 27">
            <a:extLst>
              <a:ext uri="{FF2B5EF4-FFF2-40B4-BE49-F238E27FC236}">
                <a16:creationId xmlns:a16="http://schemas.microsoft.com/office/drawing/2014/main" id="{9171EB88-FE69-F93E-41D5-4E464C548E7C}"/>
              </a:ext>
            </a:extLst>
          </p:cNvPr>
          <p:cNvSpPr txBox="1"/>
          <p:nvPr/>
        </p:nvSpPr>
        <p:spPr>
          <a:xfrm>
            <a:off x="5174066" y="4039079"/>
            <a:ext cx="1238462" cy="461665"/>
          </a:xfrm>
          <a:prstGeom prst="rect">
            <a:avLst/>
          </a:prstGeom>
          <a:noFill/>
        </p:spPr>
        <p:txBody>
          <a:bodyPr wrap="square" rtlCol="0">
            <a:spAutoFit/>
          </a:bodyPr>
          <a:lstStyle/>
          <a:p>
            <a:r>
              <a:rPr lang="en-US" sz="1400" dirty="0"/>
              <a:t>Reward</a:t>
            </a:r>
          </a:p>
          <a:p>
            <a:r>
              <a:rPr lang="en-US" sz="1000" dirty="0"/>
              <a:t>Rank IC</a:t>
            </a:r>
            <a:endParaRPr lang="en-HK" sz="1000" dirty="0"/>
          </a:p>
        </p:txBody>
      </p:sp>
      <p:sp>
        <p:nvSpPr>
          <p:cNvPr id="29" name="Arrow: Down 28">
            <a:extLst>
              <a:ext uri="{FF2B5EF4-FFF2-40B4-BE49-F238E27FC236}">
                <a16:creationId xmlns:a16="http://schemas.microsoft.com/office/drawing/2014/main" id="{15D1E39A-8420-5329-5057-2547520FCA74}"/>
              </a:ext>
            </a:extLst>
          </p:cNvPr>
          <p:cNvSpPr/>
          <p:nvPr/>
        </p:nvSpPr>
        <p:spPr>
          <a:xfrm>
            <a:off x="3417237" y="5667814"/>
            <a:ext cx="255181" cy="50783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0" name="TextBox 29">
            <a:extLst>
              <a:ext uri="{FF2B5EF4-FFF2-40B4-BE49-F238E27FC236}">
                <a16:creationId xmlns:a16="http://schemas.microsoft.com/office/drawing/2014/main" id="{81E15325-1F29-0E90-D15B-1143B959D2E5}"/>
              </a:ext>
            </a:extLst>
          </p:cNvPr>
          <p:cNvSpPr txBox="1"/>
          <p:nvPr/>
        </p:nvSpPr>
        <p:spPr>
          <a:xfrm>
            <a:off x="1601972" y="6175645"/>
            <a:ext cx="4472763" cy="369332"/>
          </a:xfrm>
          <a:prstGeom prst="rect">
            <a:avLst/>
          </a:prstGeom>
          <a:noFill/>
        </p:spPr>
        <p:txBody>
          <a:bodyPr wrap="square" rtlCol="0">
            <a:spAutoFit/>
          </a:bodyPr>
          <a:lstStyle/>
          <a:p>
            <a:r>
              <a:rPr lang="en-US" dirty="0"/>
              <a:t>A Combination of Alpha Factors</a:t>
            </a:r>
            <a:endParaRPr lang="en-HK" dirty="0"/>
          </a:p>
        </p:txBody>
      </p:sp>
    </p:spTree>
    <p:extLst>
      <p:ext uri="{BB962C8B-B14F-4D97-AF65-F5344CB8AC3E}">
        <p14:creationId xmlns:p14="http://schemas.microsoft.com/office/powerpoint/2010/main" val="2294758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Verdana"/>
                <a:ea typeface="KaiTi"/>
                <a:cs typeface="+mn-cs"/>
              </a:rPr>
              <a:t>OPTIMAS CAPITAL LIMITED </a:t>
            </a:r>
            <a:fld id="{D62C35E2-0975-324C-81C8-93B45F2EAE61}" type="slidenum">
              <a:rPr kumimoji="0" lang="en-US" sz="800" b="0" i="0" u="none" strike="noStrike" kern="1200" cap="none" spc="0" normalizeH="0" baseline="0" noProof="0" smtClean="0">
                <a:ln>
                  <a:noFill/>
                </a:ln>
                <a:solidFill>
                  <a:srgbClr val="000000"/>
                </a:solidFill>
                <a:effectLst/>
                <a:uLnTx/>
                <a:uFillTx/>
                <a:latin typeface="Verdana"/>
                <a:ea typeface="KaiTi"/>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800" b="0" i="0" u="none" strike="noStrike" kern="1200" cap="none" spc="0" normalizeH="0" baseline="0" noProof="0">
              <a:ln>
                <a:noFill/>
              </a:ln>
              <a:solidFill>
                <a:srgbClr val="000000"/>
              </a:solidFill>
              <a:effectLst/>
              <a:uLnTx/>
              <a:uFillTx/>
              <a:latin typeface="Verdana"/>
              <a:ea typeface="KaiTi"/>
              <a:cs typeface="+mn-cs"/>
            </a:endParaRPr>
          </a:p>
        </p:txBody>
      </p:sp>
      <p:sp>
        <p:nvSpPr>
          <p:cNvPr id="3" name="Title 1"/>
          <p:cNvSpPr txBox="1">
            <a:spLocks/>
          </p:cNvSpPr>
          <p:nvPr/>
        </p:nvSpPr>
        <p:spPr>
          <a:xfrm>
            <a:off x="647699" y="800473"/>
            <a:ext cx="7781925" cy="475877"/>
          </a:xfrm>
          <a:prstGeom prst="rect">
            <a:avLst/>
          </a:prstGeom>
        </p:spPr>
        <p:txBody>
          <a:bodyPr lIns="0" tIns="0" rIns="0" bIns="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rPr>
              <a:t>Deep Reinforcement Learning – Strategy Build</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73A90B1F-F477-09ED-D7D2-9D010A129C92}"/>
              </a:ext>
            </a:extLst>
          </p:cNvPr>
          <p:cNvSpPr txBox="1"/>
          <p:nvPr/>
        </p:nvSpPr>
        <p:spPr>
          <a:xfrm>
            <a:off x="567070" y="1708298"/>
            <a:ext cx="8562753" cy="2862322"/>
          </a:xfrm>
          <a:prstGeom prst="rect">
            <a:avLst/>
          </a:prstGeom>
          <a:noFill/>
        </p:spPr>
        <p:txBody>
          <a:bodyPr wrap="square" rtlCol="0">
            <a:spAutoFit/>
          </a:bodyPr>
          <a:lstStyle/>
          <a:p>
            <a:r>
              <a:rPr lang="en-US" b="1" dirty="0"/>
              <a:t>Strategy Outlook</a:t>
            </a:r>
            <a:r>
              <a:rPr lang="en-US" dirty="0"/>
              <a:t>:</a:t>
            </a:r>
          </a:p>
          <a:p>
            <a:pPr marL="285750" indent="-285750">
              <a:buFont typeface="Arial" panose="020B0604020202020204" pitchFamily="34" charset="0"/>
              <a:buChar char="•"/>
            </a:pPr>
            <a:r>
              <a:rPr lang="en-US" dirty="0"/>
              <a:t>Train the model using 12-months rolling window</a:t>
            </a:r>
          </a:p>
          <a:p>
            <a:pPr marL="742950" lvl="1" indent="-285750">
              <a:buFont typeface="Arial" panose="020B0604020202020204" pitchFamily="34" charset="0"/>
              <a:buChar char="•"/>
            </a:pPr>
            <a:r>
              <a:rPr lang="en-US" dirty="0"/>
              <a:t>Use the previous 12 months data to predict the next month return</a:t>
            </a:r>
          </a:p>
          <a:p>
            <a:pPr marL="742950" lvl="1" indent="-285750">
              <a:buFont typeface="Arial" panose="020B0604020202020204" pitchFamily="34" charset="0"/>
              <a:buChar char="•"/>
            </a:pPr>
            <a:r>
              <a:rPr lang="en-US" dirty="0"/>
              <a:t>Set the pool capacity, steps, seed</a:t>
            </a:r>
          </a:p>
          <a:p>
            <a:pPr marL="285750" indent="-285750">
              <a:buFont typeface="Arial" panose="020B0604020202020204" pitchFamily="34" charset="0"/>
              <a:buChar char="•"/>
            </a:pPr>
            <a:r>
              <a:rPr lang="en-US" dirty="0"/>
              <a:t>Pick the alpha factors combination with highest rank IC on the training data</a:t>
            </a:r>
          </a:p>
          <a:p>
            <a:pPr marL="742950" lvl="1" indent="-285750">
              <a:buFont typeface="Arial" panose="020B0604020202020204" pitchFamily="34" charset="0"/>
              <a:buChar char="•"/>
            </a:pPr>
            <a:r>
              <a:rPr lang="en-US" dirty="0"/>
              <a:t>If the highest rank IC is smaller than 0.1 (vary by person) with the assigned steps, re-train the model with different time window or the alpha pool size until the rank </a:t>
            </a:r>
            <a:r>
              <a:rPr lang="en-US" dirty="0" err="1"/>
              <a:t>ic</a:t>
            </a:r>
            <a:r>
              <a:rPr lang="en-US" dirty="0"/>
              <a:t> meets the set level</a:t>
            </a:r>
            <a:endParaRPr lang="en-HK" dirty="0"/>
          </a:p>
        </p:txBody>
      </p:sp>
      <p:sp>
        <p:nvSpPr>
          <p:cNvPr id="5" name="Rectangle 4">
            <a:extLst>
              <a:ext uri="{FF2B5EF4-FFF2-40B4-BE49-F238E27FC236}">
                <a16:creationId xmlns:a16="http://schemas.microsoft.com/office/drawing/2014/main" id="{E38BD510-E954-285F-C120-7B96EB95178C}"/>
              </a:ext>
            </a:extLst>
          </p:cNvPr>
          <p:cNvSpPr/>
          <p:nvPr/>
        </p:nvSpPr>
        <p:spPr>
          <a:xfrm>
            <a:off x="1870887" y="4775980"/>
            <a:ext cx="6079166" cy="3685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7" name="Straight Connector 6">
            <a:extLst>
              <a:ext uri="{FF2B5EF4-FFF2-40B4-BE49-F238E27FC236}">
                <a16:creationId xmlns:a16="http://schemas.microsoft.com/office/drawing/2014/main" id="{24D66E8F-12A6-2E0A-FF60-021E212DC00A}"/>
              </a:ext>
            </a:extLst>
          </p:cNvPr>
          <p:cNvCxnSpPr>
            <a:cxnSpLocks/>
          </p:cNvCxnSpPr>
          <p:nvPr/>
        </p:nvCxnSpPr>
        <p:spPr>
          <a:xfrm>
            <a:off x="2892056" y="4753081"/>
            <a:ext cx="0" cy="368595"/>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0E819A19-B9E5-17BD-4B7B-35BC99D5091C}"/>
              </a:ext>
            </a:extLst>
          </p:cNvPr>
          <p:cNvCxnSpPr>
            <a:cxnSpLocks/>
          </p:cNvCxnSpPr>
          <p:nvPr/>
        </p:nvCxnSpPr>
        <p:spPr>
          <a:xfrm>
            <a:off x="6815470" y="4799484"/>
            <a:ext cx="0" cy="368595"/>
          </a:xfrm>
          <a:prstGeom prst="line">
            <a:avLst/>
          </a:prstGeom>
          <a:ln w="2857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618C364E-1E70-B47F-3BEF-A23B057BD760}"/>
              </a:ext>
            </a:extLst>
          </p:cNvPr>
          <p:cNvSpPr txBox="1"/>
          <p:nvPr/>
        </p:nvSpPr>
        <p:spPr>
          <a:xfrm>
            <a:off x="1808863" y="4790157"/>
            <a:ext cx="2360427" cy="276999"/>
          </a:xfrm>
          <a:prstGeom prst="rect">
            <a:avLst/>
          </a:prstGeom>
          <a:noFill/>
        </p:spPr>
        <p:txBody>
          <a:bodyPr wrap="square" rtlCol="0">
            <a:spAutoFit/>
          </a:bodyPr>
          <a:lstStyle/>
          <a:p>
            <a:r>
              <a:rPr lang="en-US" sz="1200" dirty="0"/>
              <a:t>2010-03-31</a:t>
            </a:r>
            <a:endParaRPr lang="en-HK" sz="1200" dirty="0"/>
          </a:p>
        </p:txBody>
      </p:sp>
      <p:sp>
        <p:nvSpPr>
          <p:cNvPr id="12" name="TextBox 11">
            <a:extLst>
              <a:ext uri="{FF2B5EF4-FFF2-40B4-BE49-F238E27FC236}">
                <a16:creationId xmlns:a16="http://schemas.microsoft.com/office/drawing/2014/main" id="{39AD7C59-AC14-8A7D-89A2-AA52A636BF5A}"/>
              </a:ext>
            </a:extLst>
          </p:cNvPr>
          <p:cNvSpPr txBox="1"/>
          <p:nvPr/>
        </p:nvSpPr>
        <p:spPr>
          <a:xfrm>
            <a:off x="3730256" y="4717557"/>
            <a:ext cx="2445488" cy="369332"/>
          </a:xfrm>
          <a:prstGeom prst="rect">
            <a:avLst/>
          </a:prstGeom>
          <a:noFill/>
        </p:spPr>
        <p:txBody>
          <a:bodyPr wrap="square" rtlCol="0">
            <a:spAutoFit/>
          </a:bodyPr>
          <a:lstStyle/>
          <a:p>
            <a:r>
              <a:rPr lang="en-US" dirty="0"/>
              <a:t>…………………………..</a:t>
            </a:r>
            <a:endParaRPr lang="en-HK" dirty="0"/>
          </a:p>
        </p:txBody>
      </p:sp>
      <p:sp>
        <p:nvSpPr>
          <p:cNvPr id="13" name="TextBox 12">
            <a:extLst>
              <a:ext uri="{FF2B5EF4-FFF2-40B4-BE49-F238E27FC236}">
                <a16:creationId xmlns:a16="http://schemas.microsoft.com/office/drawing/2014/main" id="{B982F0BF-E4F2-4100-B4EA-950349799772}"/>
              </a:ext>
            </a:extLst>
          </p:cNvPr>
          <p:cNvSpPr txBox="1"/>
          <p:nvPr/>
        </p:nvSpPr>
        <p:spPr>
          <a:xfrm>
            <a:off x="6866637" y="4824623"/>
            <a:ext cx="1935127" cy="261610"/>
          </a:xfrm>
          <a:prstGeom prst="rect">
            <a:avLst/>
          </a:prstGeom>
          <a:noFill/>
        </p:spPr>
        <p:txBody>
          <a:bodyPr wrap="square" rtlCol="0">
            <a:spAutoFit/>
          </a:bodyPr>
          <a:lstStyle/>
          <a:p>
            <a:r>
              <a:rPr lang="en-US" sz="1100" dirty="0"/>
              <a:t>2011-03-31</a:t>
            </a:r>
            <a:endParaRPr lang="en-HK" sz="1100" dirty="0"/>
          </a:p>
        </p:txBody>
      </p:sp>
      <p:sp>
        <p:nvSpPr>
          <p:cNvPr id="14" name="TextBox 13">
            <a:extLst>
              <a:ext uri="{FF2B5EF4-FFF2-40B4-BE49-F238E27FC236}">
                <a16:creationId xmlns:a16="http://schemas.microsoft.com/office/drawing/2014/main" id="{E250F597-B3F9-99BC-71E2-02AFAD929EEE}"/>
              </a:ext>
            </a:extLst>
          </p:cNvPr>
          <p:cNvSpPr txBox="1"/>
          <p:nvPr/>
        </p:nvSpPr>
        <p:spPr>
          <a:xfrm>
            <a:off x="37211" y="4663684"/>
            <a:ext cx="2951865" cy="1393843"/>
          </a:xfrm>
          <a:prstGeom prst="rect">
            <a:avLst/>
          </a:prstGeom>
          <a:noFill/>
        </p:spPr>
        <p:txBody>
          <a:bodyPr wrap="square" rtlCol="0">
            <a:spAutoFit/>
          </a:bodyPr>
          <a:lstStyle/>
          <a:p>
            <a:pPr>
              <a:lnSpc>
                <a:spcPct val="250000"/>
              </a:lnSpc>
            </a:pPr>
            <a:r>
              <a:rPr lang="en-US" sz="1200" dirty="0"/>
              <a:t>use the features from</a:t>
            </a:r>
          </a:p>
          <a:p>
            <a:pPr>
              <a:lnSpc>
                <a:spcPct val="250000"/>
              </a:lnSpc>
            </a:pPr>
            <a:r>
              <a:rPr lang="en-US" sz="1200" dirty="0"/>
              <a:t>         To </a:t>
            </a:r>
          </a:p>
          <a:p>
            <a:pPr>
              <a:lnSpc>
                <a:spcPct val="250000"/>
              </a:lnSpc>
            </a:pPr>
            <a:r>
              <a:rPr lang="en-US" sz="1200" dirty="0"/>
              <a:t>	Predict the return of </a:t>
            </a:r>
            <a:endParaRPr lang="en-HK" sz="1200" dirty="0"/>
          </a:p>
        </p:txBody>
      </p:sp>
      <p:sp>
        <p:nvSpPr>
          <p:cNvPr id="15" name="Rectangle 14">
            <a:extLst>
              <a:ext uri="{FF2B5EF4-FFF2-40B4-BE49-F238E27FC236}">
                <a16:creationId xmlns:a16="http://schemas.microsoft.com/office/drawing/2014/main" id="{9FD44B2F-47A4-B25F-DB7C-2817392027F0}"/>
              </a:ext>
            </a:extLst>
          </p:cNvPr>
          <p:cNvSpPr/>
          <p:nvPr/>
        </p:nvSpPr>
        <p:spPr>
          <a:xfrm>
            <a:off x="2824273" y="5654819"/>
            <a:ext cx="6079166" cy="3685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8" name="Straight Connector 17">
            <a:extLst>
              <a:ext uri="{FF2B5EF4-FFF2-40B4-BE49-F238E27FC236}">
                <a16:creationId xmlns:a16="http://schemas.microsoft.com/office/drawing/2014/main" id="{2E279FFB-BFC0-2078-FF23-B1644CF21CF6}"/>
              </a:ext>
            </a:extLst>
          </p:cNvPr>
          <p:cNvCxnSpPr/>
          <p:nvPr/>
        </p:nvCxnSpPr>
        <p:spPr>
          <a:xfrm>
            <a:off x="4524484" y="5654819"/>
            <a:ext cx="0" cy="368595"/>
          </a:xfrm>
          <a:prstGeom prst="line">
            <a:avLst/>
          </a:prstGeom>
          <a:ln w="254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8D79696A-BD10-5073-0815-1D18B1513C2D}"/>
              </a:ext>
            </a:extLst>
          </p:cNvPr>
          <p:cNvCxnSpPr/>
          <p:nvPr/>
        </p:nvCxnSpPr>
        <p:spPr>
          <a:xfrm>
            <a:off x="7576029" y="5667845"/>
            <a:ext cx="0" cy="368595"/>
          </a:xfrm>
          <a:prstGeom prst="line">
            <a:avLst/>
          </a:prstGeom>
          <a:ln w="25400"/>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585435F2-82E8-D676-E553-2B6B729B6229}"/>
              </a:ext>
            </a:extLst>
          </p:cNvPr>
          <p:cNvSpPr txBox="1"/>
          <p:nvPr/>
        </p:nvSpPr>
        <p:spPr>
          <a:xfrm>
            <a:off x="4826464" y="5599624"/>
            <a:ext cx="2580162" cy="369332"/>
          </a:xfrm>
          <a:prstGeom prst="rect">
            <a:avLst/>
          </a:prstGeom>
          <a:noFill/>
        </p:spPr>
        <p:txBody>
          <a:bodyPr wrap="square" rtlCol="0">
            <a:spAutoFit/>
          </a:bodyPr>
          <a:lstStyle/>
          <a:p>
            <a:r>
              <a:rPr lang="en-US" dirty="0"/>
              <a:t>……………………………….</a:t>
            </a:r>
            <a:endParaRPr lang="en-HK" dirty="0"/>
          </a:p>
        </p:txBody>
      </p:sp>
      <p:sp>
        <p:nvSpPr>
          <p:cNvPr id="22" name="TextBox 21">
            <a:extLst>
              <a:ext uri="{FF2B5EF4-FFF2-40B4-BE49-F238E27FC236}">
                <a16:creationId xmlns:a16="http://schemas.microsoft.com/office/drawing/2014/main" id="{6D5B1025-EACC-F652-BE48-2DBB1CBA65B2}"/>
              </a:ext>
            </a:extLst>
          </p:cNvPr>
          <p:cNvSpPr txBox="1"/>
          <p:nvPr/>
        </p:nvSpPr>
        <p:spPr>
          <a:xfrm>
            <a:off x="3158479" y="5688932"/>
            <a:ext cx="1463023" cy="307777"/>
          </a:xfrm>
          <a:prstGeom prst="rect">
            <a:avLst/>
          </a:prstGeom>
          <a:noFill/>
        </p:spPr>
        <p:txBody>
          <a:bodyPr wrap="square" rtlCol="0">
            <a:spAutoFit/>
          </a:bodyPr>
          <a:lstStyle/>
          <a:p>
            <a:r>
              <a:rPr lang="en-US" sz="1400" dirty="0"/>
              <a:t>2010-04</a:t>
            </a:r>
            <a:endParaRPr lang="en-HK" sz="1400" dirty="0"/>
          </a:p>
        </p:txBody>
      </p:sp>
      <p:sp>
        <p:nvSpPr>
          <p:cNvPr id="23" name="TextBox 22">
            <a:extLst>
              <a:ext uri="{FF2B5EF4-FFF2-40B4-BE49-F238E27FC236}">
                <a16:creationId xmlns:a16="http://schemas.microsoft.com/office/drawing/2014/main" id="{B61E846C-FAA7-D424-DBE9-868B1A0B71E9}"/>
              </a:ext>
            </a:extLst>
          </p:cNvPr>
          <p:cNvSpPr txBox="1"/>
          <p:nvPr/>
        </p:nvSpPr>
        <p:spPr>
          <a:xfrm>
            <a:off x="7721971" y="5685227"/>
            <a:ext cx="1332457" cy="307777"/>
          </a:xfrm>
          <a:prstGeom prst="rect">
            <a:avLst/>
          </a:prstGeom>
          <a:noFill/>
        </p:spPr>
        <p:txBody>
          <a:bodyPr wrap="square" rtlCol="0">
            <a:spAutoFit/>
          </a:bodyPr>
          <a:lstStyle/>
          <a:p>
            <a:r>
              <a:rPr lang="en-US" sz="1400" dirty="0"/>
              <a:t>2011-04</a:t>
            </a:r>
            <a:endParaRPr lang="en-HK" sz="1400" dirty="0"/>
          </a:p>
        </p:txBody>
      </p:sp>
      <p:sp>
        <p:nvSpPr>
          <p:cNvPr id="24" name="TextBox 23">
            <a:extLst>
              <a:ext uri="{FF2B5EF4-FFF2-40B4-BE49-F238E27FC236}">
                <a16:creationId xmlns:a16="http://schemas.microsoft.com/office/drawing/2014/main" id="{62AFB97C-00EA-0B21-9544-1BA1F4E8910B}"/>
              </a:ext>
            </a:extLst>
          </p:cNvPr>
          <p:cNvSpPr txBox="1"/>
          <p:nvPr/>
        </p:nvSpPr>
        <p:spPr>
          <a:xfrm>
            <a:off x="1490978" y="6454601"/>
            <a:ext cx="6982047" cy="276999"/>
          </a:xfrm>
          <a:prstGeom prst="rect">
            <a:avLst/>
          </a:prstGeom>
          <a:noFill/>
        </p:spPr>
        <p:txBody>
          <a:bodyPr wrap="square" rtlCol="0">
            <a:spAutoFit/>
          </a:bodyPr>
          <a:lstStyle/>
          <a:p>
            <a:r>
              <a:rPr lang="en-HK" sz="1200" dirty="0"/>
              <a:t>Codes: https://github.com/yilu0624/deep_reinforcement_learning.git</a:t>
            </a:r>
          </a:p>
        </p:txBody>
      </p:sp>
    </p:spTree>
    <p:extLst>
      <p:ext uri="{BB962C8B-B14F-4D97-AF65-F5344CB8AC3E}">
        <p14:creationId xmlns:p14="http://schemas.microsoft.com/office/powerpoint/2010/main" val="1975705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Verdana"/>
                <a:ea typeface="KaiTi"/>
                <a:cs typeface="+mn-cs"/>
              </a:rPr>
              <a:t>OPTIMAS CAPITAL LIMITED </a:t>
            </a:r>
            <a:fld id="{D62C35E2-0975-324C-81C8-93B45F2EAE61}" type="slidenum">
              <a:rPr kumimoji="0" lang="en-US" sz="800" b="0" i="0" u="none" strike="noStrike" kern="1200" cap="none" spc="0" normalizeH="0" baseline="0" noProof="0" smtClean="0">
                <a:ln>
                  <a:noFill/>
                </a:ln>
                <a:solidFill>
                  <a:srgbClr val="000000"/>
                </a:solidFill>
                <a:effectLst/>
                <a:uLnTx/>
                <a:uFillTx/>
                <a:latin typeface="Verdana"/>
                <a:ea typeface="KaiTi"/>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800" b="0" i="0" u="none" strike="noStrike" kern="1200" cap="none" spc="0" normalizeH="0" baseline="0" noProof="0">
              <a:ln>
                <a:noFill/>
              </a:ln>
              <a:solidFill>
                <a:srgbClr val="000000"/>
              </a:solidFill>
              <a:effectLst/>
              <a:uLnTx/>
              <a:uFillTx/>
              <a:latin typeface="Verdana"/>
              <a:ea typeface="KaiTi"/>
              <a:cs typeface="+mn-cs"/>
            </a:endParaRPr>
          </a:p>
        </p:txBody>
      </p:sp>
      <p:sp>
        <p:nvSpPr>
          <p:cNvPr id="3" name="Title 1"/>
          <p:cNvSpPr txBox="1">
            <a:spLocks/>
          </p:cNvSpPr>
          <p:nvPr/>
        </p:nvSpPr>
        <p:spPr>
          <a:xfrm>
            <a:off x="647699" y="800473"/>
            <a:ext cx="7781925" cy="475877"/>
          </a:xfrm>
          <a:prstGeom prst="rect">
            <a:avLst/>
          </a:prstGeom>
        </p:spPr>
        <p:txBody>
          <a:bodyPr lIns="0" tIns="0" rIns="0" bIns="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rPr>
              <a:t>Deep Reinforcement Learning – </a:t>
            </a:r>
            <a:r>
              <a:rPr kumimoji="0" lang="en-US" sz="2000" b="1" i="0" u="none" strike="noStrike" kern="1200" cap="none" spc="0" normalizeH="0" baseline="0" noProof="0" dirty="0" err="1">
                <a:ln>
                  <a:noFill/>
                </a:ln>
                <a:solidFill>
                  <a:srgbClr val="000000"/>
                </a:solidFill>
                <a:effectLst/>
                <a:uLnTx/>
                <a:uFillTx/>
                <a:latin typeface="Verdana"/>
                <a:ea typeface="Segoe UI" panose="020B0502040204020203" pitchFamily="34" charset="0"/>
                <a:cs typeface="Segoe UI" panose="020B0502040204020203" pitchFamily="34" charset="0"/>
              </a:rPr>
              <a:t>Backtesting</a:t>
            </a: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DACEC94B-5407-79CD-515B-A131A0EB070D}"/>
              </a:ext>
            </a:extLst>
          </p:cNvPr>
          <p:cNvSpPr txBox="1"/>
          <p:nvPr/>
        </p:nvSpPr>
        <p:spPr>
          <a:xfrm>
            <a:off x="893135" y="1729563"/>
            <a:ext cx="7598735" cy="4606774"/>
          </a:xfrm>
          <a:prstGeom prst="rect">
            <a:avLst/>
          </a:prstGeom>
          <a:noFill/>
        </p:spPr>
        <p:txBody>
          <a:bodyPr wrap="square" rtlCol="0">
            <a:spAutoFit/>
          </a:bodyPr>
          <a:lstStyle/>
          <a:p>
            <a:pPr>
              <a:lnSpc>
                <a:spcPct val="150000"/>
              </a:lnSpc>
            </a:pPr>
            <a:r>
              <a:rPr lang="en-US" b="1" dirty="0" err="1"/>
              <a:t>BackTest</a:t>
            </a:r>
            <a:r>
              <a:rPr lang="en-US" dirty="0"/>
              <a:t>:</a:t>
            </a:r>
          </a:p>
          <a:p>
            <a:pPr marL="285750" indent="-285750">
              <a:lnSpc>
                <a:spcPct val="150000"/>
              </a:lnSpc>
              <a:buFont typeface="Arial" panose="020B0604020202020204" pitchFamily="34" charset="0"/>
              <a:buChar char="•"/>
            </a:pPr>
            <a:r>
              <a:rPr lang="en-US" dirty="0"/>
              <a:t>Pick the prediction time: 2010-04 – 2024-04</a:t>
            </a:r>
          </a:p>
          <a:p>
            <a:pPr marL="285750" indent="-285750">
              <a:lnSpc>
                <a:spcPct val="150000"/>
              </a:lnSpc>
              <a:buFont typeface="Arial" panose="020B0604020202020204" pitchFamily="34" charset="0"/>
              <a:buChar char="•"/>
            </a:pPr>
            <a:r>
              <a:rPr lang="en-US" dirty="0"/>
              <a:t>Calculate the score using the combination of the alpha factors on this month</a:t>
            </a:r>
            <a:endParaRPr lang="en-HK" dirty="0"/>
          </a:p>
          <a:p>
            <a:pPr marL="285750" indent="-285750">
              <a:lnSpc>
                <a:spcPct val="150000"/>
              </a:lnSpc>
              <a:buFont typeface="Arial" panose="020B0604020202020204" pitchFamily="34" charset="0"/>
              <a:buChar char="•"/>
            </a:pPr>
            <a:r>
              <a:rPr lang="en-HK" dirty="0"/>
              <a:t>Sort the score from the highest to lowest</a:t>
            </a:r>
          </a:p>
          <a:p>
            <a:pPr marL="285750" indent="-285750">
              <a:lnSpc>
                <a:spcPct val="150000"/>
              </a:lnSpc>
              <a:buFont typeface="Arial" panose="020B0604020202020204" pitchFamily="34" charset="0"/>
              <a:buChar char="•"/>
            </a:pPr>
            <a:r>
              <a:rPr lang="en-HK" dirty="0"/>
              <a:t>Pick the top 20 stocks to buy in next month, and bottom 20 stocks to short in the next month</a:t>
            </a:r>
          </a:p>
          <a:p>
            <a:pPr marL="742950" lvl="1" indent="-285750">
              <a:lnSpc>
                <a:spcPct val="150000"/>
              </a:lnSpc>
              <a:buFont typeface="Arial" panose="020B0604020202020204" pitchFamily="34" charset="0"/>
              <a:buChar char="•"/>
            </a:pPr>
            <a:r>
              <a:rPr lang="en-HK" dirty="0"/>
              <a:t>Ex. Using the data from 2010-03 to calculate the alpha scores and pick the stocks that we are going to buy or short in the next month.</a:t>
            </a:r>
            <a:endParaRPr lang="en-US" dirty="0"/>
          </a:p>
          <a:p>
            <a:pPr marL="285750" indent="-285750">
              <a:lnSpc>
                <a:spcPct val="150000"/>
              </a:lnSpc>
              <a:buFont typeface="Arial" panose="020B0604020202020204" pitchFamily="34" charset="0"/>
              <a:buChar char="•"/>
            </a:pPr>
            <a:r>
              <a:rPr lang="en-US" dirty="0"/>
              <a:t>I will clear all the positions at the end of each month. </a:t>
            </a:r>
            <a:endParaRPr lang="en-HK" dirty="0"/>
          </a:p>
        </p:txBody>
      </p:sp>
    </p:spTree>
    <p:extLst>
      <p:ext uri="{BB962C8B-B14F-4D97-AF65-F5344CB8AC3E}">
        <p14:creationId xmlns:p14="http://schemas.microsoft.com/office/powerpoint/2010/main" val="3675573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Verdana"/>
                <a:ea typeface="KaiTi"/>
                <a:cs typeface="+mn-cs"/>
              </a:rPr>
              <a:t>OPTIMAS CAPITAL LIMITED </a:t>
            </a:r>
            <a:fld id="{D62C35E2-0975-324C-81C8-93B45F2EAE61}" type="slidenum">
              <a:rPr kumimoji="0" lang="en-US" sz="800" b="0" i="0" u="none" strike="noStrike" kern="1200" cap="none" spc="0" normalizeH="0" baseline="0" noProof="0" smtClean="0">
                <a:ln>
                  <a:noFill/>
                </a:ln>
                <a:solidFill>
                  <a:srgbClr val="000000"/>
                </a:solidFill>
                <a:effectLst/>
                <a:uLnTx/>
                <a:uFillTx/>
                <a:latin typeface="Verdana"/>
                <a:ea typeface="KaiTi"/>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800" b="0" i="0" u="none" strike="noStrike" kern="1200" cap="none" spc="0" normalizeH="0" baseline="0" noProof="0">
              <a:ln>
                <a:noFill/>
              </a:ln>
              <a:solidFill>
                <a:srgbClr val="000000"/>
              </a:solidFill>
              <a:effectLst/>
              <a:uLnTx/>
              <a:uFillTx/>
              <a:latin typeface="Verdana"/>
              <a:ea typeface="KaiTi"/>
              <a:cs typeface="+mn-cs"/>
            </a:endParaRPr>
          </a:p>
        </p:txBody>
      </p:sp>
      <p:sp>
        <p:nvSpPr>
          <p:cNvPr id="3" name="Title 1"/>
          <p:cNvSpPr txBox="1">
            <a:spLocks/>
          </p:cNvSpPr>
          <p:nvPr/>
        </p:nvSpPr>
        <p:spPr>
          <a:xfrm>
            <a:off x="647699" y="800473"/>
            <a:ext cx="7781925" cy="475877"/>
          </a:xfrm>
          <a:prstGeom prst="rect">
            <a:avLst/>
          </a:prstGeom>
        </p:spPr>
        <p:txBody>
          <a:bodyPr lIns="0" tIns="0" rIns="0" bIns="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rPr>
              <a:t>Deep Reinforcement Learning – Result(by quantstats)</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7F8A2D2C-CF49-66A1-0FD5-A4A3EE263C28}"/>
              </a:ext>
            </a:extLst>
          </p:cNvPr>
          <p:cNvPicPr>
            <a:picLocks noChangeAspect="1"/>
          </p:cNvPicPr>
          <p:nvPr/>
        </p:nvPicPr>
        <p:blipFill>
          <a:blip r:embed="rId3"/>
          <a:stretch>
            <a:fillRect/>
          </a:stretch>
        </p:blipFill>
        <p:spPr>
          <a:xfrm>
            <a:off x="4726069" y="1394757"/>
            <a:ext cx="3943009" cy="2534229"/>
          </a:xfrm>
          <a:prstGeom prst="rect">
            <a:avLst/>
          </a:prstGeom>
        </p:spPr>
      </p:pic>
      <p:pic>
        <p:nvPicPr>
          <p:cNvPr id="11" name="Picture 10">
            <a:extLst>
              <a:ext uri="{FF2B5EF4-FFF2-40B4-BE49-F238E27FC236}">
                <a16:creationId xmlns:a16="http://schemas.microsoft.com/office/drawing/2014/main" id="{D74526F6-CDE8-28D4-B71C-CD2B3662BAB4}"/>
              </a:ext>
            </a:extLst>
          </p:cNvPr>
          <p:cNvPicPr>
            <a:picLocks noChangeAspect="1"/>
          </p:cNvPicPr>
          <p:nvPr/>
        </p:nvPicPr>
        <p:blipFill>
          <a:blip r:embed="rId4"/>
          <a:stretch>
            <a:fillRect/>
          </a:stretch>
        </p:blipFill>
        <p:spPr>
          <a:xfrm>
            <a:off x="761445" y="1394757"/>
            <a:ext cx="3628680" cy="2458616"/>
          </a:xfrm>
          <a:prstGeom prst="rect">
            <a:avLst/>
          </a:prstGeom>
        </p:spPr>
      </p:pic>
      <p:pic>
        <p:nvPicPr>
          <p:cNvPr id="8" name="Picture 7">
            <a:extLst>
              <a:ext uri="{FF2B5EF4-FFF2-40B4-BE49-F238E27FC236}">
                <a16:creationId xmlns:a16="http://schemas.microsoft.com/office/drawing/2014/main" id="{03CA757C-A9FE-8C61-B8D1-7C7A567F4AC5}"/>
              </a:ext>
            </a:extLst>
          </p:cNvPr>
          <p:cNvPicPr>
            <a:picLocks noChangeAspect="1"/>
          </p:cNvPicPr>
          <p:nvPr/>
        </p:nvPicPr>
        <p:blipFill>
          <a:blip r:embed="rId5"/>
          <a:stretch>
            <a:fillRect/>
          </a:stretch>
        </p:blipFill>
        <p:spPr>
          <a:xfrm>
            <a:off x="594858" y="3971780"/>
            <a:ext cx="3795267" cy="2521169"/>
          </a:xfrm>
          <a:prstGeom prst="rect">
            <a:avLst/>
          </a:prstGeom>
        </p:spPr>
      </p:pic>
      <p:sp>
        <p:nvSpPr>
          <p:cNvPr id="13" name="TextBox 12">
            <a:extLst>
              <a:ext uri="{FF2B5EF4-FFF2-40B4-BE49-F238E27FC236}">
                <a16:creationId xmlns:a16="http://schemas.microsoft.com/office/drawing/2014/main" id="{3D318195-85BE-F2CC-F9EB-8B5430AEE633}"/>
              </a:ext>
            </a:extLst>
          </p:cNvPr>
          <p:cNvSpPr txBox="1"/>
          <p:nvPr/>
        </p:nvSpPr>
        <p:spPr>
          <a:xfrm>
            <a:off x="4665543" y="4151757"/>
            <a:ext cx="4836985"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top two graph: I train the model and apply the combination alpha factors to the test data. Based on the rank IC of the test data to pick the combination of alpha factors I want to use in the next months. </a:t>
            </a:r>
          </a:p>
          <a:p>
            <a:pPr marL="285750" indent="-285750">
              <a:buFont typeface="Arial" panose="020B0604020202020204" pitchFamily="34" charset="0"/>
              <a:buChar char="•"/>
            </a:pPr>
            <a:r>
              <a:rPr lang="en-US" sz="1400" dirty="0"/>
              <a:t>The bottom graph: Train the model, and pick the combination of alpha factors based only on the rank </a:t>
            </a:r>
            <a:r>
              <a:rPr lang="en-US" sz="1400" dirty="0" err="1"/>
              <a:t>ic</a:t>
            </a:r>
            <a:r>
              <a:rPr lang="en-US" sz="1400" dirty="0"/>
              <a:t> on the training data.</a:t>
            </a:r>
            <a:endParaRPr lang="en-HK" sz="1400" dirty="0"/>
          </a:p>
        </p:txBody>
      </p:sp>
    </p:spTree>
    <p:extLst>
      <p:ext uri="{BB962C8B-B14F-4D97-AF65-F5344CB8AC3E}">
        <p14:creationId xmlns:p14="http://schemas.microsoft.com/office/powerpoint/2010/main" val="3868963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Verdana"/>
                <a:ea typeface="KaiTi"/>
                <a:cs typeface="+mn-cs"/>
              </a:rPr>
              <a:t>OPTIMAS CAPITAL LIMITED </a:t>
            </a:r>
            <a:fld id="{D62C35E2-0975-324C-81C8-93B45F2EAE61}" type="slidenum">
              <a:rPr kumimoji="0" lang="en-US" sz="800" b="0" i="0" u="none" strike="noStrike" kern="1200" cap="none" spc="0" normalizeH="0" baseline="0" noProof="0" smtClean="0">
                <a:ln>
                  <a:noFill/>
                </a:ln>
                <a:solidFill>
                  <a:srgbClr val="000000"/>
                </a:solidFill>
                <a:effectLst/>
                <a:uLnTx/>
                <a:uFillTx/>
                <a:latin typeface="Verdana"/>
                <a:ea typeface="KaiTi"/>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800" b="0" i="0" u="none" strike="noStrike" kern="1200" cap="none" spc="0" normalizeH="0" baseline="0" noProof="0">
              <a:ln>
                <a:noFill/>
              </a:ln>
              <a:solidFill>
                <a:srgbClr val="000000"/>
              </a:solidFill>
              <a:effectLst/>
              <a:uLnTx/>
              <a:uFillTx/>
              <a:latin typeface="Verdana"/>
              <a:ea typeface="KaiTi"/>
              <a:cs typeface="+mn-cs"/>
            </a:endParaRPr>
          </a:p>
        </p:txBody>
      </p:sp>
      <p:sp>
        <p:nvSpPr>
          <p:cNvPr id="3" name="Title 1"/>
          <p:cNvSpPr txBox="1">
            <a:spLocks/>
          </p:cNvSpPr>
          <p:nvPr/>
        </p:nvSpPr>
        <p:spPr>
          <a:xfrm>
            <a:off x="647699" y="800473"/>
            <a:ext cx="7781925" cy="475877"/>
          </a:xfrm>
          <a:prstGeom prst="rect">
            <a:avLst/>
          </a:prstGeom>
        </p:spPr>
        <p:txBody>
          <a:bodyPr lIns="0" tIns="0" rIns="0" bIns="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rPr>
              <a:t>Deep Reinforcement Learning – Result(by quantstats</a:t>
            </a:r>
            <a:r>
              <a:rPr lang="en-US" sz="2000" b="1" dirty="0">
                <a:solidFill>
                  <a:srgbClr val="000000"/>
                </a:solidFill>
                <a:latin typeface="Verdana"/>
                <a:ea typeface="Segoe UI" panose="020B0502040204020203" pitchFamily="34" charset="0"/>
                <a:cs typeface="Segoe UI" panose="020B0502040204020203" pitchFamily="34" charset="0"/>
              </a:rPr>
              <a:t>)</a:t>
            </a: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60AAAF1E-279B-223B-AF3D-5A7BD1B668FB}"/>
              </a:ext>
            </a:extLst>
          </p:cNvPr>
          <p:cNvPicPr>
            <a:picLocks noChangeAspect="1"/>
          </p:cNvPicPr>
          <p:nvPr/>
        </p:nvPicPr>
        <p:blipFill>
          <a:blip r:embed="rId3"/>
          <a:stretch>
            <a:fillRect/>
          </a:stretch>
        </p:blipFill>
        <p:spPr>
          <a:xfrm>
            <a:off x="383310" y="1343868"/>
            <a:ext cx="3950134" cy="2342085"/>
          </a:xfrm>
          <a:prstGeom prst="rect">
            <a:avLst/>
          </a:prstGeom>
        </p:spPr>
      </p:pic>
      <p:pic>
        <p:nvPicPr>
          <p:cNvPr id="5" name="Picture 4">
            <a:extLst>
              <a:ext uri="{FF2B5EF4-FFF2-40B4-BE49-F238E27FC236}">
                <a16:creationId xmlns:a16="http://schemas.microsoft.com/office/drawing/2014/main" id="{B5EEBAFC-BD87-A79D-B2F3-F620634AFC0B}"/>
              </a:ext>
            </a:extLst>
          </p:cNvPr>
          <p:cNvPicPr>
            <a:picLocks noChangeAspect="1"/>
          </p:cNvPicPr>
          <p:nvPr/>
        </p:nvPicPr>
        <p:blipFill>
          <a:blip r:embed="rId4"/>
          <a:stretch>
            <a:fillRect/>
          </a:stretch>
        </p:blipFill>
        <p:spPr>
          <a:xfrm>
            <a:off x="4889066" y="1343868"/>
            <a:ext cx="3950134" cy="2153208"/>
          </a:xfrm>
          <a:prstGeom prst="rect">
            <a:avLst/>
          </a:prstGeom>
        </p:spPr>
      </p:pic>
      <p:pic>
        <p:nvPicPr>
          <p:cNvPr id="12" name="Picture 11">
            <a:extLst>
              <a:ext uri="{FF2B5EF4-FFF2-40B4-BE49-F238E27FC236}">
                <a16:creationId xmlns:a16="http://schemas.microsoft.com/office/drawing/2014/main" id="{5EF0BF23-B8D0-1F23-8803-1118F0C53D9C}"/>
              </a:ext>
            </a:extLst>
          </p:cNvPr>
          <p:cNvPicPr>
            <a:picLocks noChangeAspect="1"/>
          </p:cNvPicPr>
          <p:nvPr/>
        </p:nvPicPr>
        <p:blipFill>
          <a:blip r:embed="rId5"/>
          <a:stretch>
            <a:fillRect/>
          </a:stretch>
        </p:blipFill>
        <p:spPr>
          <a:xfrm>
            <a:off x="2823830" y="3685953"/>
            <a:ext cx="3890962" cy="2714066"/>
          </a:xfrm>
          <a:prstGeom prst="rect">
            <a:avLst/>
          </a:prstGeom>
        </p:spPr>
      </p:pic>
    </p:spTree>
    <p:extLst>
      <p:ext uri="{BB962C8B-B14F-4D97-AF65-F5344CB8AC3E}">
        <p14:creationId xmlns:p14="http://schemas.microsoft.com/office/powerpoint/2010/main" val="949382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Verdana"/>
                <a:ea typeface="KaiTi"/>
                <a:cs typeface="+mn-cs"/>
              </a:rPr>
              <a:t>OPTIMAS CAPITAL LIMITED </a:t>
            </a:r>
            <a:fld id="{D62C35E2-0975-324C-81C8-93B45F2EAE61}" type="slidenum">
              <a:rPr kumimoji="0" lang="en-US" sz="800" b="0" i="0" u="none" strike="noStrike" kern="1200" cap="none" spc="0" normalizeH="0" baseline="0" noProof="0" smtClean="0">
                <a:ln>
                  <a:noFill/>
                </a:ln>
                <a:solidFill>
                  <a:srgbClr val="000000"/>
                </a:solidFill>
                <a:effectLst/>
                <a:uLnTx/>
                <a:uFillTx/>
                <a:latin typeface="Verdana"/>
                <a:ea typeface="KaiTi"/>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800" b="0" i="0" u="none" strike="noStrike" kern="1200" cap="none" spc="0" normalizeH="0" baseline="0" noProof="0">
              <a:ln>
                <a:noFill/>
              </a:ln>
              <a:solidFill>
                <a:srgbClr val="000000"/>
              </a:solidFill>
              <a:effectLst/>
              <a:uLnTx/>
              <a:uFillTx/>
              <a:latin typeface="Verdana"/>
              <a:ea typeface="KaiTi"/>
              <a:cs typeface="+mn-cs"/>
            </a:endParaRPr>
          </a:p>
        </p:txBody>
      </p:sp>
      <p:sp>
        <p:nvSpPr>
          <p:cNvPr id="3" name="Title 1"/>
          <p:cNvSpPr txBox="1">
            <a:spLocks/>
          </p:cNvSpPr>
          <p:nvPr/>
        </p:nvSpPr>
        <p:spPr>
          <a:xfrm>
            <a:off x="647699" y="800473"/>
            <a:ext cx="7781925" cy="475877"/>
          </a:xfrm>
          <a:prstGeom prst="rect">
            <a:avLst/>
          </a:prstGeom>
        </p:spPr>
        <p:txBody>
          <a:bodyPr lIns="0" tIns="0" rIns="0" bIns="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rPr>
              <a:t>Deep Reinforcement Learning – Concerns</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93F3BF3F-55E5-50FE-66FD-D0AAF861D195}"/>
              </a:ext>
            </a:extLst>
          </p:cNvPr>
          <p:cNvSpPr txBox="1"/>
          <p:nvPr/>
        </p:nvSpPr>
        <p:spPr>
          <a:xfrm>
            <a:off x="647699" y="1453795"/>
            <a:ext cx="8541489" cy="5016758"/>
          </a:xfrm>
          <a:prstGeom prst="rect">
            <a:avLst/>
          </a:prstGeom>
          <a:noFill/>
        </p:spPr>
        <p:txBody>
          <a:bodyPr wrap="square" rtlCol="0">
            <a:spAutoFit/>
          </a:bodyPr>
          <a:lstStyle/>
          <a:p>
            <a:r>
              <a:rPr lang="en-US" sz="1600" dirty="0"/>
              <a:t>Randomness in the model</a:t>
            </a:r>
          </a:p>
          <a:p>
            <a:pPr marL="285750" indent="-285750">
              <a:buFont typeface="Arial" panose="020B0604020202020204" pitchFamily="34" charset="0"/>
              <a:buChar char="•"/>
            </a:pPr>
            <a:r>
              <a:rPr lang="en-US" sz="1600" dirty="0"/>
              <a:t>The process of generating the action is random. </a:t>
            </a:r>
          </a:p>
          <a:p>
            <a:pPr marL="285750" indent="-285750">
              <a:buFont typeface="Arial" panose="020B0604020202020204" pitchFamily="34" charset="0"/>
              <a:buChar char="•"/>
            </a:pPr>
            <a:r>
              <a:rPr lang="en-US" sz="1600" dirty="0"/>
              <a:t>The different length of the rolling window will generate different alpha factors combination with the similar rank </a:t>
            </a:r>
            <a:r>
              <a:rPr lang="en-US" sz="1600" dirty="0" err="1"/>
              <a:t>ic</a:t>
            </a:r>
            <a:r>
              <a:rPr lang="en-US" sz="1600" dirty="0"/>
              <a:t>, therefore it is hard to pick which combination to use. </a:t>
            </a:r>
          </a:p>
          <a:p>
            <a:endParaRPr lang="en-US" sz="1600" dirty="0"/>
          </a:p>
          <a:p>
            <a:r>
              <a:rPr lang="en-US" sz="1600" dirty="0"/>
              <a:t>Validation set </a:t>
            </a:r>
          </a:p>
          <a:p>
            <a:pPr marL="285750" indent="-285750">
              <a:buFont typeface="Arial" panose="020B0604020202020204" pitchFamily="34" charset="0"/>
              <a:buChar char="•"/>
            </a:pPr>
            <a:r>
              <a:rPr lang="en-US" sz="1600" dirty="0"/>
              <a:t>In the latest try, I did not add the validation data set into the model. Therefore, I am not sure whether the validation set will affect the outcome of the prediction</a:t>
            </a:r>
          </a:p>
          <a:p>
            <a:pPr marL="285750" indent="-285750">
              <a:buFont typeface="Arial" panose="020B0604020202020204" pitchFamily="34" charset="0"/>
              <a:buChar char="•"/>
            </a:pPr>
            <a:endParaRPr lang="en-US" sz="1600" dirty="0"/>
          </a:p>
          <a:p>
            <a:r>
              <a:rPr lang="en-US" sz="1600" dirty="0"/>
              <a:t>Pool Capacity</a:t>
            </a:r>
          </a:p>
          <a:p>
            <a:pPr marL="285750" indent="-285750">
              <a:buFont typeface="Arial" panose="020B0604020202020204" pitchFamily="34" charset="0"/>
              <a:buChar char="•"/>
            </a:pPr>
            <a:r>
              <a:rPr lang="en-US" sz="1600" dirty="0"/>
              <a:t>Larger capacity will cause the model to run too long (more than 45 minutes on </a:t>
            </a:r>
            <a:r>
              <a:rPr lang="en-US" sz="1600" dirty="0" err="1"/>
              <a:t>cpu</a:t>
            </a:r>
            <a:r>
              <a:rPr lang="en-US" sz="1600" dirty="0"/>
              <a:t>)</a:t>
            </a:r>
          </a:p>
          <a:p>
            <a:pPr marL="285750" indent="-285750">
              <a:buFont typeface="Arial" panose="020B0604020202020204" pitchFamily="34" charset="0"/>
              <a:buChar char="•"/>
            </a:pPr>
            <a:r>
              <a:rPr lang="en-HK" sz="1600" dirty="0"/>
              <a:t>Also, the longer steps will cause the model to run even longer while the rank </a:t>
            </a:r>
            <a:r>
              <a:rPr lang="en-HK" sz="1600" dirty="0" err="1"/>
              <a:t>ic</a:t>
            </a:r>
            <a:r>
              <a:rPr lang="en-HK" sz="1600" dirty="0"/>
              <a:t> on training data does not change by too much. </a:t>
            </a:r>
          </a:p>
          <a:p>
            <a:pPr marL="285750" indent="-285750">
              <a:buFont typeface="Arial" panose="020B0604020202020204" pitchFamily="34" charset="0"/>
              <a:buChar char="•"/>
            </a:pPr>
            <a:endParaRPr lang="en-HK" sz="1600" dirty="0"/>
          </a:p>
          <a:p>
            <a:r>
              <a:rPr lang="en-HK" sz="1600" dirty="0"/>
              <a:t>Stock Picks</a:t>
            </a:r>
          </a:p>
          <a:p>
            <a:pPr marL="285750" indent="-285750">
              <a:buFont typeface="Arial" panose="020B0604020202020204" pitchFamily="34" charset="0"/>
              <a:buChar char="•"/>
            </a:pPr>
            <a:r>
              <a:rPr lang="en-HK" sz="1600" dirty="0"/>
              <a:t>Does not consider the type of industry, the trading cost and the possibilities of shorting the stocks</a:t>
            </a:r>
          </a:p>
        </p:txBody>
      </p:sp>
    </p:spTree>
    <p:extLst>
      <p:ext uri="{BB962C8B-B14F-4D97-AF65-F5344CB8AC3E}">
        <p14:creationId xmlns:p14="http://schemas.microsoft.com/office/powerpoint/2010/main" val="738081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Verdana"/>
                <a:ea typeface="KaiTi"/>
                <a:cs typeface="+mn-cs"/>
              </a:rPr>
              <a:t>OPTIMAS CAPITAL LIMITED </a:t>
            </a:r>
            <a:fld id="{D62C35E2-0975-324C-81C8-93B45F2EAE61}" type="slidenum">
              <a:rPr kumimoji="0" lang="en-US" sz="800" b="0" i="0" u="none" strike="noStrike" kern="1200" cap="none" spc="0" normalizeH="0" baseline="0" noProof="0" smtClean="0">
                <a:ln>
                  <a:noFill/>
                </a:ln>
                <a:solidFill>
                  <a:srgbClr val="000000"/>
                </a:solidFill>
                <a:effectLst/>
                <a:uLnTx/>
                <a:uFillTx/>
                <a:latin typeface="Verdana"/>
                <a:ea typeface="KaiTi"/>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800" b="0" i="0" u="none" strike="noStrike" kern="1200" cap="none" spc="0" normalizeH="0" baseline="0" noProof="0">
              <a:ln>
                <a:noFill/>
              </a:ln>
              <a:solidFill>
                <a:srgbClr val="000000"/>
              </a:solidFill>
              <a:effectLst/>
              <a:uLnTx/>
              <a:uFillTx/>
              <a:latin typeface="Verdana"/>
              <a:ea typeface="KaiTi"/>
              <a:cs typeface="+mn-cs"/>
            </a:endParaRPr>
          </a:p>
        </p:txBody>
      </p:sp>
      <p:sp>
        <p:nvSpPr>
          <p:cNvPr id="3" name="Title 1"/>
          <p:cNvSpPr txBox="1">
            <a:spLocks/>
          </p:cNvSpPr>
          <p:nvPr/>
        </p:nvSpPr>
        <p:spPr>
          <a:xfrm>
            <a:off x="647699" y="800473"/>
            <a:ext cx="7781925" cy="475877"/>
          </a:xfrm>
          <a:prstGeom prst="rect">
            <a:avLst/>
          </a:prstGeom>
        </p:spPr>
        <p:txBody>
          <a:bodyPr lIns="0" tIns="0" rIns="0" bIns="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000" b="1" dirty="0">
                <a:solidFill>
                  <a:srgbClr val="000000"/>
                </a:solidFill>
                <a:latin typeface="Verdana"/>
                <a:ea typeface="Segoe UI" panose="020B0502040204020203" pitchFamily="34" charset="0"/>
                <a:cs typeface="Segoe UI" panose="020B0502040204020203" pitchFamily="34" charset="0"/>
              </a:rPr>
              <a:t>Deep Reinforcement Learning – Next Steps </a:t>
            </a: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3387FAC9-D73D-7F5F-9038-FB758BFA778F}"/>
              </a:ext>
            </a:extLst>
          </p:cNvPr>
          <p:cNvSpPr txBox="1"/>
          <p:nvPr/>
        </p:nvSpPr>
        <p:spPr>
          <a:xfrm>
            <a:off x="647699" y="1701209"/>
            <a:ext cx="8404152" cy="4524315"/>
          </a:xfrm>
          <a:prstGeom prst="rect">
            <a:avLst/>
          </a:prstGeom>
          <a:noFill/>
        </p:spPr>
        <p:txBody>
          <a:bodyPr wrap="square" rtlCol="0">
            <a:spAutoFit/>
          </a:bodyPr>
          <a:lstStyle/>
          <a:p>
            <a:pPr marL="342900" indent="-342900">
              <a:lnSpc>
                <a:spcPct val="250000"/>
              </a:lnSpc>
              <a:buFont typeface="+mj-lt"/>
              <a:buAutoNum type="arabicPeriod"/>
            </a:pPr>
            <a:r>
              <a:rPr lang="en-US" dirty="0"/>
              <a:t>Find the optimal way to pick the alpha factors combinations</a:t>
            </a:r>
          </a:p>
          <a:p>
            <a:pPr marL="342900" indent="-342900">
              <a:lnSpc>
                <a:spcPct val="250000"/>
              </a:lnSpc>
              <a:buFont typeface="+mj-lt"/>
              <a:buAutoNum type="arabicPeriod"/>
            </a:pPr>
            <a:r>
              <a:rPr lang="en-US" dirty="0"/>
              <a:t>Adding the  validation set to see whether the result is improved</a:t>
            </a:r>
          </a:p>
          <a:p>
            <a:pPr marL="342900" indent="-342900">
              <a:lnSpc>
                <a:spcPct val="250000"/>
              </a:lnSpc>
              <a:buFont typeface="+mj-lt"/>
              <a:buAutoNum type="arabicPeriod"/>
            </a:pPr>
            <a:r>
              <a:rPr lang="en-US" dirty="0"/>
              <a:t>Try different pool capacity (&gt; 100)</a:t>
            </a:r>
          </a:p>
          <a:p>
            <a:pPr marL="342900" indent="-342900">
              <a:lnSpc>
                <a:spcPct val="250000"/>
              </a:lnSpc>
              <a:buFont typeface="+mj-lt"/>
              <a:buAutoNum type="arabicPeriod"/>
            </a:pPr>
            <a:r>
              <a:rPr lang="en-US" dirty="0"/>
              <a:t>Mine the alpha factors with more steps </a:t>
            </a:r>
          </a:p>
          <a:p>
            <a:pPr marL="342900" indent="-342900">
              <a:lnSpc>
                <a:spcPct val="250000"/>
              </a:lnSpc>
              <a:buFont typeface="+mj-lt"/>
              <a:buAutoNum type="arabicPeriod"/>
            </a:pPr>
            <a:r>
              <a:rPr lang="en-US" dirty="0"/>
              <a:t>Adding the industry factor and trading cost and consider the possibilities of shorting the stocks picked by the model. </a:t>
            </a:r>
          </a:p>
          <a:p>
            <a:pPr marL="342900" indent="-342900">
              <a:buFont typeface="+mj-lt"/>
              <a:buAutoNum type="arabicPeriod"/>
            </a:pPr>
            <a:endParaRPr lang="en-HK" dirty="0"/>
          </a:p>
        </p:txBody>
      </p:sp>
    </p:spTree>
    <p:extLst>
      <p:ext uri="{BB962C8B-B14F-4D97-AF65-F5344CB8AC3E}">
        <p14:creationId xmlns:p14="http://schemas.microsoft.com/office/powerpoint/2010/main" val="4180046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Verdana"/>
                <a:ea typeface="KaiTi"/>
                <a:cs typeface="+mn-cs"/>
              </a:rPr>
              <a:t>OPTIMAS CAPITAL LIMITED </a:t>
            </a:r>
            <a:fld id="{D62C35E2-0975-324C-81C8-93B45F2EAE61}" type="slidenum">
              <a:rPr kumimoji="0" lang="en-US" sz="800" b="0" i="0" u="none" strike="noStrike" kern="1200" cap="none" spc="0" normalizeH="0" baseline="0" noProof="0" smtClean="0">
                <a:ln>
                  <a:noFill/>
                </a:ln>
                <a:solidFill>
                  <a:srgbClr val="000000"/>
                </a:solidFill>
                <a:effectLst/>
                <a:uLnTx/>
                <a:uFillTx/>
                <a:latin typeface="Verdana"/>
                <a:ea typeface="KaiTi"/>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800" b="0" i="0" u="none" strike="noStrike" kern="1200" cap="none" spc="0" normalizeH="0" baseline="0" noProof="0">
              <a:ln>
                <a:noFill/>
              </a:ln>
              <a:solidFill>
                <a:srgbClr val="000000"/>
              </a:solidFill>
              <a:effectLst/>
              <a:uLnTx/>
              <a:uFillTx/>
              <a:latin typeface="Verdana"/>
              <a:ea typeface="KaiTi"/>
              <a:cs typeface="+mn-cs"/>
            </a:endParaRPr>
          </a:p>
        </p:txBody>
      </p:sp>
      <p:sp>
        <p:nvSpPr>
          <p:cNvPr id="3" name="Title 1"/>
          <p:cNvSpPr txBox="1">
            <a:spLocks/>
          </p:cNvSpPr>
          <p:nvPr/>
        </p:nvSpPr>
        <p:spPr>
          <a:xfrm>
            <a:off x="647699" y="800473"/>
            <a:ext cx="7781925" cy="475877"/>
          </a:xfrm>
          <a:prstGeom prst="rect">
            <a:avLst/>
          </a:prstGeom>
        </p:spPr>
        <p:txBody>
          <a:bodyPr lIns="0" tIns="0" rIns="0" bIns="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000" b="1" dirty="0">
                <a:solidFill>
                  <a:srgbClr val="000000"/>
                </a:solidFill>
                <a:latin typeface="Verdana"/>
                <a:ea typeface="Segoe UI" panose="020B0502040204020203" pitchFamily="34" charset="0"/>
                <a:cs typeface="Segoe UI" panose="020B0502040204020203" pitchFamily="34" charset="0"/>
              </a:rPr>
              <a:t>Technical Indicator</a:t>
            </a: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AFA9D033-D838-7931-3770-1DF4012CFFAF}"/>
              </a:ext>
            </a:extLst>
          </p:cNvPr>
          <p:cNvPicPr>
            <a:picLocks noChangeAspect="1"/>
          </p:cNvPicPr>
          <p:nvPr/>
        </p:nvPicPr>
        <p:blipFill>
          <a:blip r:embed="rId3"/>
          <a:stretch>
            <a:fillRect/>
          </a:stretch>
        </p:blipFill>
        <p:spPr>
          <a:xfrm>
            <a:off x="578921" y="2187945"/>
            <a:ext cx="5514335" cy="3333015"/>
          </a:xfrm>
          <a:prstGeom prst="rect">
            <a:avLst/>
          </a:prstGeom>
        </p:spPr>
      </p:pic>
      <p:sp>
        <p:nvSpPr>
          <p:cNvPr id="6" name="TextBox 5">
            <a:extLst>
              <a:ext uri="{FF2B5EF4-FFF2-40B4-BE49-F238E27FC236}">
                <a16:creationId xmlns:a16="http://schemas.microsoft.com/office/drawing/2014/main" id="{F253B014-A677-2F7C-2698-A395C98520DB}"/>
              </a:ext>
            </a:extLst>
          </p:cNvPr>
          <p:cNvSpPr txBox="1"/>
          <p:nvPr/>
        </p:nvSpPr>
        <p:spPr>
          <a:xfrm>
            <a:off x="5769935" y="2991292"/>
            <a:ext cx="3617785" cy="1735347"/>
          </a:xfrm>
          <a:prstGeom prst="rect">
            <a:avLst/>
          </a:prstGeom>
          <a:noFill/>
        </p:spPr>
        <p:txBody>
          <a:bodyPr wrap="square" rtlCol="0">
            <a:spAutoFit/>
          </a:bodyPr>
          <a:lstStyle/>
          <a:p>
            <a:r>
              <a:rPr lang="en-US" dirty="0"/>
              <a:t>Long_Short Crypto Strategy</a:t>
            </a:r>
          </a:p>
          <a:p>
            <a:r>
              <a:rPr lang="en-US" sz="1000" dirty="0"/>
              <a:t>Buy and Sell based on the signal sent by the indicator on four cryptos: BTC, ETH, SOL, BNB</a:t>
            </a:r>
          </a:p>
          <a:p>
            <a:pPr marL="285750" indent="-285750">
              <a:lnSpc>
                <a:spcPct val="150000"/>
              </a:lnSpc>
              <a:buFont typeface="Arial" panose="020B0604020202020204" pitchFamily="34" charset="0"/>
              <a:buChar char="•"/>
            </a:pPr>
            <a:r>
              <a:rPr lang="en-US" sz="1600" dirty="0"/>
              <a:t>Sharpe Ratio: 7..17</a:t>
            </a:r>
          </a:p>
          <a:p>
            <a:pPr marL="285750" indent="-285750">
              <a:lnSpc>
                <a:spcPct val="150000"/>
              </a:lnSpc>
              <a:buFont typeface="Arial" panose="020B0604020202020204" pitchFamily="34" charset="0"/>
              <a:buChar char="•"/>
            </a:pPr>
            <a:r>
              <a:rPr lang="en-US" sz="1600" dirty="0"/>
              <a:t>Annul. Return: 60%</a:t>
            </a:r>
          </a:p>
          <a:p>
            <a:pPr marL="285750" indent="-285750">
              <a:lnSpc>
                <a:spcPct val="150000"/>
              </a:lnSpc>
              <a:buFont typeface="Arial" panose="020B0604020202020204" pitchFamily="34" charset="0"/>
              <a:buChar char="•"/>
            </a:pPr>
            <a:r>
              <a:rPr lang="en-US" sz="1600" dirty="0"/>
              <a:t>MaxDrawDown: -30.94%</a:t>
            </a:r>
            <a:endParaRPr lang="en-HK" sz="1600" dirty="0"/>
          </a:p>
        </p:txBody>
      </p:sp>
    </p:spTree>
    <p:extLst>
      <p:ext uri="{BB962C8B-B14F-4D97-AF65-F5344CB8AC3E}">
        <p14:creationId xmlns:p14="http://schemas.microsoft.com/office/powerpoint/2010/main" val="104457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Verdana"/>
                <a:ea typeface="KaiTi"/>
                <a:cs typeface="+mn-cs"/>
              </a:rPr>
              <a:t>OPTIMAS CAPITAL LIMITED </a:t>
            </a:r>
            <a:fld id="{D62C35E2-0975-324C-81C8-93B45F2EAE61}" type="slidenum">
              <a:rPr kumimoji="0" lang="en-US" sz="800" b="0" i="0" u="none" strike="noStrike" kern="1200" cap="none" spc="0" normalizeH="0" baseline="0" noProof="0" smtClean="0">
                <a:ln>
                  <a:noFill/>
                </a:ln>
                <a:solidFill>
                  <a:srgbClr val="000000"/>
                </a:solidFill>
                <a:effectLst/>
                <a:uLnTx/>
                <a:uFillTx/>
                <a:latin typeface="Verdana"/>
                <a:ea typeface="KaiTi"/>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rgbClr val="000000"/>
              </a:solidFill>
              <a:effectLst/>
              <a:uLnTx/>
              <a:uFillTx/>
              <a:latin typeface="Verdana"/>
              <a:ea typeface="KaiTi"/>
              <a:cs typeface="+mn-cs"/>
            </a:endParaRPr>
          </a:p>
        </p:txBody>
      </p:sp>
      <p:sp>
        <p:nvSpPr>
          <p:cNvPr id="3" name="Title 1"/>
          <p:cNvSpPr txBox="1">
            <a:spLocks/>
          </p:cNvSpPr>
          <p:nvPr/>
        </p:nvSpPr>
        <p:spPr>
          <a:xfrm>
            <a:off x="647699" y="800473"/>
            <a:ext cx="7781925" cy="475877"/>
          </a:xfrm>
          <a:prstGeom prst="rect">
            <a:avLst/>
          </a:prstGeom>
        </p:spPr>
        <p:txBody>
          <a:bodyPr lIns="0" tIns="0" rIns="0" bIns="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rPr>
              <a:t>Contents</a:t>
            </a:r>
          </a:p>
        </p:txBody>
      </p:sp>
      <p:sp>
        <p:nvSpPr>
          <p:cNvPr id="5" name="TextBox 4">
            <a:extLst>
              <a:ext uri="{FF2B5EF4-FFF2-40B4-BE49-F238E27FC236}">
                <a16:creationId xmlns:a16="http://schemas.microsoft.com/office/drawing/2014/main" id="{FB7B2711-D6DD-046E-0264-9530E4BA2FB6}"/>
              </a:ext>
            </a:extLst>
          </p:cNvPr>
          <p:cNvSpPr txBox="1"/>
          <p:nvPr/>
        </p:nvSpPr>
        <p:spPr>
          <a:xfrm>
            <a:off x="995881" y="2163778"/>
            <a:ext cx="7781925" cy="2425408"/>
          </a:xfrm>
          <a:prstGeom prst="rect">
            <a:avLst/>
          </a:prstGeom>
          <a:noFill/>
        </p:spPr>
        <p:txBody>
          <a:bodyPr wrap="square" rtlCol="0">
            <a:spAutoFit/>
          </a:bodyPr>
          <a:lstStyle/>
          <a:p>
            <a:pPr marL="285750" indent="-285750" algn="just">
              <a:lnSpc>
                <a:spcPct val="300000"/>
              </a:lnSpc>
              <a:buFont typeface="Arial" panose="020B0604020202020204" pitchFamily="34" charset="0"/>
              <a:buChar char="•"/>
            </a:pPr>
            <a:r>
              <a:rPr lang="en-US" dirty="0"/>
              <a:t>Neural Network on Crypto Currency</a:t>
            </a:r>
          </a:p>
          <a:p>
            <a:pPr marL="285750" indent="-285750" algn="just">
              <a:lnSpc>
                <a:spcPct val="300000"/>
              </a:lnSpc>
              <a:buFont typeface="Arial" panose="020B0604020202020204" pitchFamily="34" charset="0"/>
              <a:buChar char="•"/>
            </a:pPr>
            <a:r>
              <a:rPr lang="en-US" dirty="0"/>
              <a:t>Deep Reinforcement Learning on CSI300</a:t>
            </a:r>
          </a:p>
          <a:p>
            <a:pPr marL="285750" indent="-285750" algn="just">
              <a:lnSpc>
                <a:spcPct val="300000"/>
              </a:lnSpc>
              <a:buFont typeface="Arial" panose="020B0604020202020204" pitchFamily="34" charset="0"/>
              <a:buChar char="•"/>
            </a:pPr>
            <a:r>
              <a:rPr lang="en-US" dirty="0"/>
              <a:t>Technical Indicator on Crypto Currency</a:t>
            </a:r>
            <a:endParaRPr lang="en-HK" dirty="0"/>
          </a:p>
        </p:txBody>
      </p:sp>
    </p:spTree>
    <p:extLst>
      <p:ext uri="{BB962C8B-B14F-4D97-AF65-F5344CB8AC3E}">
        <p14:creationId xmlns:p14="http://schemas.microsoft.com/office/powerpoint/2010/main" val="4151345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Verdana"/>
                <a:ea typeface="KaiTi"/>
                <a:cs typeface="+mn-cs"/>
              </a:rPr>
              <a:t>OPTIMAS CAPITAL LIMITED </a:t>
            </a:r>
            <a:fld id="{D62C35E2-0975-324C-81C8-93B45F2EAE61}" type="slidenum">
              <a:rPr kumimoji="0" lang="en-US" sz="800" b="0" i="0" u="none" strike="noStrike" kern="1200" cap="none" spc="0" normalizeH="0" baseline="0" noProof="0" smtClean="0">
                <a:ln>
                  <a:noFill/>
                </a:ln>
                <a:solidFill>
                  <a:srgbClr val="000000"/>
                </a:solidFill>
                <a:effectLst/>
                <a:uLnTx/>
                <a:uFillTx/>
                <a:latin typeface="Verdana"/>
                <a:ea typeface="KaiTi"/>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800" b="0" i="0" u="none" strike="noStrike" kern="1200" cap="none" spc="0" normalizeH="0" baseline="0" noProof="0">
              <a:ln>
                <a:noFill/>
              </a:ln>
              <a:solidFill>
                <a:srgbClr val="000000"/>
              </a:solidFill>
              <a:effectLst/>
              <a:uLnTx/>
              <a:uFillTx/>
              <a:latin typeface="Verdana"/>
              <a:ea typeface="KaiTi"/>
              <a:cs typeface="+mn-cs"/>
            </a:endParaRPr>
          </a:p>
        </p:txBody>
      </p:sp>
      <p:sp>
        <p:nvSpPr>
          <p:cNvPr id="3" name="Title 1"/>
          <p:cNvSpPr txBox="1">
            <a:spLocks/>
          </p:cNvSpPr>
          <p:nvPr/>
        </p:nvSpPr>
        <p:spPr>
          <a:xfrm>
            <a:off x="647699" y="800473"/>
            <a:ext cx="7781925" cy="475877"/>
          </a:xfrm>
          <a:prstGeom prst="rect">
            <a:avLst/>
          </a:prstGeom>
        </p:spPr>
        <p:txBody>
          <a:bodyPr lIns="0" tIns="0" rIns="0" bIns="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000" b="1" dirty="0">
                <a:solidFill>
                  <a:srgbClr val="000000"/>
                </a:solidFill>
                <a:latin typeface="Verdana"/>
                <a:ea typeface="Segoe UI" panose="020B0502040204020203" pitchFamily="34" charset="0"/>
                <a:cs typeface="Segoe UI" panose="020B0502040204020203" pitchFamily="34" charset="0"/>
              </a:rPr>
              <a:t>Technical Indicator</a:t>
            </a: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D166B8A7-4BF5-C786-B99F-482B3103E500}"/>
              </a:ext>
            </a:extLst>
          </p:cNvPr>
          <p:cNvSpPr txBox="1"/>
          <p:nvPr/>
        </p:nvSpPr>
        <p:spPr>
          <a:xfrm>
            <a:off x="538716" y="1800447"/>
            <a:ext cx="8647814" cy="3366563"/>
          </a:xfrm>
          <a:prstGeom prst="rect">
            <a:avLst/>
          </a:prstGeom>
          <a:noFill/>
        </p:spPr>
        <p:txBody>
          <a:bodyPr wrap="square" rtlCol="0">
            <a:spAutoFit/>
          </a:bodyPr>
          <a:lstStyle/>
          <a:p>
            <a:r>
              <a:rPr lang="en-US" b="1" dirty="0"/>
              <a:t>Price Oscillator</a:t>
            </a:r>
            <a:r>
              <a:rPr lang="en-US" dirty="0"/>
              <a:t>:</a:t>
            </a:r>
          </a:p>
          <a:p>
            <a:pPr marL="285750" indent="-285750">
              <a:lnSpc>
                <a:spcPct val="200000"/>
              </a:lnSpc>
              <a:buFont typeface="Arial" panose="020B0604020202020204" pitchFamily="34" charset="0"/>
              <a:buChar char="•"/>
            </a:pPr>
            <a:r>
              <a:rPr lang="en-US" i="1" dirty="0"/>
              <a:t>Calculation</a:t>
            </a:r>
            <a:r>
              <a:rPr lang="en-US" dirty="0"/>
              <a:t>: (</a:t>
            </a:r>
            <a:r>
              <a:rPr lang="en-US" dirty="0" err="1"/>
              <a:t>EMA_short</a:t>
            </a:r>
            <a:r>
              <a:rPr lang="en-US" dirty="0"/>
              <a:t> – </a:t>
            </a:r>
            <a:r>
              <a:rPr lang="en-US" dirty="0" err="1"/>
              <a:t>EMA_long</a:t>
            </a:r>
            <a:r>
              <a:rPr lang="en-US" dirty="0"/>
              <a:t>) / </a:t>
            </a:r>
            <a:r>
              <a:rPr lang="en-US" dirty="0" err="1"/>
              <a:t>EMA_long</a:t>
            </a:r>
            <a:r>
              <a:rPr lang="en-US" dirty="0"/>
              <a:t> * 100</a:t>
            </a:r>
          </a:p>
          <a:p>
            <a:pPr marL="285750" indent="-285750">
              <a:lnSpc>
                <a:spcPct val="200000"/>
              </a:lnSpc>
              <a:buFont typeface="Arial" panose="020B0604020202020204" pitchFamily="34" charset="0"/>
              <a:buChar char="•"/>
            </a:pPr>
            <a:r>
              <a:rPr lang="en-US" i="1" dirty="0"/>
              <a:t>Signal</a:t>
            </a:r>
            <a:r>
              <a:rPr lang="en-US" dirty="0"/>
              <a:t>:</a:t>
            </a:r>
            <a:r>
              <a:rPr lang="en-US" sz="1600" dirty="0"/>
              <a:t> When the price oscillator goes up through the 0 level line, I will long that crypto. When the price oscillator goes down through the 0 line, I will sell that crypto. Also, when the price oscillator goes down through the 0 line, I will start to short that crypto, and when the price oscillator goes up through the 0 line, I will close the position. </a:t>
            </a:r>
            <a:endParaRPr lang="en-HK" sz="1600" dirty="0"/>
          </a:p>
        </p:txBody>
      </p:sp>
    </p:spTree>
    <p:extLst>
      <p:ext uri="{BB962C8B-B14F-4D97-AF65-F5344CB8AC3E}">
        <p14:creationId xmlns:p14="http://schemas.microsoft.com/office/powerpoint/2010/main" val="169858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Verdana"/>
                <a:ea typeface="KaiTi"/>
                <a:cs typeface="+mn-cs"/>
              </a:rPr>
              <a:t>OPTIMAS CAPITAL LIMITED </a:t>
            </a:r>
            <a:fld id="{D62C35E2-0975-324C-81C8-93B45F2EAE61}" type="slidenum">
              <a:rPr kumimoji="0" lang="en-US" sz="800" b="0" i="0" u="none" strike="noStrike" kern="1200" cap="none" spc="0" normalizeH="0" baseline="0" noProof="0" smtClean="0">
                <a:ln>
                  <a:noFill/>
                </a:ln>
                <a:solidFill>
                  <a:srgbClr val="000000"/>
                </a:solidFill>
                <a:effectLst/>
                <a:uLnTx/>
                <a:uFillTx/>
                <a:latin typeface="Verdana"/>
                <a:ea typeface="KaiTi"/>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800" b="0" i="0" u="none" strike="noStrike" kern="1200" cap="none" spc="0" normalizeH="0" baseline="0" noProof="0">
              <a:ln>
                <a:noFill/>
              </a:ln>
              <a:solidFill>
                <a:srgbClr val="000000"/>
              </a:solidFill>
              <a:effectLst/>
              <a:uLnTx/>
              <a:uFillTx/>
              <a:latin typeface="Verdana"/>
              <a:ea typeface="KaiTi"/>
              <a:cs typeface="+mn-cs"/>
            </a:endParaRPr>
          </a:p>
        </p:txBody>
      </p:sp>
      <p:sp>
        <p:nvSpPr>
          <p:cNvPr id="3" name="Title 1"/>
          <p:cNvSpPr txBox="1">
            <a:spLocks/>
          </p:cNvSpPr>
          <p:nvPr/>
        </p:nvSpPr>
        <p:spPr>
          <a:xfrm>
            <a:off x="647699" y="800473"/>
            <a:ext cx="7781925" cy="475877"/>
          </a:xfrm>
          <a:prstGeom prst="rect">
            <a:avLst/>
          </a:prstGeom>
        </p:spPr>
        <p:txBody>
          <a:bodyPr lIns="0" tIns="0" rIns="0" bIns="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000" b="1" dirty="0">
                <a:solidFill>
                  <a:srgbClr val="000000"/>
                </a:solidFill>
                <a:latin typeface="Verdana"/>
                <a:ea typeface="Segoe UI" panose="020B0502040204020203" pitchFamily="34" charset="0"/>
                <a:cs typeface="Segoe UI" panose="020B0502040204020203" pitchFamily="34" charset="0"/>
              </a:rPr>
              <a:t>Technical Indicator – Result (PO)</a:t>
            </a: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175F456D-DFB5-E69D-4A79-3B940D33E791}"/>
              </a:ext>
            </a:extLst>
          </p:cNvPr>
          <p:cNvPicPr>
            <a:picLocks noChangeAspect="1"/>
          </p:cNvPicPr>
          <p:nvPr/>
        </p:nvPicPr>
        <p:blipFill>
          <a:blip r:embed="rId3"/>
          <a:stretch>
            <a:fillRect/>
          </a:stretch>
        </p:blipFill>
        <p:spPr>
          <a:xfrm>
            <a:off x="165136" y="1738263"/>
            <a:ext cx="2534136" cy="1949336"/>
          </a:xfrm>
          <a:prstGeom prst="rect">
            <a:avLst/>
          </a:prstGeom>
        </p:spPr>
      </p:pic>
      <p:pic>
        <p:nvPicPr>
          <p:cNvPr id="7" name="Picture 6">
            <a:extLst>
              <a:ext uri="{FF2B5EF4-FFF2-40B4-BE49-F238E27FC236}">
                <a16:creationId xmlns:a16="http://schemas.microsoft.com/office/drawing/2014/main" id="{98CF27FC-074E-C960-187A-33B901DAB209}"/>
              </a:ext>
            </a:extLst>
          </p:cNvPr>
          <p:cNvPicPr>
            <a:picLocks noChangeAspect="1"/>
          </p:cNvPicPr>
          <p:nvPr/>
        </p:nvPicPr>
        <p:blipFill>
          <a:blip r:embed="rId4"/>
          <a:stretch>
            <a:fillRect/>
          </a:stretch>
        </p:blipFill>
        <p:spPr>
          <a:xfrm>
            <a:off x="70884" y="4149512"/>
            <a:ext cx="2699272" cy="1997149"/>
          </a:xfrm>
          <a:prstGeom prst="rect">
            <a:avLst/>
          </a:prstGeom>
        </p:spPr>
      </p:pic>
      <p:pic>
        <p:nvPicPr>
          <p:cNvPr id="9" name="Picture 8">
            <a:extLst>
              <a:ext uri="{FF2B5EF4-FFF2-40B4-BE49-F238E27FC236}">
                <a16:creationId xmlns:a16="http://schemas.microsoft.com/office/drawing/2014/main" id="{4D1FAD22-DF2D-8810-6218-D47A64834878}"/>
              </a:ext>
            </a:extLst>
          </p:cNvPr>
          <p:cNvPicPr>
            <a:picLocks noChangeAspect="1"/>
          </p:cNvPicPr>
          <p:nvPr/>
        </p:nvPicPr>
        <p:blipFill>
          <a:blip r:embed="rId5"/>
          <a:stretch>
            <a:fillRect/>
          </a:stretch>
        </p:blipFill>
        <p:spPr>
          <a:xfrm>
            <a:off x="2968630" y="1738263"/>
            <a:ext cx="2599115" cy="1949336"/>
          </a:xfrm>
          <a:prstGeom prst="rect">
            <a:avLst/>
          </a:prstGeom>
        </p:spPr>
      </p:pic>
      <p:pic>
        <p:nvPicPr>
          <p:cNvPr id="11" name="Picture 10">
            <a:extLst>
              <a:ext uri="{FF2B5EF4-FFF2-40B4-BE49-F238E27FC236}">
                <a16:creationId xmlns:a16="http://schemas.microsoft.com/office/drawing/2014/main" id="{A13BC529-FF27-7190-4627-78BCECF8F600}"/>
              </a:ext>
            </a:extLst>
          </p:cNvPr>
          <p:cNvPicPr>
            <a:picLocks noChangeAspect="1"/>
          </p:cNvPicPr>
          <p:nvPr/>
        </p:nvPicPr>
        <p:blipFill>
          <a:blip r:embed="rId6"/>
          <a:stretch>
            <a:fillRect/>
          </a:stretch>
        </p:blipFill>
        <p:spPr>
          <a:xfrm>
            <a:off x="2991541" y="4149511"/>
            <a:ext cx="2576204" cy="1997149"/>
          </a:xfrm>
          <a:prstGeom prst="rect">
            <a:avLst/>
          </a:prstGeom>
        </p:spPr>
      </p:pic>
      <p:pic>
        <p:nvPicPr>
          <p:cNvPr id="12" name="Picture 11">
            <a:extLst>
              <a:ext uri="{FF2B5EF4-FFF2-40B4-BE49-F238E27FC236}">
                <a16:creationId xmlns:a16="http://schemas.microsoft.com/office/drawing/2014/main" id="{7B67A324-A1D4-7A9B-194E-27B0E373137A}"/>
              </a:ext>
            </a:extLst>
          </p:cNvPr>
          <p:cNvPicPr>
            <a:picLocks noChangeAspect="1"/>
          </p:cNvPicPr>
          <p:nvPr/>
        </p:nvPicPr>
        <p:blipFill>
          <a:blip r:embed="rId7"/>
          <a:stretch>
            <a:fillRect/>
          </a:stretch>
        </p:blipFill>
        <p:spPr>
          <a:xfrm>
            <a:off x="5837103" y="2712931"/>
            <a:ext cx="3744986" cy="2263572"/>
          </a:xfrm>
          <a:prstGeom prst="rect">
            <a:avLst/>
          </a:prstGeom>
        </p:spPr>
      </p:pic>
      <p:sp>
        <p:nvSpPr>
          <p:cNvPr id="13" name="TextBox 12">
            <a:extLst>
              <a:ext uri="{FF2B5EF4-FFF2-40B4-BE49-F238E27FC236}">
                <a16:creationId xmlns:a16="http://schemas.microsoft.com/office/drawing/2014/main" id="{49A1AA92-98C6-7088-CAB8-E85D65228123}"/>
              </a:ext>
            </a:extLst>
          </p:cNvPr>
          <p:cNvSpPr txBox="1"/>
          <p:nvPr/>
        </p:nvSpPr>
        <p:spPr>
          <a:xfrm>
            <a:off x="7340715" y="5082363"/>
            <a:ext cx="1828800" cy="369332"/>
          </a:xfrm>
          <a:prstGeom prst="rect">
            <a:avLst/>
          </a:prstGeom>
          <a:noFill/>
        </p:spPr>
        <p:txBody>
          <a:bodyPr wrap="square" rtlCol="0">
            <a:spAutoFit/>
          </a:bodyPr>
          <a:lstStyle/>
          <a:p>
            <a:r>
              <a:rPr lang="en-US" dirty="0"/>
              <a:t>Overall</a:t>
            </a:r>
            <a:endParaRPr lang="en-HK" dirty="0"/>
          </a:p>
        </p:txBody>
      </p:sp>
      <p:sp>
        <p:nvSpPr>
          <p:cNvPr id="14" name="TextBox 13">
            <a:extLst>
              <a:ext uri="{FF2B5EF4-FFF2-40B4-BE49-F238E27FC236}">
                <a16:creationId xmlns:a16="http://schemas.microsoft.com/office/drawing/2014/main" id="{E3F2F697-2659-7859-C940-C3D26BEE9D99}"/>
              </a:ext>
            </a:extLst>
          </p:cNvPr>
          <p:cNvSpPr txBox="1"/>
          <p:nvPr/>
        </p:nvSpPr>
        <p:spPr>
          <a:xfrm>
            <a:off x="1074178" y="3647144"/>
            <a:ext cx="1226288" cy="369332"/>
          </a:xfrm>
          <a:prstGeom prst="rect">
            <a:avLst/>
          </a:prstGeom>
          <a:noFill/>
        </p:spPr>
        <p:txBody>
          <a:bodyPr wrap="square" rtlCol="0">
            <a:spAutoFit/>
          </a:bodyPr>
          <a:lstStyle/>
          <a:p>
            <a:r>
              <a:rPr lang="en-US" dirty="0"/>
              <a:t>BTC</a:t>
            </a:r>
            <a:endParaRPr lang="en-HK" dirty="0"/>
          </a:p>
        </p:txBody>
      </p:sp>
      <p:sp>
        <p:nvSpPr>
          <p:cNvPr id="15" name="TextBox 14">
            <a:extLst>
              <a:ext uri="{FF2B5EF4-FFF2-40B4-BE49-F238E27FC236}">
                <a16:creationId xmlns:a16="http://schemas.microsoft.com/office/drawing/2014/main" id="{BFB43484-BC74-2294-BA63-66FDEAE2A090}"/>
              </a:ext>
            </a:extLst>
          </p:cNvPr>
          <p:cNvSpPr txBox="1"/>
          <p:nvPr/>
        </p:nvSpPr>
        <p:spPr>
          <a:xfrm>
            <a:off x="3845270" y="3641701"/>
            <a:ext cx="1722475" cy="369332"/>
          </a:xfrm>
          <a:prstGeom prst="rect">
            <a:avLst/>
          </a:prstGeom>
          <a:noFill/>
        </p:spPr>
        <p:txBody>
          <a:bodyPr wrap="square" rtlCol="0">
            <a:spAutoFit/>
          </a:bodyPr>
          <a:lstStyle/>
          <a:p>
            <a:r>
              <a:rPr lang="en-US" dirty="0"/>
              <a:t>SOL</a:t>
            </a:r>
            <a:endParaRPr lang="en-HK" dirty="0"/>
          </a:p>
        </p:txBody>
      </p:sp>
      <p:sp>
        <p:nvSpPr>
          <p:cNvPr id="16" name="TextBox 15">
            <a:extLst>
              <a:ext uri="{FF2B5EF4-FFF2-40B4-BE49-F238E27FC236}">
                <a16:creationId xmlns:a16="http://schemas.microsoft.com/office/drawing/2014/main" id="{8C631BA4-26BD-FCBB-F0A1-C50B8B095DDF}"/>
              </a:ext>
            </a:extLst>
          </p:cNvPr>
          <p:cNvSpPr txBox="1"/>
          <p:nvPr/>
        </p:nvSpPr>
        <p:spPr>
          <a:xfrm>
            <a:off x="1074178" y="6146660"/>
            <a:ext cx="1940816" cy="369332"/>
          </a:xfrm>
          <a:prstGeom prst="rect">
            <a:avLst/>
          </a:prstGeom>
          <a:noFill/>
        </p:spPr>
        <p:txBody>
          <a:bodyPr wrap="square" rtlCol="0">
            <a:spAutoFit/>
          </a:bodyPr>
          <a:lstStyle/>
          <a:p>
            <a:r>
              <a:rPr lang="en-US" dirty="0"/>
              <a:t>ETH</a:t>
            </a:r>
            <a:endParaRPr lang="en-HK" dirty="0"/>
          </a:p>
        </p:txBody>
      </p:sp>
      <p:sp>
        <p:nvSpPr>
          <p:cNvPr id="17" name="TextBox 16">
            <a:extLst>
              <a:ext uri="{FF2B5EF4-FFF2-40B4-BE49-F238E27FC236}">
                <a16:creationId xmlns:a16="http://schemas.microsoft.com/office/drawing/2014/main" id="{2420C146-6103-812F-56AB-6D8C664B9684}"/>
              </a:ext>
            </a:extLst>
          </p:cNvPr>
          <p:cNvSpPr txBox="1"/>
          <p:nvPr/>
        </p:nvSpPr>
        <p:spPr>
          <a:xfrm>
            <a:off x="3924888" y="6100472"/>
            <a:ext cx="1864242" cy="369332"/>
          </a:xfrm>
          <a:prstGeom prst="rect">
            <a:avLst/>
          </a:prstGeom>
          <a:noFill/>
        </p:spPr>
        <p:txBody>
          <a:bodyPr wrap="square" rtlCol="0">
            <a:spAutoFit/>
          </a:bodyPr>
          <a:lstStyle/>
          <a:p>
            <a:r>
              <a:rPr lang="en-US" dirty="0"/>
              <a:t>BNB</a:t>
            </a:r>
            <a:endParaRPr lang="en-HK" dirty="0"/>
          </a:p>
        </p:txBody>
      </p:sp>
    </p:spTree>
    <p:extLst>
      <p:ext uri="{BB962C8B-B14F-4D97-AF65-F5344CB8AC3E}">
        <p14:creationId xmlns:p14="http://schemas.microsoft.com/office/powerpoint/2010/main" val="2736707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Verdana"/>
                <a:ea typeface="KaiTi"/>
                <a:cs typeface="+mn-cs"/>
              </a:rPr>
              <a:t>OPTIMAS CAPITAL LIMITED </a:t>
            </a:r>
            <a:fld id="{D62C35E2-0975-324C-81C8-93B45F2EAE61}" type="slidenum">
              <a:rPr kumimoji="0" lang="en-US" sz="800" b="0" i="0" u="none" strike="noStrike" kern="1200" cap="none" spc="0" normalizeH="0" baseline="0" noProof="0" smtClean="0">
                <a:ln>
                  <a:noFill/>
                </a:ln>
                <a:solidFill>
                  <a:srgbClr val="000000"/>
                </a:solidFill>
                <a:effectLst/>
                <a:uLnTx/>
                <a:uFillTx/>
                <a:latin typeface="Verdana"/>
                <a:ea typeface="KaiTi"/>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800" b="0" i="0" u="none" strike="noStrike" kern="1200" cap="none" spc="0" normalizeH="0" baseline="0" noProof="0">
              <a:ln>
                <a:noFill/>
              </a:ln>
              <a:solidFill>
                <a:srgbClr val="000000"/>
              </a:solidFill>
              <a:effectLst/>
              <a:uLnTx/>
              <a:uFillTx/>
              <a:latin typeface="Verdana"/>
              <a:ea typeface="KaiTi"/>
              <a:cs typeface="+mn-cs"/>
            </a:endParaRPr>
          </a:p>
        </p:txBody>
      </p:sp>
      <p:sp>
        <p:nvSpPr>
          <p:cNvPr id="3" name="Title 1"/>
          <p:cNvSpPr txBox="1">
            <a:spLocks/>
          </p:cNvSpPr>
          <p:nvPr/>
        </p:nvSpPr>
        <p:spPr>
          <a:xfrm>
            <a:off x="647699" y="800473"/>
            <a:ext cx="7781925" cy="475877"/>
          </a:xfrm>
          <a:prstGeom prst="rect">
            <a:avLst/>
          </a:prstGeom>
        </p:spPr>
        <p:txBody>
          <a:bodyPr lIns="0" tIns="0" rIns="0" bIns="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000" b="1" dirty="0">
                <a:solidFill>
                  <a:srgbClr val="000000"/>
                </a:solidFill>
                <a:latin typeface="Verdana"/>
                <a:ea typeface="Segoe UI" panose="020B0502040204020203" pitchFamily="34" charset="0"/>
                <a:cs typeface="Segoe UI" panose="020B0502040204020203" pitchFamily="34" charset="0"/>
              </a:rPr>
              <a:t>Technical Indicator</a:t>
            </a: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494339A1-5ECD-F3EA-2769-D1E446992780}"/>
              </a:ext>
            </a:extLst>
          </p:cNvPr>
          <p:cNvSpPr txBox="1"/>
          <p:nvPr/>
        </p:nvSpPr>
        <p:spPr>
          <a:xfrm>
            <a:off x="647699" y="1658679"/>
            <a:ext cx="3607981" cy="369332"/>
          </a:xfrm>
          <a:prstGeom prst="rect">
            <a:avLst/>
          </a:prstGeom>
          <a:noFill/>
        </p:spPr>
        <p:txBody>
          <a:bodyPr wrap="square" rtlCol="0">
            <a:spAutoFit/>
          </a:bodyPr>
          <a:lstStyle/>
          <a:p>
            <a:r>
              <a:rPr lang="en-US" dirty="0"/>
              <a:t>Other indicators I have tried</a:t>
            </a:r>
            <a:endParaRPr lang="en-HK" dirty="0"/>
          </a:p>
        </p:txBody>
      </p:sp>
      <p:graphicFrame>
        <p:nvGraphicFramePr>
          <p:cNvPr id="5" name="Table 4">
            <a:extLst>
              <a:ext uri="{FF2B5EF4-FFF2-40B4-BE49-F238E27FC236}">
                <a16:creationId xmlns:a16="http://schemas.microsoft.com/office/drawing/2014/main" id="{CF3A8E30-200F-B986-6E23-ED3374CF45FF}"/>
              </a:ext>
            </a:extLst>
          </p:cNvPr>
          <p:cNvGraphicFramePr>
            <a:graphicFrameLocks noGrp="1"/>
          </p:cNvGraphicFramePr>
          <p:nvPr>
            <p:extLst>
              <p:ext uri="{D42A27DB-BD31-4B8C-83A1-F6EECF244321}">
                <p14:modId xmlns:p14="http://schemas.microsoft.com/office/powerpoint/2010/main" val="3513577618"/>
              </p:ext>
            </p:extLst>
          </p:nvPr>
        </p:nvGraphicFramePr>
        <p:xfrm>
          <a:off x="1651000" y="2689860"/>
          <a:ext cx="6604000" cy="1478280"/>
        </p:xfrm>
        <a:graphic>
          <a:graphicData uri="http://schemas.openxmlformats.org/drawingml/2006/table">
            <a:tbl>
              <a:tblPr firstRow="1" bandRow="1">
                <a:tableStyleId>{073A0DAA-6AF3-43AB-8588-CEC1D06C72B9}</a:tableStyleId>
              </a:tblPr>
              <a:tblGrid>
                <a:gridCol w="3302000">
                  <a:extLst>
                    <a:ext uri="{9D8B030D-6E8A-4147-A177-3AD203B41FA5}">
                      <a16:colId xmlns:a16="http://schemas.microsoft.com/office/drawing/2014/main" val="1366658125"/>
                    </a:ext>
                  </a:extLst>
                </a:gridCol>
                <a:gridCol w="3302000">
                  <a:extLst>
                    <a:ext uri="{9D8B030D-6E8A-4147-A177-3AD203B41FA5}">
                      <a16:colId xmlns:a16="http://schemas.microsoft.com/office/drawing/2014/main" val="1357432990"/>
                    </a:ext>
                  </a:extLst>
                </a:gridCol>
              </a:tblGrid>
              <a:tr h="0">
                <a:tc>
                  <a:txBody>
                    <a:bodyPr/>
                    <a:lstStyle/>
                    <a:p>
                      <a:r>
                        <a:rPr lang="en-US" dirty="0"/>
                        <a:t>SMA</a:t>
                      </a:r>
                      <a:endParaRPr lang="en-HK" dirty="0"/>
                    </a:p>
                  </a:txBody>
                  <a:tcPr/>
                </a:tc>
                <a:tc>
                  <a:txBody>
                    <a:bodyPr/>
                    <a:lstStyle/>
                    <a:p>
                      <a:r>
                        <a:rPr lang="en-US" dirty="0"/>
                        <a:t>DPO</a:t>
                      </a:r>
                      <a:endParaRPr lang="en-HK" dirty="0"/>
                    </a:p>
                  </a:txBody>
                  <a:tcPr/>
                </a:tc>
                <a:extLst>
                  <a:ext uri="{0D108BD9-81ED-4DB2-BD59-A6C34878D82A}">
                    <a16:rowId xmlns:a16="http://schemas.microsoft.com/office/drawing/2014/main" val="1517692230"/>
                  </a:ext>
                </a:extLst>
              </a:tr>
              <a:tr h="370840">
                <a:tc>
                  <a:txBody>
                    <a:bodyPr/>
                    <a:lstStyle/>
                    <a:p>
                      <a:r>
                        <a:rPr lang="en-US" dirty="0"/>
                        <a:t>T3</a:t>
                      </a:r>
                      <a:endParaRPr lang="en-HK" dirty="0"/>
                    </a:p>
                  </a:txBody>
                  <a:tcPr/>
                </a:tc>
                <a:tc>
                  <a:txBody>
                    <a:bodyPr/>
                    <a:lstStyle/>
                    <a:p>
                      <a:r>
                        <a:rPr lang="en-US" dirty="0"/>
                        <a:t>POS</a:t>
                      </a:r>
                      <a:endParaRPr lang="en-HK" dirty="0"/>
                    </a:p>
                  </a:txBody>
                  <a:tcPr/>
                </a:tc>
                <a:extLst>
                  <a:ext uri="{0D108BD9-81ED-4DB2-BD59-A6C34878D82A}">
                    <a16:rowId xmlns:a16="http://schemas.microsoft.com/office/drawing/2014/main" val="2705940370"/>
                  </a:ext>
                </a:extLst>
              </a:tr>
              <a:tr h="370840">
                <a:tc>
                  <a:txBody>
                    <a:bodyPr/>
                    <a:lstStyle/>
                    <a:p>
                      <a:r>
                        <a:rPr lang="en-US" dirty="0"/>
                        <a:t>PAC</a:t>
                      </a:r>
                      <a:endParaRPr lang="en-HK" dirty="0"/>
                    </a:p>
                  </a:txBody>
                  <a:tcPr/>
                </a:tc>
                <a:tc>
                  <a:txBody>
                    <a:bodyPr/>
                    <a:lstStyle/>
                    <a:p>
                      <a:r>
                        <a:rPr lang="en-US" dirty="0"/>
                        <a:t>FAMA</a:t>
                      </a:r>
                      <a:endParaRPr lang="en-HK" dirty="0"/>
                    </a:p>
                  </a:txBody>
                  <a:tcPr/>
                </a:tc>
                <a:extLst>
                  <a:ext uri="{0D108BD9-81ED-4DB2-BD59-A6C34878D82A}">
                    <a16:rowId xmlns:a16="http://schemas.microsoft.com/office/drawing/2014/main" val="2680296028"/>
                  </a:ext>
                </a:extLst>
              </a:tr>
              <a:tr h="370840">
                <a:tc>
                  <a:txBody>
                    <a:bodyPr/>
                    <a:lstStyle/>
                    <a:p>
                      <a:r>
                        <a:rPr lang="en-US" dirty="0"/>
                        <a:t>SMA on Neural Network</a:t>
                      </a:r>
                      <a:endParaRPr lang="en-HK" dirty="0"/>
                    </a:p>
                  </a:txBody>
                  <a:tcPr/>
                </a:tc>
                <a:tc>
                  <a:txBody>
                    <a:bodyPr/>
                    <a:lstStyle/>
                    <a:p>
                      <a:r>
                        <a:rPr lang="en-US" dirty="0"/>
                        <a:t>RSI and VWAP </a:t>
                      </a:r>
                      <a:endParaRPr lang="en-HK" dirty="0"/>
                    </a:p>
                  </a:txBody>
                  <a:tcPr/>
                </a:tc>
                <a:extLst>
                  <a:ext uri="{0D108BD9-81ED-4DB2-BD59-A6C34878D82A}">
                    <a16:rowId xmlns:a16="http://schemas.microsoft.com/office/drawing/2014/main" val="3752014608"/>
                  </a:ext>
                </a:extLst>
              </a:tr>
            </a:tbl>
          </a:graphicData>
        </a:graphic>
      </p:graphicFrame>
      <p:sp>
        <p:nvSpPr>
          <p:cNvPr id="6" name="TextBox 5">
            <a:extLst>
              <a:ext uri="{FF2B5EF4-FFF2-40B4-BE49-F238E27FC236}">
                <a16:creationId xmlns:a16="http://schemas.microsoft.com/office/drawing/2014/main" id="{D28ADB24-9C38-456B-FD41-5C6DFFDC32DE}"/>
              </a:ext>
            </a:extLst>
          </p:cNvPr>
          <p:cNvSpPr txBox="1"/>
          <p:nvPr/>
        </p:nvSpPr>
        <p:spPr>
          <a:xfrm>
            <a:off x="1049079" y="4976037"/>
            <a:ext cx="6268246" cy="276999"/>
          </a:xfrm>
          <a:prstGeom prst="rect">
            <a:avLst/>
          </a:prstGeom>
          <a:noFill/>
        </p:spPr>
        <p:txBody>
          <a:bodyPr wrap="square" rtlCol="0">
            <a:spAutoFit/>
          </a:bodyPr>
          <a:lstStyle/>
          <a:p>
            <a:r>
              <a:rPr lang="en-US" sz="1200" dirty="0"/>
              <a:t>Codes: https://github.com/yilu0624/technical_indicator_crypto.git</a:t>
            </a:r>
            <a:endParaRPr lang="en-HK" sz="1200" dirty="0"/>
          </a:p>
        </p:txBody>
      </p:sp>
    </p:spTree>
    <p:extLst>
      <p:ext uri="{BB962C8B-B14F-4D97-AF65-F5344CB8AC3E}">
        <p14:creationId xmlns:p14="http://schemas.microsoft.com/office/powerpoint/2010/main" val="2075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Verdana"/>
                <a:ea typeface="KaiTi"/>
                <a:cs typeface="+mn-cs"/>
              </a:rPr>
              <a:t>OPTIMAS CAPITAL LIMITED </a:t>
            </a:r>
            <a:fld id="{D62C35E2-0975-324C-81C8-93B45F2EAE61}" type="slidenum">
              <a:rPr kumimoji="0" lang="en-US" sz="800" b="0" i="0" u="none" strike="noStrike" kern="1200" cap="none" spc="0" normalizeH="0" baseline="0" noProof="0" smtClean="0">
                <a:ln>
                  <a:noFill/>
                </a:ln>
                <a:solidFill>
                  <a:srgbClr val="000000"/>
                </a:solidFill>
                <a:effectLst/>
                <a:uLnTx/>
                <a:uFillTx/>
                <a:latin typeface="Verdana"/>
                <a:ea typeface="KaiTi"/>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800" b="0" i="0" u="none" strike="noStrike" kern="1200" cap="none" spc="0" normalizeH="0" baseline="0" noProof="0">
              <a:ln>
                <a:noFill/>
              </a:ln>
              <a:solidFill>
                <a:srgbClr val="000000"/>
              </a:solidFill>
              <a:effectLst/>
              <a:uLnTx/>
              <a:uFillTx/>
              <a:latin typeface="Verdana"/>
              <a:ea typeface="KaiTi"/>
              <a:cs typeface="+mn-cs"/>
            </a:endParaRPr>
          </a:p>
        </p:txBody>
      </p:sp>
      <p:sp>
        <p:nvSpPr>
          <p:cNvPr id="3" name="Title 1"/>
          <p:cNvSpPr txBox="1">
            <a:spLocks/>
          </p:cNvSpPr>
          <p:nvPr/>
        </p:nvSpPr>
        <p:spPr>
          <a:xfrm>
            <a:off x="647699" y="800473"/>
            <a:ext cx="7781925" cy="475877"/>
          </a:xfrm>
          <a:prstGeom prst="rect">
            <a:avLst/>
          </a:prstGeom>
        </p:spPr>
        <p:txBody>
          <a:bodyPr lIns="0" tIns="0" rIns="0" bIns="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000" b="1" dirty="0">
                <a:solidFill>
                  <a:srgbClr val="000000"/>
                </a:solidFill>
                <a:latin typeface="Verdana"/>
                <a:ea typeface="Segoe UI" panose="020B0502040204020203" pitchFamily="34" charset="0"/>
                <a:cs typeface="Segoe UI" panose="020B0502040204020203" pitchFamily="34" charset="0"/>
              </a:rPr>
              <a:t>Technical Indicator – Next Steps</a:t>
            </a: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BA10D4E9-4702-E7B9-7A87-EDDBBC0A2B3F}"/>
              </a:ext>
            </a:extLst>
          </p:cNvPr>
          <p:cNvSpPr txBox="1"/>
          <p:nvPr/>
        </p:nvSpPr>
        <p:spPr>
          <a:xfrm>
            <a:off x="871869" y="1998478"/>
            <a:ext cx="7889358" cy="332565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I am going to employ the deep reinforcement learning on selecting the technical indicators for the crypto, and find a method to combine different technical indicators to give the signal indicating when to buy and sell </a:t>
            </a:r>
          </a:p>
          <a:p>
            <a:pPr marL="285750" indent="-285750">
              <a:lnSpc>
                <a:spcPct val="200000"/>
              </a:lnSpc>
              <a:buFont typeface="Arial" panose="020B0604020202020204" pitchFamily="34" charset="0"/>
              <a:buChar char="•"/>
            </a:pPr>
            <a:r>
              <a:rPr lang="en-US" dirty="0"/>
              <a:t>Also, I am going to includes more types of crypto currency to test</a:t>
            </a:r>
            <a:endParaRPr lang="en-HK" dirty="0"/>
          </a:p>
        </p:txBody>
      </p:sp>
    </p:spTree>
    <p:extLst>
      <p:ext uri="{BB962C8B-B14F-4D97-AF65-F5344CB8AC3E}">
        <p14:creationId xmlns:p14="http://schemas.microsoft.com/office/powerpoint/2010/main" val="90327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20BBD80-86ED-4022-9423-2F22C889804F}"/>
              </a:ext>
            </a:extLst>
          </p:cNvPr>
          <p:cNvSpPr>
            <a:spLocks noGrp="1"/>
          </p:cNvSpPr>
          <p:nvPr>
            <p:ph type="sldNum" sz="quarter" idx="4"/>
          </p:nvPr>
        </p:nvSpPr>
        <p:spPr/>
        <p:txBody>
          <a:bodyPr/>
          <a:lstStyle/>
          <a:p>
            <a:r>
              <a:rPr lang="en-US"/>
              <a:t>OPTIMAS CAPITAL LIMITED </a:t>
            </a:r>
            <a:fld id="{D62C35E2-0975-324C-81C8-93B45F2EAE61}" type="slidenum">
              <a:rPr lang="en-US" smtClean="0"/>
              <a:pPr/>
              <a:t>24</a:t>
            </a:fld>
            <a:endParaRPr lang="en-US"/>
          </a:p>
        </p:txBody>
      </p:sp>
      <p:sp>
        <p:nvSpPr>
          <p:cNvPr id="7" name="Title 1">
            <a:extLst>
              <a:ext uri="{FF2B5EF4-FFF2-40B4-BE49-F238E27FC236}">
                <a16:creationId xmlns:a16="http://schemas.microsoft.com/office/drawing/2014/main" id="{AF26AF3F-0BC9-4E0A-B0B3-856D1D621610}"/>
              </a:ext>
            </a:extLst>
          </p:cNvPr>
          <p:cNvSpPr txBox="1">
            <a:spLocks/>
          </p:cNvSpPr>
          <p:nvPr/>
        </p:nvSpPr>
        <p:spPr>
          <a:xfrm>
            <a:off x="647700" y="800473"/>
            <a:ext cx="7505700" cy="411480"/>
          </a:xfrm>
          <a:prstGeom prst="rect">
            <a:avLst/>
          </a:prstGeom>
        </p:spPr>
        <p:txBody>
          <a:bodyPr lIns="0" tIns="0" rIns="0" bIns="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000" b="1">
                <a:solidFill>
                  <a:srgbClr val="000000"/>
                </a:solidFill>
                <a:latin typeface="Verdana"/>
                <a:ea typeface="Segoe UI" panose="020B0502040204020203" pitchFamily="34" charset="0"/>
                <a:cs typeface="Segoe UI" panose="020B0502040204020203" pitchFamily="34" charset="0"/>
              </a:rPr>
              <a:t>Q &amp; A</a:t>
            </a:r>
            <a:endParaRPr kumimoji="0" lang="en-US" sz="2000" b="1" i="0" u="none" strike="noStrike" kern="1200" cap="none" spc="0" normalizeH="0" baseline="0" noProof="0">
              <a:ln>
                <a:noFill/>
              </a:ln>
              <a:solidFill>
                <a:srgbClr val="000000"/>
              </a:solidFill>
              <a:effectLst/>
              <a:uLnTx/>
              <a:uFillTx/>
              <a:latin typeface="Verdana"/>
              <a:ea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9A984658-8D7E-4EA5-B050-A1A6B6539213}"/>
              </a:ext>
            </a:extLst>
          </p:cNvPr>
          <p:cNvSpPr txBox="1"/>
          <p:nvPr/>
        </p:nvSpPr>
        <p:spPr>
          <a:xfrm>
            <a:off x="2477430" y="2698869"/>
            <a:ext cx="4951140" cy="2246769"/>
          </a:xfrm>
          <a:prstGeom prst="rect">
            <a:avLst/>
          </a:prstGeom>
          <a:noFill/>
        </p:spPr>
        <p:txBody>
          <a:bodyPr wrap="square">
            <a:spAutoFit/>
          </a:bodyPr>
          <a:lstStyle/>
          <a:p>
            <a:pPr algn="ctr"/>
            <a:r>
              <a:rPr kumimoji="0" lang="en-US" altLang="zh-CN" sz="2800" b="1" i="0" u="none" strike="noStrike" kern="1200" cap="none" spc="0" normalizeH="0" baseline="0" noProof="0" dirty="0">
                <a:ln>
                  <a:noFill/>
                </a:ln>
                <a:solidFill>
                  <a:schemeClr val="tx2"/>
                </a:solidFill>
                <a:effectLst/>
                <a:uLnTx/>
                <a:uFillTx/>
                <a:latin typeface="Verdana"/>
                <a:ea typeface="KaiTi"/>
                <a:cs typeface="+mn-ea"/>
                <a:sym typeface="+mn-lt"/>
              </a:rPr>
              <a:t>Thanks for your time </a:t>
            </a:r>
          </a:p>
          <a:p>
            <a:pPr algn="ctr"/>
            <a:endParaRPr kumimoji="0" lang="en-US" altLang="zh-CN" sz="2800" b="1" i="0" u="none" strike="noStrike" kern="1200" cap="none" spc="0" normalizeH="0" baseline="0" noProof="0" dirty="0">
              <a:ln>
                <a:noFill/>
              </a:ln>
              <a:solidFill>
                <a:schemeClr val="tx2"/>
              </a:solidFill>
              <a:effectLst/>
              <a:uLnTx/>
              <a:uFillTx/>
              <a:latin typeface="Verdana"/>
              <a:ea typeface="KaiTi"/>
              <a:cs typeface="+mn-ea"/>
              <a:sym typeface="+mn-lt"/>
            </a:endParaRPr>
          </a:p>
          <a:p>
            <a:pPr algn="ctr"/>
            <a:r>
              <a:rPr lang="en-US" altLang="zh-CN" sz="2800" b="1" dirty="0">
                <a:solidFill>
                  <a:schemeClr val="tx2"/>
                </a:solidFill>
                <a:latin typeface="Verdana"/>
                <a:ea typeface="KaiTi"/>
                <a:cs typeface="+mn-ea"/>
                <a:sym typeface="+mn-lt"/>
              </a:rPr>
              <a:t>&amp;</a:t>
            </a:r>
          </a:p>
          <a:p>
            <a:pPr algn="ctr"/>
            <a:endParaRPr lang="en-US" altLang="zh-CN" sz="2800" b="1" dirty="0">
              <a:solidFill>
                <a:schemeClr val="tx2"/>
              </a:solidFill>
              <a:latin typeface="Verdana"/>
              <a:ea typeface="KaiTi"/>
              <a:cs typeface="+mn-ea"/>
              <a:sym typeface="+mn-lt"/>
            </a:endParaRPr>
          </a:p>
          <a:p>
            <a:pPr algn="ctr"/>
            <a:r>
              <a:rPr lang="en-HK" altLang="zh-CN" sz="2800" b="1" dirty="0">
                <a:solidFill>
                  <a:schemeClr val="tx2"/>
                </a:solidFill>
                <a:latin typeface="Verdana"/>
                <a:ea typeface="KaiTi"/>
                <a:cs typeface="+mn-ea"/>
                <a:sym typeface="+mn-lt"/>
              </a:rPr>
              <a:t>happy</a:t>
            </a:r>
            <a:r>
              <a:rPr lang="zh-CN" altLang="en-US" sz="2800" b="1" dirty="0">
                <a:solidFill>
                  <a:schemeClr val="tx2"/>
                </a:solidFill>
                <a:latin typeface="Verdana"/>
                <a:ea typeface="KaiTi"/>
                <a:cs typeface="+mn-ea"/>
                <a:sym typeface="+mn-lt"/>
              </a:rPr>
              <a:t> </a:t>
            </a:r>
            <a:r>
              <a:rPr lang="en-HK" altLang="zh-CN" sz="2800" b="1" dirty="0">
                <a:solidFill>
                  <a:schemeClr val="tx2"/>
                </a:solidFill>
                <a:latin typeface="Verdana"/>
                <a:ea typeface="KaiTi"/>
                <a:cs typeface="+mn-ea"/>
                <a:sym typeface="+mn-lt"/>
              </a:rPr>
              <a:t>weekend</a:t>
            </a:r>
            <a:r>
              <a:rPr kumimoji="0" lang="en-US" altLang="zh-CN" sz="2800" b="1" i="0" u="none" strike="noStrike" kern="1200" cap="none" spc="0" normalizeH="0" baseline="0" noProof="0" dirty="0">
                <a:ln>
                  <a:noFill/>
                </a:ln>
                <a:solidFill>
                  <a:schemeClr val="tx2"/>
                </a:solidFill>
                <a:effectLst/>
                <a:uLnTx/>
                <a:uFillTx/>
                <a:latin typeface="Verdana"/>
                <a:ea typeface="KaiTi"/>
                <a:cs typeface="+mn-ea"/>
                <a:sym typeface="+mn-lt"/>
              </a:rPr>
              <a:t>!</a:t>
            </a:r>
            <a:endParaRPr lang="en-HK" sz="3200" dirty="0">
              <a:solidFill>
                <a:schemeClr val="tx2"/>
              </a:solidFill>
            </a:endParaRPr>
          </a:p>
        </p:txBody>
      </p:sp>
    </p:spTree>
    <p:extLst>
      <p:ext uri="{BB962C8B-B14F-4D97-AF65-F5344CB8AC3E}">
        <p14:creationId xmlns:p14="http://schemas.microsoft.com/office/powerpoint/2010/main" val="3401758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Verdana"/>
                <a:ea typeface="KaiTi"/>
                <a:cs typeface="+mn-cs"/>
              </a:rPr>
              <a:t>OPTIMAS CAPITAL LIMITED </a:t>
            </a:r>
            <a:fld id="{D62C35E2-0975-324C-81C8-93B45F2EAE61}" type="slidenum">
              <a:rPr kumimoji="0" lang="en-US" sz="800" b="0" i="0" u="none" strike="noStrike" kern="1200" cap="none" spc="0" normalizeH="0" baseline="0" noProof="0" smtClean="0">
                <a:ln>
                  <a:noFill/>
                </a:ln>
                <a:solidFill>
                  <a:srgbClr val="000000"/>
                </a:solidFill>
                <a:effectLst/>
                <a:uLnTx/>
                <a:uFillTx/>
                <a:latin typeface="Verdana"/>
                <a:ea typeface="KaiTi"/>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rgbClr val="000000"/>
              </a:solidFill>
              <a:effectLst/>
              <a:uLnTx/>
              <a:uFillTx/>
              <a:latin typeface="Verdana"/>
              <a:ea typeface="KaiTi"/>
              <a:cs typeface="+mn-cs"/>
            </a:endParaRPr>
          </a:p>
        </p:txBody>
      </p:sp>
      <p:sp>
        <p:nvSpPr>
          <p:cNvPr id="3" name="Title 1"/>
          <p:cNvSpPr txBox="1">
            <a:spLocks/>
          </p:cNvSpPr>
          <p:nvPr/>
        </p:nvSpPr>
        <p:spPr>
          <a:xfrm>
            <a:off x="647699" y="800473"/>
            <a:ext cx="7781925" cy="475877"/>
          </a:xfrm>
          <a:prstGeom prst="rect">
            <a:avLst/>
          </a:prstGeom>
        </p:spPr>
        <p:txBody>
          <a:bodyPr lIns="0" tIns="0" rIns="0" bIns="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000" b="1" dirty="0">
                <a:solidFill>
                  <a:srgbClr val="000000"/>
                </a:solidFill>
                <a:latin typeface="Verdana"/>
                <a:ea typeface="Segoe UI" panose="020B0502040204020203" pitchFamily="34" charset="0"/>
                <a:cs typeface="Segoe UI" panose="020B0502040204020203" pitchFamily="34" charset="0"/>
              </a:rPr>
              <a:t>Results Display</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FB7B2711-D6DD-046E-0264-9530E4BA2FB6}"/>
              </a:ext>
            </a:extLst>
          </p:cNvPr>
          <p:cNvSpPr txBox="1"/>
          <p:nvPr/>
        </p:nvSpPr>
        <p:spPr>
          <a:xfrm>
            <a:off x="1249503" y="3266097"/>
            <a:ext cx="2734147" cy="502445"/>
          </a:xfrm>
          <a:prstGeom prst="rect">
            <a:avLst/>
          </a:prstGeom>
          <a:noFill/>
        </p:spPr>
        <p:txBody>
          <a:bodyPr wrap="square" rtlCol="0">
            <a:spAutoFit/>
          </a:bodyPr>
          <a:lstStyle/>
          <a:p>
            <a:pPr algn="just">
              <a:lnSpc>
                <a:spcPct val="300000"/>
              </a:lnSpc>
            </a:pPr>
            <a:r>
              <a:rPr lang="en-US" sz="1100" dirty="0"/>
              <a:t>Neural Network on Crypto Currency</a:t>
            </a:r>
          </a:p>
        </p:txBody>
      </p:sp>
      <p:sp>
        <p:nvSpPr>
          <p:cNvPr id="4" name="Rectangle 3">
            <a:extLst>
              <a:ext uri="{FF2B5EF4-FFF2-40B4-BE49-F238E27FC236}">
                <a16:creationId xmlns:a16="http://schemas.microsoft.com/office/drawing/2014/main" id="{3DA6FF3F-E657-5CDD-B683-D5311DF6AFB4}"/>
              </a:ext>
            </a:extLst>
          </p:cNvPr>
          <p:cNvSpPr/>
          <p:nvPr/>
        </p:nvSpPr>
        <p:spPr>
          <a:xfrm>
            <a:off x="647699" y="1468539"/>
            <a:ext cx="4115687" cy="19604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 name="Rectangle 5">
            <a:extLst>
              <a:ext uri="{FF2B5EF4-FFF2-40B4-BE49-F238E27FC236}">
                <a16:creationId xmlns:a16="http://schemas.microsoft.com/office/drawing/2014/main" id="{AF0330A4-C8D2-64A6-506E-AED5A3D2AA31}"/>
              </a:ext>
            </a:extLst>
          </p:cNvPr>
          <p:cNvSpPr/>
          <p:nvPr/>
        </p:nvSpPr>
        <p:spPr>
          <a:xfrm>
            <a:off x="5142616" y="1468539"/>
            <a:ext cx="4115685" cy="19604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 name="TextBox 9">
            <a:extLst>
              <a:ext uri="{FF2B5EF4-FFF2-40B4-BE49-F238E27FC236}">
                <a16:creationId xmlns:a16="http://schemas.microsoft.com/office/drawing/2014/main" id="{4D88221C-F67C-657B-57A4-AE4AAED2367F}"/>
              </a:ext>
            </a:extLst>
          </p:cNvPr>
          <p:cNvSpPr txBox="1"/>
          <p:nvPr/>
        </p:nvSpPr>
        <p:spPr>
          <a:xfrm>
            <a:off x="5558830" y="3249084"/>
            <a:ext cx="4952244" cy="502445"/>
          </a:xfrm>
          <a:prstGeom prst="rect">
            <a:avLst/>
          </a:prstGeom>
          <a:noFill/>
        </p:spPr>
        <p:txBody>
          <a:bodyPr wrap="square">
            <a:spAutoFit/>
          </a:bodyPr>
          <a:lstStyle/>
          <a:p>
            <a:pPr marL="0" marR="0" lvl="0" indent="0" algn="just" defTabSz="914400" rtl="0" eaLnBrk="1" fontAlgn="auto" latinLnBrk="0" hangingPunct="1">
              <a:lnSpc>
                <a:spcPct val="3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8B92"/>
                </a:solidFill>
                <a:effectLst/>
                <a:uLnTx/>
                <a:uFillTx/>
                <a:latin typeface="Verdana"/>
                <a:ea typeface="KaiTi"/>
                <a:cs typeface="+mn-cs"/>
              </a:rPr>
              <a:t>Deep reinforcement Learning </a:t>
            </a:r>
            <a:r>
              <a:rPr lang="en-US" sz="1100" dirty="0">
                <a:solidFill>
                  <a:srgbClr val="008B92"/>
                </a:solidFill>
                <a:latin typeface="Verdana"/>
                <a:ea typeface="KaiTi"/>
              </a:rPr>
              <a:t>on CSI300</a:t>
            </a:r>
            <a:endParaRPr kumimoji="0" lang="en-US" sz="1100" b="0" i="0" u="none" strike="noStrike" kern="1200" cap="none" spc="0" normalizeH="0" baseline="0" noProof="0" dirty="0">
              <a:ln>
                <a:noFill/>
              </a:ln>
              <a:solidFill>
                <a:srgbClr val="008B92"/>
              </a:solidFill>
              <a:effectLst/>
              <a:uLnTx/>
              <a:uFillTx/>
              <a:latin typeface="Verdana"/>
              <a:ea typeface="KaiTi"/>
              <a:cs typeface="+mn-cs"/>
            </a:endParaRPr>
          </a:p>
        </p:txBody>
      </p:sp>
      <p:sp>
        <p:nvSpPr>
          <p:cNvPr id="12" name="TextBox 11">
            <a:extLst>
              <a:ext uri="{FF2B5EF4-FFF2-40B4-BE49-F238E27FC236}">
                <a16:creationId xmlns:a16="http://schemas.microsoft.com/office/drawing/2014/main" id="{41851625-45FC-8228-10DF-18C489CB571A}"/>
              </a:ext>
            </a:extLst>
          </p:cNvPr>
          <p:cNvSpPr txBox="1"/>
          <p:nvPr/>
        </p:nvSpPr>
        <p:spPr>
          <a:xfrm>
            <a:off x="3218243" y="6002657"/>
            <a:ext cx="5255536" cy="502445"/>
          </a:xfrm>
          <a:prstGeom prst="rect">
            <a:avLst/>
          </a:prstGeom>
          <a:noFill/>
        </p:spPr>
        <p:txBody>
          <a:bodyPr wrap="square">
            <a:spAutoFit/>
          </a:bodyPr>
          <a:lstStyle/>
          <a:p>
            <a:pPr marL="0" marR="0" lvl="0" indent="0" algn="just" defTabSz="914400" rtl="0" eaLnBrk="1" fontAlgn="auto" latinLnBrk="0" hangingPunct="1">
              <a:lnSpc>
                <a:spcPct val="3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8B92"/>
                </a:solidFill>
                <a:effectLst/>
                <a:uLnTx/>
                <a:uFillTx/>
                <a:latin typeface="Verdana"/>
                <a:ea typeface="KaiTi"/>
                <a:cs typeface="+mn-cs"/>
              </a:rPr>
              <a:t>Technical Indicator on Crypto Currency</a:t>
            </a:r>
          </a:p>
        </p:txBody>
      </p:sp>
      <p:pic>
        <p:nvPicPr>
          <p:cNvPr id="9" name="Picture 8">
            <a:extLst>
              <a:ext uri="{FF2B5EF4-FFF2-40B4-BE49-F238E27FC236}">
                <a16:creationId xmlns:a16="http://schemas.microsoft.com/office/drawing/2014/main" id="{CE907886-EF67-7DDE-D691-1DCAFEE40D83}"/>
              </a:ext>
            </a:extLst>
          </p:cNvPr>
          <p:cNvPicPr>
            <a:picLocks noChangeAspect="1"/>
          </p:cNvPicPr>
          <p:nvPr/>
        </p:nvPicPr>
        <p:blipFill>
          <a:blip r:embed="rId3"/>
          <a:stretch>
            <a:fillRect/>
          </a:stretch>
        </p:blipFill>
        <p:spPr>
          <a:xfrm>
            <a:off x="923762" y="1548312"/>
            <a:ext cx="3563559" cy="1833509"/>
          </a:xfrm>
          <a:prstGeom prst="rect">
            <a:avLst/>
          </a:prstGeom>
        </p:spPr>
      </p:pic>
      <p:sp>
        <p:nvSpPr>
          <p:cNvPr id="11" name="Rectangle 10">
            <a:extLst>
              <a:ext uri="{FF2B5EF4-FFF2-40B4-BE49-F238E27FC236}">
                <a16:creationId xmlns:a16="http://schemas.microsoft.com/office/drawing/2014/main" id="{2EDC7A6A-F4CF-AF77-4A12-C69D3B57972C}"/>
              </a:ext>
            </a:extLst>
          </p:cNvPr>
          <p:cNvSpPr/>
          <p:nvPr/>
        </p:nvSpPr>
        <p:spPr>
          <a:xfrm>
            <a:off x="2705542" y="4040504"/>
            <a:ext cx="4115685" cy="19604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13" name="Picture 12">
            <a:extLst>
              <a:ext uri="{FF2B5EF4-FFF2-40B4-BE49-F238E27FC236}">
                <a16:creationId xmlns:a16="http://schemas.microsoft.com/office/drawing/2014/main" id="{FD9EF1CE-1F6C-E56B-C237-F3400DBB0DCC}"/>
              </a:ext>
            </a:extLst>
          </p:cNvPr>
          <p:cNvPicPr>
            <a:picLocks noChangeAspect="1"/>
          </p:cNvPicPr>
          <p:nvPr/>
        </p:nvPicPr>
        <p:blipFill>
          <a:blip r:embed="rId4"/>
          <a:stretch>
            <a:fillRect/>
          </a:stretch>
        </p:blipFill>
        <p:spPr>
          <a:xfrm>
            <a:off x="5353154" y="1529845"/>
            <a:ext cx="3727313" cy="1781906"/>
          </a:xfrm>
          <a:prstGeom prst="rect">
            <a:avLst/>
          </a:prstGeom>
        </p:spPr>
      </p:pic>
      <p:pic>
        <p:nvPicPr>
          <p:cNvPr id="15" name="Picture 14">
            <a:extLst>
              <a:ext uri="{FF2B5EF4-FFF2-40B4-BE49-F238E27FC236}">
                <a16:creationId xmlns:a16="http://schemas.microsoft.com/office/drawing/2014/main" id="{59B7079A-0989-98E2-3BEE-2042D35AE531}"/>
              </a:ext>
            </a:extLst>
          </p:cNvPr>
          <p:cNvPicPr>
            <a:picLocks noChangeAspect="1"/>
          </p:cNvPicPr>
          <p:nvPr/>
        </p:nvPicPr>
        <p:blipFill>
          <a:blip r:embed="rId5"/>
          <a:stretch>
            <a:fillRect/>
          </a:stretch>
        </p:blipFill>
        <p:spPr>
          <a:xfrm>
            <a:off x="3218243" y="4160276"/>
            <a:ext cx="3037414" cy="1738520"/>
          </a:xfrm>
          <a:prstGeom prst="rect">
            <a:avLst/>
          </a:prstGeom>
        </p:spPr>
      </p:pic>
    </p:spTree>
    <p:extLst>
      <p:ext uri="{BB962C8B-B14F-4D97-AF65-F5344CB8AC3E}">
        <p14:creationId xmlns:p14="http://schemas.microsoft.com/office/powerpoint/2010/main" val="3780681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Verdana"/>
                <a:ea typeface="KaiTi"/>
                <a:cs typeface="+mn-cs"/>
              </a:rPr>
              <a:t>OPTIMAS CAPITAL LIMITED </a:t>
            </a:r>
            <a:fld id="{D62C35E2-0975-324C-81C8-93B45F2EAE61}" type="slidenum">
              <a:rPr kumimoji="0" lang="en-US" sz="800" b="0" i="0" u="none" strike="noStrike" kern="1200" cap="none" spc="0" normalizeH="0" baseline="0" noProof="0" smtClean="0">
                <a:ln>
                  <a:noFill/>
                </a:ln>
                <a:solidFill>
                  <a:srgbClr val="000000"/>
                </a:solidFill>
                <a:effectLst/>
                <a:uLnTx/>
                <a:uFillTx/>
                <a:latin typeface="Verdana"/>
                <a:ea typeface="KaiTi"/>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a:ln>
                <a:noFill/>
              </a:ln>
              <a:solidFill>
                <a:srgbClr val="000000"/>
              </a:solidFill>
              <a:effectLst/>
              <a:uLnTx/>
              <a:uFillTx/>
              <a:latin typeface="Verdana"/>
              <a:ea typeface="KaiTi"/>
              <a:cs typeface="+mn-cs"/>
            </a:endParaRPr>
          </a:p>
        </p:txBody>
      </p:sp>
      <p:sp>
        <p:nvSpPr>
          <p:cNvPr id="3" name="Title 1"/>
          <p:cNvSpPr txBox="1">
            <a:spLocks/>
          </p:cNvSpPr>
          <p:nvPr/>
        </p:nvSpPr>
        <p:spPr>
          <a:xfrm>
            <a:off x="647699" y="800473"/>
            <a:ext cx="7781925" cy="475877"/>
          </a:xfrm>
          <a:prstGeom prst="rect">
            <a:avLst/>
          </a:prstGeom>
        </p:spPr>
        <p:txBody>
          <a:bodyPr lIns="0" tIns="0" rIns="0" bIns="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000" b="1" dirty="0">
                <a:solidFill>
                  <a:srgbClr val="000000"/>
                </a:solidFill>
                <a:latin typeface="Verdana"/>
                <a:ea typeface="Segoe UI" panose="020B0502040204020203" pitchFamily="34" charset="0"/>
                <a:cs typeface="Segoe UI" panose="020B0502040204020203" pitchFamily="34" charset="0"/>
              </a:rPr>
              <a:t>Neural Network</a:t>
            </a: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AD803E3-6D27-DBB3-0FCF-1F68F5D2D211}"/>
              </a:ext>
            </a:extLst>
          </p:cNvPr>
          <p:cNvPicPr>
            <a:picLocks noChangeAspect="1"/>
          </p:cNvPicPr>
          <p:nvPr/>
        </p:nvPicPr>
        <p:blipFill>
          <a:blip r:embed="rId3"/>
          <a:stretch>
            <a:fillRect/>
          </a:stretch>
        </p:blipFill>
        <p:spPr>
          <a:xfrm>
            <a:off x="538840" y="2256970"/>
            <a:ext cx="5178433" cy="3497944"/>
          </a:xfrm>
          <a:prstGeom prst="rect">
            <a:avLst/>
          </a:prstGeom>
        </p:spPr>
      </p:pic>
      <p:sp>
        <p:nvSpPr>
          <p:cNvPr id="8" name="TextBox 7">
            <a:extLst>
              <a:ext uri="{FF2B5EF4-FFF2-40B4-BE49-F238E27FC236}">
                <a16:creationId xmlns:a16="http://schemas.microsoft.com/office/drawing/2014/main" id="{6A6FA966-263B-BB84-743A-0CB2606FB18F}"/>
              </a:ext>
            </a:extLst>
          </p:cNvPr>
          <p:cNvSpPr txBox="1"/>
          <p:nvPr/>
        </p:nvSpPr>
        <p:spPr>
          <a:xfrm>
            <a:off x="5872884" y="2924290"/>
            <a:ext cx="3677869" cy="1938992"/>
          </a:xfrm>
          <a:prstGeom prst="rect">
            <a:avLst/>
          </a:prstGeom>
          <a:noFill/>
        </p:spPr>
        <p:txBody>
          <a:bodyPr wrap="square" rtlCol="0">
            <a:spAutoFit/>
          </a:bodyPr>
          <a:lstStyle/>
          <a:p>
            <a:r>
              <a:rPr lang="en-US" dirty="0"/>
              <a:t>Long_short daily BTC</a:t>
            </a:r>
          </a:p>
          <a:p>
            <a:r>
              <a:rPr lang="en-US" sz="1000" dirty="0"/>
              <a:t>Run 7 Neural Network Models to predict the next day close price. Long the bitcoin if there are more than half of the model have the long signal. Short the bitcoin if there are more than half of the signal has the short signal.</a:t>
            </a:r>
          </a:p>
          <a:p>
            <a:endParaRPr lang="en-US" sz="1000" dirty="0"/>
          </a:p>
          <a:p>
            <a:pPr marL="285750" indent="-285750">
              <a:buFont typeface="Arial" panose="020B0604020202020204" pitchFamily="34" charset="0"/>
              <a:buChar char="•"/>
            </a:pPr>
            <a:r>
              <a:rPr lang="en-US" sz="1400" dirty="0"/>
              <a:t>Sharpe Ratio:0.87</a:t>
            </a:r>
          </a:p>
          <a:p>
            <a:pPr marL="285750" indent="-285750">
              <a:buFont typeface="Arial" panose="020B0604020202020204" pitchFamily="34" charset="0"/>
              <a:buChar char="•"/>
            </a:pPr>
            <a:r>
              <a:rPr lang="en-US" sz="1400" dirty="0"/>
              <a:t>CAGR:41.4%</a:t>
            </a:r>
          </a:p>
          <a:p>
            <a:pPr marL="285750" indent="-285750">
              <a:buFont typeface="Arial" panose="020B0604020202020204" pitchFamily="34" charset="0"/>
              <a:buChar char="•"/>
            </a:pPr>
            <a:r>
              <a:rPr lang="en-US" sz="1400" dirty="0"/>
              <a:t>Max Drawdown:-36.33%</a:t>
            </a:r>
            <a:endParaRPr lang="en-HK" sz="1400" dirty="0"/>
          </a:p>
        </p:txBody>
      </p:sp>
    </p:spTree>
    <p:extLst>
      <p:ext uri="{BB962C8B-B14F-4D97-AF65-F5344CB8AC3E}">
        <p14:creationId xmlns:p14="http://schemas.microsoft.com/office/powerpoint/2010/main" val="2761284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Verdana"/>
                <a:ea typeface="KaiTi"/>
                <a:cs typeface="+mn-cs"/>
              </a:rPr>
              <a:t>OPTIMAS CAPITAL LIMITED </a:t>
            </a:r>
            <a:fld id="{D62C35E2-0975-324C-81C8-93B45F2EAE61}" type="slidenum">
              <a:rPr kumimoji="0" lang="en-US" sz="800" b="0" i="0" u="none" strike="noStrike" kern="1200" cap="none" spc="0" normalizeH="0" baseline="0" noProof="0" smtClean="0">
                <a:ln>
                  <a:noFill/>
                </a:ln>
                <a:solidFill>
                  <a:srgbClr val="000000"/>
                </a:solidFill>
                <a:effectLst/>
                <a:uLnTx/>
                <a:uFillTx/>
                <a:latin typeface="Verdana"/>
                <a:ea typeface="KaiTi"/>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a:ln>
                <a:noFill/>
              </a:ln>
              <a:solidFill>
                <a:srgbClr val="000000"/>
              </a:solidFill>
              <a:effectLst/>
              <a:uLnTx/>
              <a:uFillTx/>
              <a:latin typeface="Verdana"/>
              <a:ea typeface="KaiTi"/>
              <a:cs typeface="+mn-cs"/>
            </a:endParaRPr>
          </a:p>
        </p:txBody>
      </p:sp>
      <p:sp>
        <p:nvSpPr>
          <p:cNvPr id="3" name="Title 1"/>
          <p:cNvSpPr txBox="1">
            <a:spLocks/>
          </p:cNvSpPr>
          <p:nvPr/>
        </p:nvSpPr>
        <p:spPr>
          <a:xfrm>
            <a:off x="647699" y="800473"/>
            <a:ext cx="7781925" cy="475877"/>
          </a:xfrm>
          <a:prstGeom prst="rect">
            <a:avLst/>
          </a:prstGeom>
        </p:spPr>
        <p:txBody>
          <a:bodyPr lIns="0" tIns="0" rIns="0" bIns="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rPr>
              <a:t>Neural Network</a:t>
            </a:r>
          </a:p>
        </p:txBody>
      </p:sp>
      <p:sp>
        <p:nvSpPr>
          <p:cNvPr id="4" name="TextBox 3">
            <a:extLst>
              <a:ext uri="{FF2B5EF4-FFF2-40B4-BE49-F238E27FC236}">
                <a16:creationId xmlns:a16="http://schemas.microsoft.com/office/drawing/2014/main" id="{961F20CA-5A68-3845-5D23-B6D5DC092E6E}"/>
              </a:ext>
            </a:extLst>
          </p:cNvPr>
          <p:cNvSpPr txBox="1"/>
          <p:nvPr/>
        </p:nvSpPr>
        <p:spPr>
          <a:xfrm>
            <a:off x="900223" y="1701209"/>
            <a:ext cx="7781925" cy="4156651"/>
          </a:xfrm>
          <a:prstGeom prst="rect">
            <a:avLst/>
          </a:prstGeom>
          <a:noFill/>
        </p:spPr>
        <p:txBody>
          <a:bodyPr wrap="square" rtlCol="0">
            <a:spAutoFit/>
          </a:bodyPr>
          <a:lstStyle/>
          <a:p>
            <a:r>
              <a:rPr lang="en-US" dirty="0"/>
              <a:t>7 neural networks I use:</a:t>
            </a:r>
          </a:p>
          <a:p>
            <a:pPr marL="285750" indent="-285750">
              <a:lnSpc>
                <a:spcPct val="200000"/>
              </a:lnSpc>
              <a:buFont typeface="Arial" panose="020B0604020202020204" pitchFamily="34" charset="0"/>
              <a:buChar char="•"/>
            </a:pPr>
            <a:r>
              <a:rPr lang="en-US" dirty="0"/>
              <a:t>LSTM</a:t>
            </a:r>
          </a:p>
          <a:p>
            <a:pPr marL="285750" indent="-285750">
              <a:lnSpc>
                <a:spcPct val="200000"/>
              </a:lnSpc>
              <a:buFont typeface="Arial" panose="020B0604020202020204" pitchFamily="34" charset="0"/>
              <a:buChar char="•"/>
            </a:pPr>
            <a:r>
              <a:rPr lang="en-HK" dirty="0"/>
              <a:t>BD_LSTM </a:t>
            </a:r>
          </a:p>
          <a:p>
            <a:pPr marL="285750" indent="-285750">
              <a:lnSpc>
                <a:spcPct val="200000"/>
              </a:lnSpc>
              <a:buFont typeface="Arial" panose="020B0604020202020204" pitchFamily="34" charset="0"/>
              <a:buChar char="•"/>
            </a:pPr>
            <a:r>
              <a:rPr lang="en-HK" dirty="0"/>
              <a:t>CNN</a:t>
            </a:r>
          </a:p>
          <a:p>
            <a:pPr marL="285750" indent="-285750">
              <a:lnSpc>
                <a:spcPct val="200000"/>
              </a:lnSpc>
              <a:buFont typeface="Arial" panose="020B0604020202020204" pitchFamily="34" charset="0"/>
              <a:buChar char="•"/>
            </a:pPr>
            <a:r>
              <a:rPr lang="en-HK" dirty="0"/>
              <a:t>MLP </a:t>
            </a:r>
          </a:p>
          <a:p>
            <a:pPr marL="285750" indent="-285750">
              <a:lnSpc>
                <a:spcPct val="200000"/>
              </a:lnSpc>
              <a:buFont typeface="Arial" panose="020B0604020202020204" pitchFamily="34" charset="0"/>
              <a:buChar char="•"/>
            </a:pPr>
            <a:r>
              <a:rPr lang="en-HK" dirty="0"/>
              <a:t>ED_LSTM</a:t>
            </a:r>
          </a:p>
          <a:p>
            <a:pPr marL="285750" indent="-285750">
              <a:lnSpc>
                <a:spcPct val="200000"/>
              </a:lnSpc>
              <a:buFont typeface="Arial" panose="020B0604020202020204" pitchFamily="34" charset="0"/>
              <a:buChar char="•"/>
            </a:pPr>
            <a:r>
              <a:rPr lang="en-HK" dirty="0"/>
              <a:t>Convolutional_LSTM </a:t>
            </a:r>
          </a:p>
          <a:p>
            <a:pPr marL="285750" indent="-285750">
              <a:lnSpc>
                <a:spcPct val="200000"/>
              </a:lnSpc>
              <a:buFont typeface="Arial" panose="020B0604020202020204" pitchFamily="34" charset="0"/>
              <a:buChar char="•"/>
            </a:pPr>
            <a:r>
              <a:rPr lang="en-HK" dirty="0"/>
              <a:t>ARIMA (one dimension)</a:t>
            </a:r>
          </a:p>
        </p:txBody>
      </p:sp>
      <p:pic>
        <p:nvPicPr>
          <p:cNvPr id="6" name="Picture 5">
            <a:extLst>
              <a:ext uri="{FF2B5EF4-FFF2-40B4-BE49-F238E27FC236}">
                <a16:creationId xmlns:a16="http://schemas.microsoft.com/office/drawing/2014/main" id="{AD16CFA1-7FC8-FCA0-28B7-2E7323D94ED3}"/>
              </a:ext>
            </a:extLst>
          </p:cNvPr>
          <p:cNvPicPr>
            <a:picLocks noChangeAspect="1"/>
          </p:cNvPicPr>
          <p:nvPr/>
        </p:nvPicPr>
        <p:blipFill>
          <a:blip r:embed="rId3"/>
          <a:stretch>
            <a:fillRect/>
          </a:stretch>
        </p:blipFill>
        <p:spPr>
          <a:xfrm>
            <a:off x="4203405" y="1422990"/>
            <a:ext cx="4952999" cy="3095058"/>
          </a:xfrm>
          <a:prstGeom prst="rect">
            <a:avLst/>
          </a:prstGeom>
        </p:spPr>
      </p:pic>
    </p:spTree>
    <p:extLst>
      <p:ext uri="{BB962C8B-B14F-4D97-AF65-F5344CB8AC3E}">
        <p14:creationId xmlns:p14="http://schemas.microsoft.com/office/powerpoint/2010/main" val="187303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Verdana"/>
                <a:ea typeface="KaiTi"/>
                <a:cs typeface="+mn-cs"/>
              </a:rPr>
              <a:t>OPTIMAS CAPITAL LIMITED </a:t>
            </a:r>
            <a:fld id="{D62C35E2-0975-324C-81C8-93B45F2EAE61}" type="slidenum">
              <a:rPr kumimoji="0" lang="en-US" sz="800" b="0" i="0" u="none" strike="noStrike" kern="1200" cap="none" spc="0" normalizeH="0" baseline="0" noProof="0" smtClean="0">
                <a:ln>
                  <a:noFill/>
                </a:ln>
                <a:solidFill>
                  <a:srgbClr val="000000"/>
                </a:solidFill>
                <a:effectLst/>
                <a:uLnTx/>
                <a:uFillTx/>
                <a:latin typeface="Verdana"/>
                <a:ea typeface="KaiTi"/>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a:ln>
                <a:noFill/>
              </a:ln>
              <a:solidFill>
                <a:srgbClr val="000000"/>
              </a:solidFill>
              <a:effectLst/>
              <a:uLnTx/>
              <a:uFillTx/>
              <a:latin typeface="Verdana"/>
              <a:ea typeface="KaiTi"/>
              <a:cs typeface="+mn-cs"/>
            </a:endParaRPr>
          </a:p>
        </p:txBody>
      </p:sp>
      <p:sp>
        <p:nvSpPr>
          <p:cNvPr id="3" name="Title 1"/>
          <p:cNvSpPr txBox="1">
            <a:spLocks/>
          </p:cNvSpPr>
          <p:nvPr/>
        </p:nvSpPr>
        <p:spPr>
          <a:xfrm>
            <a:off x="647699" y="800473"/>
            <a:ext cx="7781925" cy="475877"/>
          </a:xfrm>
          <a:prstGeom prst="rect">
            <a:avLst/>
          </a:prstGeom>
        </p:spPr>
        <p:txBody>
          <a:bodyPr lIns="0" tIns="0" rIns="0" bIns="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rPr>
              <a:t>Neural Network – Strategy</a:t>
            </a:r>
          </a:p>
        </p:txBody>
      </p:sp>
      <p:sp>
        <p:nvSpPr>
          <p:cNvPr id="5" name="TextBox 4">
            <a:extLst>
              <a:ext uri="{FF2B5EF4-FFF2-40B4-BE49-F238E27FC236}">
                <a16:creationId xmlns:a16="http://schemas.microsoft.com/office/drawing/2014/main" id="{CBE9FFDA-5588-2681-7DB3-FD55C77D5052}"/>
              </a:ext>
            </a:extLst>
          </p:cNvPr>
          <p:cNvSpPr txBox="1"/>
          <p:nvPr/>
        </p:nvSpPr>
        <p:spPr>
          <a:xfrm>
            <a:off x="647699" y="1801839"/>
            <a:ext cx="8243777" cy="4566891"/>
          </a:xfrm>
          <a:prstGeom prst="rect">
            <a:avLst/>
          </a:prstGeom>
          <a:noFill/>
        </p:spPr>
        <p:txBody>
          <a:bodyPr wrap="square" rtlCol="0">
            <a:spAutoFit/>
          </a:bodyPr>
          <a:lstStyle/>
          <a:p>
            <a:pPr>
              <a:lnSpc>
                <a:spcPct val="150000"/>
              </a:lnSpc>
            </a:pPr>
            <a:r>
              <a:rPr lang="en-US" sz="2400" b="1" dirty="0"/>
              <a:t>Strategy Outlook</a:t>
            </a:r>
          </a:p>
          <a:p>
            <a:pPr marL="285750" indent="-285750">
              <a:lnSpc>
                <a:spcPct val="150000"/>
              </a:lnSpc>
              <a:buFont typeface="Arial" panose="020B0604020202020204" pitchFamily="34" charset="0"/>
              <a:buChar char="•"/>
            </a:pPr>
            <a:r>
              <a:rPr lang="en-US" sz="1600" dirty="0"/>
              <a:t>I take open, high, low, volume as the dependent variables, and I predict the next day close price. </a:t>
            </a:r>
            <a:endParaRPr lang="en-HK" sz="1600" dirty="0"/>
          </a:p>
          <a:p>
            <a:pPr marL="285750" indent="-285750">
              <a:lnSpc>
                <a:spcPct val="150000"/>
              </a:lnSpc>
              <a:buFont typeface="Arial" panose="020B0604020202020204" pitchFamily="34" charset="0"/>
              <a:buChar char="•"/>
            </a:pPr>
            <a:r>
              <a:rPr lang="en-HK" sz="1600" dirty="0"/>
              <a:t>The model will take last several days (vary by person) of data as input and output prediction for the next several days (vary by person). </a:t>
            </a:r>
          </a:p>
          <a:p>
            <a:pPr marL="742950" lvl="1" indent="-285750">
              <a:lnSpc>
                <a:spcPct val="150000"/>
              </a:lnSpc>
              <a:buFont typeface="Arial" panose="020B0604020202020204" pitchFamily="34" charset="0"/>
              <a:buChar char="•"/>
            </a:pPr>
            <a:r>
              <a:rPr lang="en-HK" sz="1400" dirty="0"/>
              <a:t>Ex. I pick the last 5 days as input and predict the next day close price. You can also make it predicts the next 12 days or any days greater than 1 day. </a:t>
            </a:r>
            <a:endParaRPr lang="en-US" sz="1400" dirty="0"/>
          </a:p>
          <a:p>
            <a:pPr marL="285750" indent="-285750">
              <a:lnSpc>
                <a:spcPct val="150000"/>
              </a:lnSpc>
              <a:buFont typeface="Arial" panose="020B0604020202020204" pitchFamily="34" charset="0"/>
              <a:buChar char="•"/>
            </a:pPr>
            <a:r>
              <a:rPr lang="en-US" sz="1600" dirty="0"/>
              <a:t>If the predicted t+1 close price is higher than the t+1 open price of the bitcoin, then the model produces the long signal. Otherwise, it produces the short signal. </a:t>
            </a:r>
          </a:p>
          <a:p>
            <a:pPr marL="285750" indent="-285750">
              <a:lnSpc>
                <a:spcPct val="150000"/>
              </a:lnSpc>
              <a:buFont typeface="Arial" panose="020B0604020202020204" pitchFamily="34" charset="0"/>
              <a:buChar char="•"/>
            </a:pPr>
            <a:endParaRPr lang="en-US" sz="1600" dirty="0"/>
          </a:p>
          <a:p>
            <a:pPr>
              <a:lnSpc>
                <a:spcPct val="150000"/>
              </a:lnSpc>
            </a:pPr>
            <a:r>
              <a:rPr lang="en-US" sz="1100" dirty="0"/>
              <a:t>Codes: https://github.com/yilu0624/Crypto-Nerual-Network.git</a:t>
            </a:r>
            <a:endParaRPr lang="en-HK" sz="1100" dirty="0"/>
          </a:p>
        </p:txBody>
      </p:sp>
    </p:spTree>
    <p:extLst>
      <p:ext uri="{BB962C8B-B14F-4D97-AF65-F5344CB8AC3E}">
        <p14:creationId xmlns:p14="http://schemas.microsoft.com/office/powerpoint/2010/main" val="148679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Verdana"/>
                <a:ea typeface="KaiTi"/>
                <a:cs typeface="+mn-cs"/>
              </a:rPr>
              <a:t>OPTIMAS CAPITAL LIMITED </a:t>
            </a:r>
            <a:fld id="{D62C35E2-0975-324C-81C8-93B45F2EAE61}" type="slidenum">
              <a:rPr kumimoji="0" lang="en-US" sz="800" b="0" i="0" u="none" strike="noStrike" kern="1200" cap="none" spc="0" normalizeH="0" baseline="0" noProof="0" smtClean="0">
                <a:ln>
                  <a:noFill/>
                </a:ln>
                <a:solidFill>
                  <a:srgbClr val="000000"/>
                </a:solidFill>
                <a:effectLst/>
                <a:uLnTx/>
                <a:uFillTx/>
                <a:latin typeface="Verdana"/>
                <a:ea typeface="KaiTi"/>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a:ln>
                <a:noFill/>
              </a:ln>
              <a:solidFill>
                <a:srgbClr val="000000"/>
              </a:solidFill>
              <a:effectLst/>
              <a:uLnTx/>
              <a:uFillTx/>
              <a:latin typeface="Verdana"/>
              <a:ea typeface="KaiTi"/>
              <a:cs typeface="+mn-cs"/>
            </a:endParaRPr>
          </a:p>
        </p:txBody>
      </p:sp>
      <p:sp>
        <p:nvSpPr>
          <p:cNvPr id="3" name="Title 1"/>
          <p:cNvSpPr txBox="1">
            <a:spLocks/>
          </p:cNvSpPr>
          <p:nvPr/>
        </p:nvSpPr>
        <p:spPr>
          <a:xfrm>
            <a:off x="647699" y="800473"/>
            <a:ext cx="7781925" cy="475877"/>
          </a:xfrm>
          <a:prstGeom prst="rect">
            <a:avLst/>
          </a:prstGeom>
        </p:spPr>
        <p:txBody>
          <a:bodyPr lIns="0" tIns="0" rIns="0" bIns="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rPr>
              <a:t>Neural Network – Prediction result</a:t>
            </a:r>
          </a:p>
        </p:txBody>
      </p:sp>
      <p:pic>
        <p:nvPicPr>
          <p:cNvPr id="5" name="Picture 4">
            <a:extLst>
              <a:ext uri="{FF2B5EF4-FFF2-40B4-BE49-F238E27FC236}">
                <a16:creationId xmlns:a16="http://schemas.microsoft.com/office/drawing/2014/main" id="{AEAC2ACD-02E3-D28E-1AD8-02F385D8A5D5}"/>
              </a:ext>
            </a:extLst>
          </p:cNvPr>
          <p:cNvPicPr>
            <a:picLocks noChangeAspect="1"/>
          </p:cNvPicPr>
          <p:nvPr/>
        </p:nvPicPr>
        <p:blipFill>
          <a:blip r:embed="rId3"/>
          <a:stretch>
            <a:fillRect/>
          </a:stretch>
        </p:blipFill>
        <p:spPr>
          <a:xfrm>
            <a:off x="647699" y="2593017"/>
            <a:ext cx="4299839" cy="2425550"/>
          </a:xfrm>
          <a:prstGeom prst="rect">
            <a:avLst/>
          </a:prstGeom>
        </p:spPr>
      </p:pic>
      <p:pic>
        <p:nvPicPr>
          <p:cNvPr id="7" name="Picture 6">
            <a:extLst>
              <a:ext uri="{FF2B5EF4-FFF2-40B4-BE49-F238E27FC236}">
                <a16:creationId xmlns:a16="http://schemas.microsoft.com/office/drawing/2014/main" id="{30CD1524-5220-8EAA-2D4C-E574AD10C28E}"/>
              </a:ext>
            </a:extLst>
          </p:cNvPr>
          <p:cNvPicPr>
            <a:picLocks noChangeAspect="1"/>
          </p:cNvPicPr>
          <p:nvPr/>
        </p:nvPicPr>
        <p:blipFill>
          <a:blip r:embed="rId4"/>
          <a:stretch>
            <a:fillRect/>
          </a:stretch>
        </p:blipFill>
        <p:spPr>
          <a:xfrm>
            <a:off x="4947538" y="2593017"/>
            <a:ext cx="4517637" cy="2425550"/>
          </a:xfrm>
          <a:prstGeom prst="rect">
            <a:avLst/>
          </a:prstGeom>
        </p:spPr>
      </p:pic>
      <p:sp>
        <p:nvSpPr>
          <p:cNvPr id="8" name="TextBox 7">
            <a:extLst>
              <a:ext uri="{FF2B5EF4-FFF2-40B4-BE49-F238E27FC236}">
                <a16:creationId xmlns:a16="http://schemas.microsoft.com/office/drawing/2014/main" id="{586A11A0-0E5F-405A-D064-E56363F373D9}"/>
              </a:ext>
            </a:extLst>
          </p:cNvPr>
          <p:cNvSpPr txBox="1"/>
          <p:nvPr/>
        </p:nvSpPr>
        <p:spPr>
          <a:xfrm>
            <a:off x="1640959" y="1855975"/>
            <a:ext cx="8265041" cy="369332"/>
          </a:xfrm>
          <a:prstGeom prst="rect">
            <a:avLst/>
          </a:prstGeom>
          <a:noFill/>
        </p:spPr>
        <p:txBody>
          <a:bodyPr wrap="square" rtlCol="0">
            <a:spAutoFit/>
          </a:bodyPr>
          <a:lstStyle/>
          <a:p>
            <a:r>
              <a:rPr lang="en-US" dirty="0"/>
              <a:t>The close price predicted by the neural network models. </a:t>
            </a:r>
            <a:endParaRPr lang="en-HK" dirty="0"/>
          </a:p>
        </p:txBody>
      </p:sp>
      <p:sp>
        <p:nvSpPr>
          <p:cNvPr id="9" name="TextBox 8">
            <a:extLst>
              <a:ext uri="{FF2B5EF4-FFF2-40B4-BE49-F238E27FC236}">
                <a16:creationId xmlns:a16="http://schemas.microsoft.com/office/drawing/2014/main" id="{8253A90F-CCA1-CF4A-370C-41FD872660CA}"/>
              </a:ext>
            </a:extLst>
          </p:cNvPr>
          <p:cNvSpPr txBox="1"/>
          <p:nvPr/>
        </p:nvSpPr>
        <p:spPr>
          <a:xfrm>
            <a:off x="783265" y="5102314"/>
            <a:ext cx="4990214" cy="415498"/>
          </a:xfrm>
          <a:prstGeom prst="rect">
            <a:avLst/>
          </a:prstGeom>
          <a:noFill/>
        </p:spPr>
        <p:txBody>
          <a:bodyPr wrap="square" rtlCol="0">
            <a:spAutoFit/>
          </a:bodyPr>
          <a:lstStyle/>
          <a:p>
            <a:r>
              <a:rPr lang="en-US" sz="1050" dirty="0"/>
              <a:t>Close price produced by LSTM, BD LSTM, CNN, MLP, ED LSTM, Convolutional LSTM </a:t>
            </a:r>
            <a:endParaRPr lang="en-HK" sz="1050" dirty="0"/>
          </a:p>
        </p:txBody>
      </p:sp>
      <p:sp>
        <p:nvSpPr>
          <p:cNvPr id="10" name="TextBox 9">
            <a:extLst>
              <a:ext uri="{FF2B5EF4-FFF2-40B4-BE49-F238E27FC236}">
                <a16:creationId xmlns:a16="http://schemas.microsoft.com/office/drawing/2014/main" id="{8B08E23C-C2D2-BCE2-57AF-EFD825C72AFA}"/>
              </a:ext>
            </a:extLst>
          </p:cNvPr>
          <p:cNvSpPr txBox="1"/>
          <p:nvPr/>
        </p:nvSpPr>
        <p:spPr>
          <a:xfrm>
            <a:off x="6060558" y="5102314"/>
            <a:ext cx="2750288" cy="461665"/>
          </a:xfrm>
          <a:prstGeom prst="rect">
            <a:avLst/>
          </a:prstGeom>
          <a:noFill/>
        </p:spPr>
        <p:txBody>
          <a:bodyPr wrap="square" rtlCol="0">
            <a:spAutoFit/>
          </a:bodyPr>
          <a:lstStyle/>
          <a:p>
            <a:r>
              <a:rPr lang="en-US" sz="1200" dirty="0"/>
              <a:t>Close price predicted by ARIMA (orange line)</a:t>
            </a:r>
            <a:endParaRPr lang="en-HK" sz="1200" dirty="0"/>
          </a:p>
        </p:txBody>
      </p:sp>
    </p:spTree>
    <p:extLst>
      <p:ext uri="{BB962C8B-B14F-4D97-AF65-F5344CB8AC3E}">
        <p14:creationId xmlns:p14="http://schemas.microsoft.com/office/powerpoint/2010/main" val="258965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Verdana"/>
                <a:ea typeface="KaiTi"/>
                <a:cs typeface="+mn-cs"/>
              </a:rPr>
              <a:t>OPTIMAS CAPITAL LIMITED </a:t>
            </a:r>
            <a:fld id="{D62C35E2-0975-324C-81C8-93B45F2EAE61}" type="slidenum">
              <a:rPr kumimoji="0" lang="en-US" sz="800" b="0" i="0" u="none" strike="noStrike" kern="1200" cap="none" spc="0" normalizeH="0" baseline="0" noProof="0" smtClean="0">
                <a:ln>
                  <a:noFill/>
                </a:ln>
                <a:solidFill>
                  <a:srgbClr val="000000"/>
                </a:solidFill>
                <a:effectLst/>
                <a:uLnTx/>
                <a:uFillTx/>
                <a:latin typeface="Verdana"/>
                <a:ea typeface="KaiTi"/>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a:ln>
                <a:noFill/>
              </a:ln>
              <a:solidFill>
                <a:srgbClr val="000000"/>
              </a:solidFill>
              <a:effectLst/>
              <a:uLnTx/>
              <a:uFillTx/>
              <a:latin typeface="Verdana"/>
              <a:ea typeface="KaiTi"/>
              <a:cs typeface="+mn-cs"/>
            </a:endParaRPr>
          </a:p>
        </p:txBody>
      </p:sp>
      <p:sp>
        <p:nvSpPr>
          <p:cNvPr id="3" name="Title 1"/>
          <p:cNvSpPr txBox="1">
            <a:spLocks/>
          </p:cNvSpPr>
          <p:nvPr/>
        </p:nvSpPr>
        <p:spPr>
          <a:xfrm>
            <a:off x="647699" y="800473"/>
            <a:ext cx="7781925" cy="475877"/>
          </a:xfrm>
          <a:prstGeom prst="rect">
            <a:avLst/>
          </a:prstGeom>
        </p:spPr>
        <p:txBody>
          <a:bodyPr lIns="0" tIns="0" rIns="0" bIns="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rPr>
              <a:t>Neural Network</a:t>
            </a:r>
            <a:r>
              <a:rPr lang="en-US" sz="2000" b="1" dirty="0">
                <a:solidFill>
                  <a:srgbClr val="000000"/>
                </a:solidFill>
                <a:latin typeface="Verdana"/>
                <a:ea typeface="Segoe UI" panose="020B0502040204020203" pitchFamily="34" charset="0"/>
                <a:cs typeface="Segoe UI" panose="020B0502040204020203" pitchFamily="34" charset="0"/>
              </a:rPr>
              <a:t> – Results (by quantstats)</a:t>
            </a: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2B303D3A-1AA2-EFB0-F70F-A8591550D105}"/>
              </a:ext>
            </a:extLst>
          </p:cNvPr>
          <p:cNvPicPr>
            <a:picLocks noChangeAspect="1"/>
          </p:cNvPicPr>
          <p:nvPr/>
        </p:nvPicPr>
        <p:blipFill>
          <a:blip r:embed="rId3"/>
          <a:stretch>
            <a:fillRect/>
          </a:stretch>
        </p:blipFill>
        <p:spPr>
          <a:xfrm>
            <a:off x="1689690" y="1746807"/>
            <a:ext cx="6362701" cy="4215290"/>
          </a:xfrm>
          <a:prstGeom prst="rect">
            <a:avLst/>
          </a:prstGeom>
        </p:spPr>
      </p:pic>
    </p:spTree>
    <p:extLst>
      <p:ext uri="{BB962C8B-B14F-4D97-AF65-F5344CB8AC3E}">
        <p14:creationId xmlns:p14="http://schemas.microsoft.com/office/powerpoint/2010/main" val="30389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Verdana"/>
                <a:ea typeface="KaiTi"/>
                <a:cs typeface="+mn-cs"/>
              </a:rPr>
              <a:t>OPTIMAS CAPITAL LIMITED </a:t>
            </a:r>
            <a:fld id="{D62C35E2-0975-324C-81C8-93B45F2EAE61}" type="slidenum">
              <a:rPr kumimoji="0" lang="en-US" sz="800" b="0" i="0" u="none" strike="noStrike" kern="1200" cap="none" spc="0" normalizeH="0" baseline="0" noProof="0" smtClean="0">
                <a:ln>
                  <a:noFill/>
                </a:ln>
                <a:solidFill>
                  <a:srgbClr val="000000"/>
                </a:solidFill>
                <a:effectLst/>
                <a:uLnTx/>
                <a:uFillTx/>
                <a:latin typeface="Verdana"/>
                <a:ea typeface="KaiTi"/>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800" b="0" i="0" u="none" strike="noStrike" kern="1200" cap="none" spc="0" normalizeH="0" baseline="0" noProof="0">
              <a:ln>
                <a:noFill/>
              </a:ln>
              <a:solidFill>
                <a:srgbClr val="000000"/>
              </a:solidFill>
              <a:effectLst/>
              <a:uLnTx/>
              <a:uFillTx/>
              <a:latin typeface="Verdana"/>
              <a:ea typeface="KaiTi"/>
              <a:cs typeface="+mn-cs"/>
            </a:endParaRPr>
          </a:p>
        </p:txBody>
      </p:sp>
      <p:sp>
        <p:nvSpPr>
          <p:cNvPr id="3" name="Title 1"/>
          <p:cNvSpPr txBox="1">
            <a:spLocks/>
          </p:cNvSpPr>
          <p:nvPr/>
        </p:nvSpPr>
        <p:spPr>
          <a:xfrm>
            <a:off x="647699" y="800473"/>
            <a:ext cx="7781925" cy="475877"/>
          </a:xfrm>
          <a:prstGeom prst="rect">
            <a:avLst/>
          </a:prstGeom>
        </p:spPr>
        <p:txBody>
          <a:bodyPr lIns="0" tIns="0" rIns="0" bIns="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rPr>
              <a:t>Neural Network</a:t>
            </a:r>
            <a:r>
              <a:rPr lang="en-US" sz="2000" b="1" dirty="0">
                <a:solidFill>
                  <a:srgbClr val="000000"/>
                </a:solidFill>
                <a:latin typeface="Verdana"/>
                <a:ea typeface="Segoe UI" panose="020B0502040204020203" pitchFamily="34" charset="0"/>
                <a:cs typeface="Segoe UI" panose="020B0502040204020203" pitchFamily="34" charset="0"/>
              </a:rPr>
              <a:t> – Concerns </a:t>
            </a:r>
            <a:endParaRPr kumimoji="0" lang="en-US" sz="2000" b="1" i="0" u="none" strike="noStrike" kern="1200" cap="none" spc="0" normalizeH="0" baseline="0" noProof="0" dirty="0">
              <a:ln>
                <a:noFill/>
              </a:ln>
              <a:solidFill>
                <a:srgbClr val="000000"/>
              </a:solidFill>
              <a:effectLst/>
              <a:uLnTx/>
              <a:uFillTx/>
              <a:latin typeface="Verdana"/>
              <a:ea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7929FD7-AB99-D5ED-143E-2C128CD52A4B}"/>
              </a:ext>
            </a:extLst>
          </p:cNvPr>
          <p:cNvSpPr txBox="1"/>
          <p:nvPr/>
        </p:nvSpPr>
        <p:spPr>
          <a:xfrm>
            <a:off x="864781" y="1814623"/>
            <a:ext cx="8250866" cy="3429529"/>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dirty="0"/>
              <a:t>Training model will take a very long time (&gt; 1h)</a:t>
            </a:r>
          </a:p>
          <a:p>
            <a:pPr marL="285750" indent="-285750">
              <a:lnSpc>
                <a:spcPct val="250000"/>
              </a:lnSpc>
              <a:buFont typeface="Arial" panose="020B0604020202020204" pitchFamily="34" charset="0"/>
              <a:buChar char="•"/>
            </a:pPr>
            <a:r>
              <a:rPr lang="en-US" dirty="0"/>
              <a:t>Although the general trend follows the actual bitcoin price change, the neural network does not perform well on the short-time period prediction since I did the rolling prediction. </a:t>
            </a:r>
          </a:p>
          <a:p>
            <a:pPr marL="285750" indent="-285750">
              <a:lnSpc>
                <a:spcPct val="250000"/>
              </a:lnSpc>
              <a:buFont typeface="Arial" panose="020B0604020202020204" pitchFamily="34" charset="0"/>
              <a:buChar char="•"/>
            </a:pPr>
            <a:r>
              <a:rPr lang="en-US" dirty="0"/>
              <a:t>It does not catch the volatility of the bitcoin trend</a:t>
            </a:r>
            <a:endParaRPr lang="en-HK" dirty="0"/>
          </a:p>
        </p:txBody>
      </p:sp>
    </p:spTree>
    <p:extLst>
      <p:ext uri="{BB962C8B-B14F-4D97-AF65-F5344CB8AC3E}">
        <p14:creationId xmlns:p14="http://schemas.microsoft.com/office/powerpoint/2010/main" val="9522275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YOUT" val="ppLayoutCustom"/>
</p:tagLst>
</file>

<file path=ppt/theme/theme1.xml><?xml version="1.0" encoding="utf-8"?>
<a:theme xmlns:a="http://schemas.openxmlformats.org/drawingml/2006/main" name="Office Theme">
  <a:themeElements>
    <a:clrScheme name="Optimas New">
      <a:dk1>
        <a:srgbClr val="008B92"/>
      </a:dk1>
      <a:lt1>
        <a:srgbClr val="FFFFFF"/>
      </a:lt1>
      <a:dk2>
        <a:srgbClr val="000000"/>
      </a:dk2>
      <a:lt2>
        <a:srgbClr val="144048"/>
      </a:lt2>
      <a:accent1>
        <a:srgbClr val="F9F7C7"/>
      </a:accent1>
      <a:accent2>
        <a:srgbClr val="EEB500"/>
      </a:accent2>
      <a:accent3>
        <a:srgbClr val="41577B"/>
      </a:accent3>
      <a:accent4>
        <a:srgbClr val="CBE2F0"/>
      </a:accent4>
      <a:accent5>
        <a:srgbClr val="CEEEF0"/>
      </a:accent5>
      <a:accent6>
        <a:srgbClr val="F79646"/>
      </a:accent6>
      <a:hlink>
        <a:srgbClr val="8B803A"/>
      </a:hlink>
      <a:folHlink>
        <a:srgbClr val="7F7F7F"/>
      </a:folHlink>
    </a:clrScheme>
    <a:fontScheme name="Custom 1">
      <a:majorFont>
        <a:latin typeface="Verdana"/>
        <a:ea typeface="KaiTi"/>
        <a:cs typeface=""/>
      </a:majorFont>
      <a:minorFont>
        <a:latin typeface="Verdana"/>
        <a:ea typeface="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ptimas New">
      <a:dk1>
        <a:srgbClr val="008B92"/>
      </a:dk1>
      <a:lt1>
        <a:srgbClr val="FFFFFF"/>
      </a:lt1>
      <a:dk2>
        <a:srgbClr val="000000"/>
      </a:dk2>
      <a:lt2>
        <a:srgbClr val="144048"/>
      </a:lt2>
      <a:accent1>
        <a:srgbClr val="F9F7C7"/>
      </a:accent1>
      <a:accent2>
        <a:srgbClr val="EEB500"/>
      </a:accent2>
      <a:accent3>
        <a:srgbClr val="41577B"/>
      </a:accent3>
      <a:accent4>
        <a:srgbClr val="CBE2F0"/>
      </a:accent4>
      <a:accent5>
        <a:srgbClr val="CEEEF0"/>
      </a:accent5>
      <a:accent6>
        <a:srgbClr val="F79646"/>
      </a:accent6>
      <a:hlink>
        <a:srgbClr val="8B803A"/>
      </a:hlink>
      <a:folHlink>
        <a:srgbClr val="7F7F7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ptimas 1">
      <a:dk1>
        <a:srgbClr val="008B92"/>
      </a:dk1>
      <a:lt1>
        <a:srgbClr val="FFFFFF"/>
      </a:lt1>
      <a:dk2>
        <a:srgbClr val="000000"/>
      </a:dk2>
      <a:lt2>
        <a:srgbClr val="144048"/>
      </a:lt2>
      <a:accent1>
        <a:srgbClr val="719849"/>
      </a:accent1>
      <a:accent2>
        <a:srgbClr val="B16D03"/>
      </a:accent2>
      <a:accent3>
        <a:srgbClr val="3C7CC9"/>
      </a:accent3>
      <a:accent4>
        <a:srgbClr val="632340"/>
      </a:accent4>
      <a:accent5>
        <a:srgbClr val="4BACC6"/>
      </a:accent5>
      <a:accent6>
        <a:srgbClr val="F79646"/>
      </a:accent6>
      <a:hlink>
        <a:srgbClr val="8B803A"/>
      </a:hlink>
      <a:folHlink>
        <a:srgbClr val="7F7F7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Verdana"/>
        <a:ea typeface="KaiTi"/>
        <a:cs typeface=""/>
      </a:majorFont>
      <a:minorFont>
        <a:latin typeface="Verdana"/>
        <a:ea typeface="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5264</TotalTime>
  <Words>1478</Words>
  <Application>Microsoft Office PowerPoint</Application>
  <PresentationFormat>A4 Paper (210x297 mm)</PresentationFormat>
  <Paragraphs>206</Paragraphs>
  <Slides>24</Slides>
  <Notes>22</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24</vt:i4>
      </vt:variant>
    </vt:vector>
  </HeadingPairs>
  <TitlesOfParts>
    <vt:vector size="33" baseType="lpstr">
      <vt:lpstr>Arial</vt:lpstr>
      <vt:lpstr>Calibri</vt:lpstr>
      <vt:lpstr>Calibri Light</vt:lpstr>
      <vt:lpstr>Segoe UI</vt:lpstr>
      <vt:lpstr>Verdana</vt:lpstr>
      <vt:lpstr>Office Theme</vt:lpstr>
      <vt:lpstr>Custom Design</vt:lpstr>
      <vt:lpstr>1_Custom Design</vt:lpstr>
      <vt:lpstr>1_Office Theme</vt:lpstr>
      <vt:lpstr>Summer Intern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Sun</dc:creator>
  <cp:lastModifiedBy>Lucas Lu</cp:lastModifiedBy>
  <cp:revision>18</cp:revision>
  <cp:lastPrinted>2021-03-03T02:49:02Z</cp:lastPrinted>
  <dcterms:created xsi:type="dcterms:W3CDTF">2017-06-21T03:01:59Z</dcterms:created>
  <dcterms:modified xsi:type="dcterms:W3CDTF">2024-08-16T03:27:40Z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itchbook Compatible">
    <vt:lpwstr>Yes</vt:lpwstr>
  </property>
</Properties>
</file>