
<file path=[Content_Types].xml><?xml version="1.0" encoding="utf-8"?>
<Types xmlns="http://schemas.openxmlformats.org/package/2006/content-types">
  <Default Extension="xml" ContentType="application/xml"/>
  <Default Extension="wmf" ContentType="image/x-wmf"/>
  <Default Extension="jpeg" ContentType="image/jpeg"/>
  <Default Extension="rels" ContentType="application/vnd.openxmlformats-package.relationships+xml"/>
  <Default Extension="vml" ContentType="application/vnd.openxmlformats-officedocument.vmlDrawing"/>
  <Default Extension="bin" ContentType="application/vnd.openxmlformats-officedocument.oleObject"/>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7" r:id="rId2"/>
    <p:sldMasterId id="2147483653" r:id="rId3"/>
  </p:sldMasterIdLst>
  <p:notesMasterIdLst>
    <p:notesMasterId r:id="rId5"/>
  </p:notesMasterIdLst>
  <p:handoutMasterIdLst>
    <p:handoutMasterId r:id="rId6"/>
  </p:handoutMasterIdLst>
  <p:sldIdLst>
    <p:sldId id="257" r:id="rId4"/>
  </p:sldIdLst>
  <p:sldSz cx="43891200" cy="32918400"/>
  <p:notesSz cx="6858000" cy="9144000"/>
  <p:defaultText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18">
          <p15:clr>
            <a:srgbClr val="A4A3A4"/>
          </p15:clr>
        </p15:guide>
        <p15:guide id="2" orient="horz" pos="288">
          <p15:clr>
            <a:srgbClr val="A4A3A4"/>
          </p15:clr>
        </p15:guide>
        <p15:guide id="3" orient="horz" pos="20160">
          <p15:clr>
            <a:srgbClr val="A4A3A4"/>
          </p15:clr>
        </p15:guide>
        <p15:guide id="4" orient="horz">
          <p15:clr>
            <a:srgbClr val="A4A3A4"/>
          </p15:clr>
        </p15:guide>
        <p15:guide id="5" pos="581">
          <p15:clr>
            <a:srgbClr val="A4A3A4"/>
          </p15:clr>
        </p15:guide>
        <p15:guide id="6" pos="27069">
          <p15:clr>
            <a:srgbClr val="A4A3A4"/>
          </p15:clr>
        </p15:guide>
        <p15:guide id="7" orient="horz" pos="20036">
          <p15:clr>
            <a:srgbClr val="A4A3A4"/>
          </p15:clr>
        </p15:guide>
        <p15:guide id="8">
          <p15:clr>
            <a:srgbClr val="A4A3A4"/>
          </p15:clr>
        </p15:guide>
        <p15:guide id="9" orient="horz" pos="2898">
          <p15:clr>
            <a:srgbClr val="A4A3A4"/>
          </p15:clr>
        </p15:guide>
        <p15:guide id="10" pos="261">
          <p15:clr>
            <a:srgbClr val="A4A3A4"/>
          </p15:clr>
        </p15:guide>
        <p15:guide id="11" pos="2736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1D906"/>
    <a:srgbClr val="107A74"/>
    <a:srgbClr val="143161"/>
    <a:srgbClr val="A18616"/>
    <a:srgbClr val="FCE400"/>
    <a:srgbClr val="147B5F"/>
    <a:srgbClr val="0575AC"/>
    <a:srgbClr val="0C7693"/>
    <a:srgbClr val="14305F"/>
    <a:srgbClr val="F3F5F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961" autoAdjust="0"/>
    <p:restoredTop sz="94732" autoAdjust="0"/>
  </p:normalViewPr>
  <p:slideViewPr>
    <p:cSldViewPr snapToGrid="0" snapToObjects="1" showGuides="1">
      <p:cViewPr>
        <p:scale>
          <a:sx n="70" d="100"/>
          <a:sy n="70" d="100"/>
        </p:scale>
        <p:origin x="592" y="168"/>
      </p:cViewPr>
      <p:guideLst>
        <p:guide orient="horz" pos="3318"/>
        <p:guide orient="horz" pos="288"/>
        <p:guide orient="horz" pos="20160"/>
        <p:guide orient="horz"/>
        <p:guide pos="581"/>
        <p:guide pos="27069"/>
        <p:guide orient="horz" pos="20036"/>
        <p:guide/>
        <p:guide orient="horz" pos="2898"/>
        <p:guide pos="261"/>
        <p:guide pos="27369"/>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snapToGrid="0" snapToObjects="1" showGuides="1">
      <p:cViewPr varScale="1">
        <p:scale>
          <a:sx n="79" d="100"/>
          <a:sy n="79" d="100"/>
        </p:scale>
        <p:origin x="-3768"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Master" Target="slideMasters/slideMaster3.xml"/><Relationship Id="rId4" Type="http://schemas.openxmlformats.org/officeDocument/2006/relationships/slide" Target="slides/slide1.xml"/><Relationship Id="rId5" Type="http://schemas.openxmlformats.org/officeDocument/2006/relationships/notesMaster" Target="notesMasters/notesMaster1.xml"/><Relationship Id="rId6" Type="http://schemas.openxmlformats.org/officeDocument/2006/relationships/handoutMaster" Target="handoutMasters/handoutMaster1.xml"/><Relationship Id="rId7" Type="http://schemas.openxmlformats.org/officeDocument/2006/relationships/commentAuthors" Target="commentAuthors.xml"/><Relationship Id="rId8" Type="http://schemas.openxmlformats.org/officeDocument/2006/relationships/presProps" Target="presProps.xml"/><Relationship Id="rId9" Type="http://schemas.openxmlformats.org/officeDocument/2006/relationships/viewProps" Target="viewProps.xml"/><Relationship Id="rId10" Type="http://schemas.openxmlformats.org/officeDocument/2006/relationships/theme" Target="theme/theme1.xml"/><Relationship Id="rId11"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Master" Target="slideMasters/slideMaster2.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4" Type="http://schemas.openxmlformats.org/officeDocument/2006/relationships/image" Target="../media/image4.wmf"/><Relationship Id="rId1" Type="http://schemas.openxmlformats.org/officeDocument/2006/relationships/image" Target="../media/image1.wmf"/><Relationship Id="rId2"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wmf"/><Relationship Id="rId4" Type="http://schemas.openxmlformats.org/officeDocument/2006/relationships/image" Target="../media/image2.wmf"/><Relationship Id="rId1" Type="http://schemas.openxmlformats.org/officeDocument/2006/relationships/image" Target="../media/image3.wmf"/><Relationship Id="rId2" Type="http://schemas.openxmlformats.org/officeDocument/2006/relationships/image" Target="../media/image4.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wmf"/><Relationship Id="rId4" Type="http://schemas.openxmlformats.org/officeDocument/2006/relationships/image" Target="../media/image2.wmf"/><Relationship Id="rId1" Type="http://schemas.openxmlformats.org/officeDocument/2006/relationships/image" Target="../media/image3.wmf"/><Relationship Id="rId2" Type="http://schemas.openxmlformats.org/officeDocument/2006/relationships/image" Target="../media/image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58C5BC-9A70-462C-B28D-9600239EAC64}" type="datetimeFigureOut">
              <a:rPr lang="en-US" smtClean="0"/>
              <a:pPr/>
              <a:t>5/28/18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C131B7-05CA-4AEE-9267-6D0ED4DC84F3}" type="slidenum">
              <a:rPr lang="en-US" smtClean="0"/>
              <a:pPr/>
              <a:t>‹#›</a:t>
            </a:fld>
            <a:endParaRPr lang="en-US"/>
          </a:p>
        </p:txBody>
      </p:sp>
    </p:spTree>
    <p:extLst>
      <p:ext uri="{BB962C8B-B14F-4D97-AF65-F5344CB8AC3E}">
        <p14:creationId xmlns:p14="http://schemas.microsoft.com/office/powerpoint/2010/main" val="39740682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5/28/18</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2414637987"/>
      </p:ext>
    </p:extLst>
  </p:cSld>
  <p:clrMap bg1="lt1" tx1="dk1" bg2="lt2" tx2="dk2" accent1="accent1" accent2="accent2" accent3="accent3" accent4="accent4" accent5="accent5" accent6="accent6" hlink="hlink" folHlink="folHlink"/>
  <p:notesStyle>
    <a:lvl1pPr marL="0" algn="l" defTabSz="4388900" rtl="0" eaLnBrk="1" latinLnBrk="0" hangingPunct="1">
      <a:defRPr sz="5800" kern="1200">
        <a:solidFill>
          <a:schemeClr val="tx1"/>
        </a:solidFill>
        <a:latin typeface="+mn-lt"/>
        <a:ea typeface="+mn-ea"/>
        <a:cs typeface="+mn-cs"/>
      </a:defRPr>
    </a:lvl1pPr>
    <a:lvl2pPr marL="2194451" algn="l" defTabSz="4388900" rtl="0" eaLnBrk="1" latinLnBrk="0" hangingPunct="1">
      <a:defRPr sz="5800" kern="1200">
        <a:solidFill>
          <a:schemeClr val="tx1"/>
        </a:solidFill>
        <a:latin typeface="+mn-lt"/>
        <a:ea typeface="+mn-ea"/>
        <a:cs typeface="+mn-cs"/>
      </a:defRPr>
    </a:lvl2pPr>
    <a:lvl3pPr marL="4388900" algn="l" defTabSz="4388900" rtl="0" eaLnBrk="1" latinLnBrk="0" hangingPunct="1">
      <a:defRPr sz="5800" kern="1200">
        <a:solidFill>
          <a:schemeClr val="tx1"/>
        </a:solidFill>
        <a:latin typeface="+mn-lt"/>
        <a:ea typeface="+mn-ea"/>
        <a:cs typeface="+mn-cs"/>
      </a:defRPr>
    </a:lvl3pPr>
    <a:lvl4pPr marL="6583351" algn="l" defTabSz="4388900" rtl="0" eaLnBrk="1" latinLnBrk="0" hangingPunct="1">
      <a:defRPr sz="5800" kern="1200">
        <a:solidFill>
          <a:schemeClr val="tx1"/>
        </a:solidFill>
        <a:latin typeface="+mn-lt"/>
        <a:ea typeface="+mn-ea"/>
        <a:cs typeface="+mn-cs"/>
      </a:defRPr>
    </a:lvl4pPr>
    <a:lvl5pPr marL="8777801" algn="l" defTabSz="4388900" rtl="0" eaLnBrk="1" latinLnBrk="0" hangingPunct="1">
      <a:defRPr sz="5800" kern="1200">
        <a:solidFill>
          <a:schemeClr val="tx1"/>
        </a:solidFill>
        <a:latin typeface="+mn-lt"/>
        <a:ea typeface="+mn-ea"/>
        <a:cs typeface="+mn-cs"/>
      </a:defRPr>
    </a:lvl5pPr>
    <a:lvl6pPr marL="10972252" algn="l" defTabSz="4388900" rtl="0" eaLnBrk="1" latinLnBrk="0" hangingPunct="1">
      <a:defRPr sz="5800" kern="1200">
        <a:solidFill>
          <a:schemeClr val="tx1"/>
        </a:solidFill>
        <a:latin typeface="+mn-lt"/>
        <a:ea typeface="+mn-ea"/>
        <a:cs typeface="+mn-cs"/>
      </a:defRPr>
    </a:lvl6pPr>
    <a:lvl7pPr marL="13166703" algn="l" defTabSz="4388900" rtl="0" eaLnBrk="1" latinLnBrk="0" hangingPunct="1">
      <a:defRPr sz="5800" kern="1200">
        <a:solidFill>
          <a:schemeClr val="tx1"/>
        </a:solidFill>
        <a:latin typeface="+mn-lt"/>
        <a:ea typeface="+mn-ea"/>
        <a:cs typeface="+mn-cs"/>
      </a:defRPr>
    </a:lvl7pPr>
    <a:lvl8pPr marL="15361152" algn="l" defTabSz="4388900" rtl="0" eaLnBrk="1" latinLnBrk="0" hangingPunct="1">
      <a:defRPr sz="5800" kern="1200">
        <a:solidFill>
          <a:schemeClr val="tx1"/>
        </a:solidFill>
        <a:latin typeface="+mn-lt"/>
        <a:ea typeface="+mn-ea"/>
        <a:cs typeface="+mn-cs"/>
      </a:defRPr>
    </a:lvl8pPr>
    <a:lvl9pPr marL="17555603" algn="l" defTabSz="4388900" rtl="0" eaLnBrk="1" latinLnBrk="0" hangingPunct="1">
      <a:defRPr sz="58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59674" y="5503831"/>
            <a:ext cx="10056813" cy="846363"/>
          </a:xfrm>
          <a:prstGeom prst="rect">
            <a:avLst/>
          </a:prstGeom>
        </p:spPr>
        <p:txBody>
          <a:bodyPr wrap="square" lIns="228589" tIns="228589" rIns="228589" bIns="228589">
            <a:spAutoFit/>
          </a:bodyPr>
          <a:lstStyle>
            <a:lvl1pPr marL="0" indent="0">
              <a:buNone/>
              <a:defRPr sz="2500">
                <a:solidFill>
                  <a:schemeClr val="tx1"/>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 name="Text Placeholder 5"/>
          <p:cNvSpPr>
            <a:spLocks noGrp="1"/>
          </p:cNvSpPr>
          <p:nvPr>
            <p:ph type="body" sz="quarter" idx="11" hasCustomPrompt="1"/>
          </p:nvPr>
        </p:nvSpPr>
        <p:spPr>
          <a:xfrm>
            <a:off x="477827" y="467409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tx1"/>
                </a:solidFill>
              </a:defRPr>
            </a:lvl1pPr>
          </a:lstStyle>
          <a:p>
            <a:pPr lvl="0"/>
            <a:r>
              <a:rPr lang="en-US" dirty="0" smtClean="0"/>
              <a:t>(click to edit) INTRODUCTION or ABSTRACT</a:t>
            </a:r>
            <a:endParaRPr lang="en-US" dirty="0"/>
          </a:p>
        </p:txBody>
      </p:sp>
      <p:sp>
        <p:nvSpPr>
          <p:cNvPr id="20" name="Text Placeholder 5"/>
          <p:cNvSpPr>
            <a:spLocks noGrp="1"/>
          </p:cNvSpPr>
          <p:nvPr>
            <p:ph type="body" sz="quarter" idx="20" hasCustomPrompt="1"/>
          </p:nvPr>
        </p:nvSpPr>
        <p:spPr>
          <a:xfrm>
            <a:off x="477825" y="13337863"/>
            <a:ext cx="10038662"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tx1"/>
                </a:solidFill>
              </a:defRPr>
            </a:lvl1pPr>
          </a:lstStyle>
          <a:p>
            <a:pPr lvl="0"/>
            <a:r>
              <a:rPr lang="en-US" dirty="0" smtClean="0"/>
              <a:t>(click to edit)  OBJECTIVES</a:t>
            </a:r>
            <a:endParaRPr lang="en-US" dirty="0"/>
          </a:p>
        </p:txBody>
      </p:sp>
      <p:sp>
        <p:nvSpPr>
          <p:cNvPr id="21" name="Text Placeholder 3"/>
          <p:cNvSpPr>
            <a:spLocks noGrp="1"/>
          </p:cNvSpPr>
          <p:nvPr>
            <p:ph type="body" sz="quarter" idx="21" hasCustomPrompt="1"/>
          </p:nvPr>
        </p:nvSpPr>
        <p:spPr>
          <a:xfrm>
            <a:off x="11428410" y="5503831"/>
            <a:ext cx="10048874" cy="846363"/>
          </a:xfrm>
          <a:prstGeom prst="rect">
            <a:avLst/>
          </a:prstGeom>
        </p:spPr>
        <p:txBody>
          <a:bodyPr wrap="square" lIns="228589" tIns="228589" rIns="228589" bIns="228589">
            <a:spAutoFit/>
          </a:bodyPr>
          <a:lstStyle>
            <a:lvl1pPr marL="0" indent="0">
              <a:buNone/>
              <a:defRPr sz="2500">
                <a:solidFill>
                  <a:schemeClr val="tx1"/>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2" name="Text Placeholder 5"/>
          <p:cNvSpPr>
            <a:spLocks noGrp="1"/>
          </p:cNvSpPr>
          <p:nvPr>
            <p:ph type="body" sz="quarter" idx="22" hasCustomPrompt="1"/>
          </p:nvPr>
        </p:nvSpPr>
        <p:spPr>
          <a:xfrm>
            <a:off x="11428411" y="467409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tx1"/>
                </a:solidFill>
              </a:defRPr>
            </a:lvl1pPr>
          </a:lstStyle>
          <a:p>
            <a:pPr lvl="0"/>
            <a:r>
              <a:rPr lang="en-US" dirty="0" smtClean="0"/>
              <a:t>(click to edit)  MATERIALS &amp; METHODS</a:t>
            </a:r>
            <a:endParaRPr lang="en-US" dirty="0"/>
          </a:p>
        </p:txBody>
      </p:sp>
      <p:sp>
        <p:nvSpPr>
          <p:cNvPr id="23" name="Text Placeholder 3"/>
          <p:cNvSpPr>
            <a:spLocks noGrp="1"/>
          </p:cNvSpPr>
          <p:nvPr>
            <p:ph type="body" sz="quarter" idx="23" hasCustomPrompt="1"/>
          </p:nvPr>
        </p:nvSpPr>
        <p:spPr>
          <a:xfrm>
            <a:off x="22448845" y="5503831"/>
            <a:ext cx="10048874" cy="846363"/>
          </a:xfrm>
          <a:prstGeom prst="rect">
            <a:avLst/>
          </a:prstGeom>
        </p:spPr>
        <p:txBody>
          <a:bodyPr wrap="square" lIns="228589" tIns="228589" rIns="228589" bIns="228589">
            <a:spAutoFit/>
          </a:bodyPr>
          <a:lstStyle>
            <a:lvl1pPr marL="0" indent="0">
              <a:buNone/>
              <a:defRPr sz="2500">
                <a:solidFill>
                  <a:schemeClr val="tx1"/>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4" name="Text Placeholder 5"/>
          <p:cNvSpPr>
            <a:spLocks noGrp="1"/>
          </p:cNvSpPr>
          <p:nvPr>
            <p:ph type="body" sz="quarter" idx="24" hasCustomPrompt="1"/>
          </p:nvPr>
        </p:nvSpPr>
        <p:spPr>
          <a:xfrm>
            <a:off x="22440906" y="4674099"/>
            <a:ext cx="10058400" cy="754045"/>
          </a:xfrm>
          <a:prstGeom prst="rect">
            <a:avLst/>
          </a:prstGeom>
          <a:noFill/>
        </p:spPr>
        <p:txBody>
          <a:bodyPr lIns="91436" tIns="91436" rIns="91436" bIns="91436" anchor="ctr" anchorCtr="0">
            <a:spAutoFit/>
          </a:bodyPr>
          <a:lstStyle>
            <a:lvl1pPr marL="0" indent="0" algn="ctr">
              <a:buNone/>
              <a:defRPr sz="3700" b="1" u="sng" baseline="0">
                <a:solidFill>
                  <a:schemeClr val="tx1"/>
                </a:solidFill>
              </a:defRPr>
            </a:lvl1pPr>
          </a:lstStyle>
          <a:p>
            <a:pPr lvl="0"/>
            <a:r>
              <a:rPr lang="en-US" dirty="0" smtClean="0"/>
              <a:t>(click to edit)  RESULTS</a:t>
            </a:r>
            <a:endParaRPr lang="en-US" dirty="0"/>
          </a:p>
        </p:txBody>
      </p:sp>
      <p:sp>
        <p:nvSpPr>
          <p:cNvPr id="25" name="Text Placeholder 5"/>
          <p:cNvSpPr>
            <a:spLocks noGrp="1"/>
          </p:cNvSpPr>
          <p:nvPr>
            <p:ph type="body" sz="quarter" idx="25" hasCustomPrompt="1"/>
          </p:nvPr>
        </p:nvSpPr>
        <p:spPr>
          <a:xfrm>
            <a:off x="33422043" y="4674099"/>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tx1"/>
                </a:solidFill>
              </a:defRPr>
            </a:lvl1pPr>
          </a:lstStyle>
          <a:p>
            <a:pPr lvl="0"/>
            <a:r>
              <a:rPr lang="en-US" dirty="0" smtClean="0"/>
              <a:t>(click to edit)  CONCLUSIONS</a:t>
            </a:r>
            <a:endParaRPr lang="en-US" dirty="0"/>
          </a:p>
        </p:txBody>
      </p:sp>
      <p:sp>
        <p:nvSpPr>
          <p:cNvPr id="26" name="Text Placeholder 3"/>
          <p:cNvSpPr>
            <a:spLocks noGrp="1"/>
          </p:cNvSpPr>
          <p:nvPr>
            <p:ph type="body" sz="quarter" idx="26" hasCustomPrompt="1"/>
          </p:nvPr>
        </p:nvSpPr>
        <p:spPr>
          <a:xfrm>
            <a:off x="33422043" y="5503831"/>
            <a:ext cx="10047018" cy="846363"/>
          </a:xfrm>
          <a:prstGeom prst="rect">
            <a:avLst/>
          </a:prstGeom>
        </p:spPr>
        <p:txBody>
          <a:bodyPr wrap="square" lIns="228589" tIns="228589" rIns="228589" bIns="228589">
            <a:spAutoFit/>
          </a:bodyPr>
          <a:lstStyle>
            <a:lvl1pPr marL="0" indent="0">
              <a:buNone/>
              <a:defRPr sz="2500">
                <a:solidFill>
                  <a:schemeClr val="tx1"/>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7" name="Text Placeholder 5"/>
          <p:cNvSpPr>
            <a:spLocks noGrp="1"/>
          </p:cNvSpPr>
          <p:nvPr>
            <p:ph type="body" sz="quarter" idx="27" hasCustomPrompt="1"/>
          </p:nvPr>
        </p:nvSpPr>
        <p:spPr>
          <a:xfrm>
            <a:off x="33422043" y="13398088"/>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tx1"/>
                </a:solidFill>
              </a:defRPr>
            </a:lvl1pPr>
          </a:lstStyle>
          <a:p>
            <a:pPr lvl="0"/>
            <a:r>
              <a:rPr lang="en-US" dirty="0" smtClean="0"/>
              <a:t>(click to edit)  REFERENCES</a:t>
            </a:r>
            <a:endParaRPr lang="en-US" dirty="0"/>
          </a:p>
        </p:txBody>
      </p:sp>
      <p:sp>
        <p:nvSpPr>
          <p:cNvPr id="28" name="Text Placeholder 3"/>
          <p:cNvSpPr>
            <a:spLocks noGrp="1"/>
          </p:cNvSpPr>
          <p:nvPr>
            <p:ph type="body" sz="quarter" idx="28" hasCustomPrompt="1"/>
          </p:nvPr>
        </p:nvSpPr>
        <p:spPr>
          <a:xfrm>
            <a:off x="33422043" y="14136752"/>
            <a:ext cx="10052050" cy="846363"/>
          </a:xfrm>
          <a:prstGeom prst="rect">
            <a:avLst/>
          </a:prstGeom>
        </p:spPr>
        <p:txBody>
          <a:bodyPr wrap="square" lIns="228589" tIns="228589" rIns="228589" bIns="228589">
            <a:spAutoFit/>
          </a:bodyPr>
          <a:lstStyle>
            <a:lvl1pPr marL="0" indent="0">
              <a:buNone/>
              <a:defRPr sz="2500">
                <a:solidFill>
                  <a:schemeClr val="tx1"/>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9" name="Text Placeholder 5"/>
          <p:cNvSpPr>
            <a:spLocks noGrp="1"/>
          </p:cNvSpPr>
          <p:nvPr>
            <p:ph type="body" sz="quarter" idx="29" hasCustomPrompt="1"/>
          </p:nvPr>
        </p:nvSpPr>
        <p:spPr>
          <a:xfrm>
            <a:off x="33422043" y="24804751"/>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tx1"/>
                </a:solidFill>
              </a:defRPr>
            </a:lvl1pPr>
          </a:lstStyle>
          <a:p>
            <a:pPr lvl="0"/>
            <a:r>
              <a:rPr lang="en-US" dirty="0" smtClean="0"/>
              <a:t>(click to edit)  ACKNOWLEDGEMENTS or  CONTACT</a:t>
            </a:r>
            <a:endParaRPr lang="en-US" dirty="0"/>
          </a:p>
        </p:txBody>
      </p:sp>
      <p:sp>
        <p:nvSpPr>
          <p:cNvPr id="30" name="Text Placeholder 3"/>
          <p:cNvSpPr>
            <a:spLocks noGrp="1"/>
          </p:cNvSpPr>
          <p:nvPr>
            <p:ph type="body" sz="quarter" idx="30" hasCustomPrompt="1"/>
          </p:nvPr>
        </p:nvSpPr>
        <p:spPr>
          <a:xfrm>
            <a:off x="33422043" y="25558796"/>
            <a:ext cx="10052050" cy="846363"/>
          </a:xfrm>
          <a:prstGeom prst="rect">
            <a:avLst/>
          </a:prstGeom>
        </p:spPr>
        <p:txBody>
          <a:bodyPr wrap="square" lIns="228589" tIns="228589" rIns="228589" bIns="228589">
            <a:spAutoFit/>
          </a:bodyPr>
          <a:lstStyle>
            <a:lvl1pPr marL="0" indent="0">
              <a:buNone/>
              <a:defRPr sz="2500">
                <a:solidFill>
                  <a:schemeClr val="tx1"/>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0" name="Text Placeholder 3"/>
          <p:cNvSpPr>
            <a:spLocks noGrp="1"/>
          </p:cNvSpPr>
          <p:nvPr>
            <p:ph type="body" sz="quarter" idx="96" hasCustomPrompt="1"/>
          </p:nvPr>
        </p:nvSpPr>
        <p:spPr>
          <a:xfrm>
            <a:off x="459674" y="14076902"/>
            <a:ext cx="10056813" cy="846363"/>
          </a:xfrm>
          <a:prstGeom prst="rect">
            <a:avLst/>
          </a:prstGeom>
        </p:spPr>
        <p:txBody>
          <a:bodyPr wrap="square" lIns="228589" tIns="228589" rIns="228589" bIns="228589">
            <a:spAutoFit/>
          </a:bodyPr>
          <a:lstStyle>
            <a:lvl1pPr marL="0" indent="0">
              <a:buNone/>
              <a:defRPr sz="2500">
                <a:solidFill>
                  <a:schemeClr val="tx1"/>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77" name="Text Placeholder 76"/>
          <p:cNvSpPr>
            <a:spLocks noGrp="1"/>
          </p:cNvSpPr>
          <p:nvPr>
            <p:ph type="body" sz="quarter" idx="150" hasCustomPrompt="1"/>
          </p:nvPr>
        </p:nvSpPr>
        <p:spPr>
          <a:xfrm>
            <a:off x="5932593" y="3531071"/>
            <a:ext cx="31998968" cy="811493"/>
          </a:xfrm>
          <a:prstGeom prst="rect">
            <a:avLst/>
          </a:prstGeom>
        </p:spPr>
        <p:txBody>
          <a:bodyPr>
            <a:normAutofit/>
          </a:bodyPr>
          <a:lstStyle>
            <a:lvl1pPr marL="0" indent="0" algn="ctr">
              <a:buFontTx/>
              <a:buNone/>
              <a:defRPr sz="4400">
                <a:solidFill>
                  <a:schemeClr val="tx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affiliations</a:t>
            </a:r>
            <a:endParaRPr lang="en-US" dirty="0"/>
          </a:p>
        </p:txBody>
      </p:sp>
      <p:sp>
        <p:nvSpPr>
          <p:cNvPr id="78" name="Text Placeholder 76"/>
          <p:cNvSpPr>
            <a:spLocks noGrp="1"/>
          </p:cNvSpPr>
          <p:nvPr>
            <p:ph type="body" sz="quarter" idx="151" hasCustomPrompt="1"/>
          </p:nvPr>
        </p:nvSpPr>
        <p:spPr>
          <a:xfrm>
            <a:off x="5932593" y="2592819"/>
            <a:ext cx="31998968" cy="1280160"/>
          </a:xfrm>
          <a:prstGeom prst="rect">
            <a:avLst/>
          </a:prstGeom>
        </p:spPr>
        <p:txBody>
          <a:bodyPr anchor="t" anchorCtr="1">
            <a:normAutofit/>
          </a:bodyPr>
          <a:lstStyle>
            <a:lvl1pPr marL="0" indent="0" algn="ctr">
              <a:buFontTx/>
              <a:buNone/>
              <a:defRPr sz="6000" b="1">
                <a:solidFill>
                  <a:schemeClr val="tx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79" name="Text Placeholder 76"/>
          <p:cNvSpPr>
            <a:spLocks noGrp="1"/>
          </p:cNvSpPr>
          <p:nvPr>
            <p:ph type="body" sz="quarter" idx="153" hasCustomPrompt="1"/>
          </p:nvPr>
        </p:nvSpPr>
        <p:spPr>
          <a:xfrm>
            <a:off x="5932593" y="389601"/>
            <a:ext cx="31998968" cy="1637973"/>
          </a:xfrm>
          <a:prstGeom prst="rect">
            <a:avLst/>
          </a:prstGeom>
        </p:spPr>
        <p:txBody>
          <a:bodyPr anchor="t" anchorCtr="1">
            <a:normAutofit/>
          </a:bodyPr>
          <a:lstStyle>
            <a:lvl1pPr marL="0" indent="0" algn="ctr">
              <a:buFontTx/>
              <a:buNone/>
              <a:defRPr sz="11500" b="1">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ndard 3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04186" y="5717837"/>
            <a:ext cx="13591277" cy="861752"/>
          </a:xfrm>
          <a:prstGeom prst="rect">
            <a:avLst/>
          </a:prstGeom>
        </p:spPr>
        <p:txBody>
          <a:bodyPr wrap="square" lIns="228589" tIns="228589" rIns="228589" bIns="228589">
            <a:spAutoFit/>
          </a:bodyPr>
          <a:lstStyle>
            <a:lvl1pPr marL="0" indent="0">
              <a:buNone/>
              <a:defRPr sz="2600">
                <a:solidFill>
                  <a:schemeClr val="tx1"/>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 name="Text Placeholder 5"/>
          <p:cNvSpPr>
            <a:spLocks noGrp="1"/>
          </p:cNvSpPr>
          <p:nvPr>
            <p:ph type="body" sz="quarter" idx="11" hasCustomPrompt="1"/>
          </p:nvPr>
        </p:nvSpPr>
        <p:spPr>
          <a:xfrm>
            <a:off x="922338" y="4854479"/>
            <a:ext cx="13573126"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tx1"/>
                </a:solidFill>
              </a:defRPr>
            </a:lvl1pPr>
          </a:lstStyle>
          <a:p>
            <a:pPr lvl="0"/>
            <a:r>
              <a:rPr lang="en-US" dirty="0" smtClean="0"/>
              <a:t>(click to add) INTRODUCTION or ABSTRACT</a:t>
            </a:r>
            <a:endParaRPr lang="en-US" dirty="0"/>
          </a:p>
        </p:txBody>
      </p:sp>
      <p:sp>
        <p:nvSpPr>
          <p:cNvPr id="19" name="Text Placeholder 3"/>
          <p:cNvSpPr>
            <a:spLocks noGrp="1"/>
          </p:cNvSpPr>
          <p:nvPr>
            <p:ph type="body" sz="quarter" idx="19" hasCustomPrompt="1"/>
          </p:nvPr>
        </p:nvSpPr>
        <p:spPr>
          <a:xfrm>
            <a:off x="922338" y="17662962"/>
            <a:ext cx="13592864" cy="861752"/>
          </a:xfrm>
          <a:prstGeom prst="rect">
            <a:avLst/>
          </a:prstGeom>
        </p:spPr>
        <p:txBody>
          <a:bodyPr wrap="square" lIns="228589" tIns="228589" rIns="228589" bIns="228589">
            <a:spAutoFit/>
          </a:bodyPr>
          <a:lstStyle>
            <a:lvl1pPr marL="0" indent="0">
              <a:buNone/>
              <a:defRPr sz="2600">
                <a:solidFill>
                  <a:schemeClr val="tx1"/>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0" name="Text Placeholder 5"/>
          <p:cNvSpPr>
            <a:spLocks noGrp="1"/>
          </p:cNvSpPr>
          <p:nvPr>
            <p:ph type="body" sz="quarter" idx="20" hasCustomPrompt="1"/>
          </p:nvPr>
        </p:nvSpPr>
        <p:spPr>
          <a:xfrm>
            <a:off x="942080" y="16831713"/>
            <a:ext cx="13573125"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tx1"/>
                </a:solidFill>
              </a:defRPr>
            </a:lvl1pPr>
          </a:lstStyle>
          <a:p>
            <a:pPr lvl="0"/>
            <a:r>
              <a:rPr lang="en-US" dirty="0" smtClean="0"/>
              <a:t>(click to add)  OBJECTIVES</a:t>
            </a:r>
            <a:endParaRPr lang="en-US" dirty="0"/>
          </a:p>
        </p:txBody>
      </p:sp>
      <p:sp>
        <p:nvSpPr>
          <p:cNvPr id="21" name="Text Placeholder 3"/>
          <p:cNvSpPr>
            <a:spLocks noGrp="1"/>
          </p:cNvSpPr>
          <p:nvPr>
            <p:ph type="body" sz="quarter" idx="21" hasCustomPrompt="1"/>
          </p:nvPr>
        </p:nvSpPr>
        <p:spPr>
          <a:xfrm>
            <a:off x="15154276" y="21017567"/>
            <a:ext cx="13571534" cy="861752"/>
          </a:xfrm>
          <a:prstGeom prst="rect">
            <a:avLst/>
          </a:prstGeom>
        </p:spPr>
        <p:txBody>
          <a:bodyPr wrap="square" lIns="228589" tIns="228589" rIns="228589" bIns="228589">
            <a:spAutoFit/>
          </a:bodyPr>
          <a:lstStyle>
            <a:lvl1pPr marL="0" indent="0">
              <a:buNone/>
              <a:defRPr sz="2600">
                <a:solidFill>
                  <a:schemeClr val="tx1"/>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2" name="Text Placeholder 5"/>
          <p:cNvSpPr>
            <a:spLocks noGrp="1"/>
          </p:cNvSpPr>
          <p:nvPr>
            <p:ph type="body" sz="quarter" idx="22" hasCustomPrompt="1"/>
          </p:nvPr>
        </p:nvSpPr>
        <p:spPr>
          <a:xfrm>
            <a:off x="15154276" y="20162147"/>
            <a:ext cx="13571534"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tx1"/>
                </a:solidFill>
              </a:defRPr>
            </a:lvl1pPr>
          </a:lstStyle>
          <a:p>
            <a:pPr lvl="0"/>
            <a:r>
              <a:rPr lang="en-US" dirty="0" smtClean="0"/>
              <a:t>(click to add)  MATERIALS &amp; METHODS</a:t>
            </a:r>
            <a:endParaRPr lang="en-US" dirty="0"/>
          </a:p>
        </p:txBody>
      </p:sp>
      <p:sp>
        <p:nvSpPr>
          <p:cNvPr id="23" name="Text Placeholder 3"/>
          <p:cNvSpPr>
            <a:spLocks noGrp="1"/>
          </p:cNvSpPr>
          <p:nvPr>
            <p:ph type="body" sz="quarter" idx="23" hasCustomPrompt="1"/>
          </p:nvPr>
        </p:nvSpPr>
        <p:spPr>
          <a:xfrm>
            <a:off x="15162215" y="5717837"/>
            <a:ext cx="13571534" cy="861752"/>
          </a:xfrm>
          <a:prstGeom prst="rect">
            <a:avLst/>
          </a:prstGeom>
        </p:spPr>
        <p:txBody>
          <a:bodyPr wrap="square" lIns="228589" tIns="228589" rIns="228589" bIns="228589">
            <a:spAutoFit/>
          </a:bodyPr>
          <a:lstStyle>
            <a:lvl1pPr marL="0" indent="0">
              <a:buNone/>
              <a:defRPr sz="2600">
                <a:solidFill>
                  <a:schemeClr val="tx1"/>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4" name="Text Placeholder 5"/>
          <p:cNvSpPr>
            <a:spLocks noGrp="1"/>
          </p:cNvSpPr>
          <p:nvPr>
            <p:ph type="body" sz="quarter" idx="24" hasCustomPrompt="1"/>
          </p:nvPr>
        </p:nvSpPr>
        <p:spPr>
          <a:xfrm>
            <a:off x="15154277" y="4854479"/>
            <a:ext cx="13579475"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tx1"/>
                </a:solidFill>
              </a:defRPr>
            </a:lvl1pPr>
          </a:lstStyle>
          <a:p>
            <a:pPr lvl="0"/>
            <a:r>
              <a:rPr lang="en-US" dirty="0" smtClean="0"/>
              <a:t>(click to add)  RESULTS</a:t>
            </a:r>
            <a:endParaRPr lang="en-US" dirty="0"/>
          </a:p>
        </p:txBody>
      </p:sp>
      <p:sp>
        <p:nvSpPr>
          <p:cNvPr id="25" name="Text Placeholder 5"/>
          <p:cNvSpPr>
            <a:spLocks noGrp="1"/>
          </p:cNvSpPr>
          <p:nvPr>
            <p:ph type="body" sz="quarter" idx="25" hasCustomPrompt="1"/>
          </p:nvPr>
        </p:nvSpPr>
        <p:spPr>
          <a:xfrm>
            <a:off x="29395741" y="4854479"/>
            <a:ext cx="13576029"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tx1"/>
                </a:solidFill>
              </a:defRPr>
            </a:lvl1pPr>
          </a:lstStyle>
          <a:p>
            <a:pPr lvl="0"/>
            <a:r>
              <a:rPr lang="en-US" dirty="0" smtClean="0"/>
              <a:t>(click to add)  CONCLUSIONS</a:t>
            </a:r>
            <a:endParaRPr lang="en-US" dirty="0"/>
          </a:p>
        </p:txBody>
      </p:sp>
      <p:sp>
        <p:nvSpPr>
          <p:cNvPr id="26" name="Text Placeholder 3"/>
          <p:cNvSpPr>
            <a:spLocks noGrp="1"/>
          </p:cNvSpPr>
          <p:nvPr>
            <p:ph type="body" sz="quarter" idx="26" hasCustomPrompt="1"/>
          </p:nvPr>
        </p:nvSpPr>
        <p:spPr>
          <a:xfrm>
            <a:off x="29395741" y="5717837"/>
            <a:ext cx="13576029" cy="861752"/>
          </a:xfrm>
          <a:prstGeom prst="rect">
            <a:avLst/>
          </a:prstGeom>
        </p:spPr>
        <p:txBody>
          <a:bodyPr wrap="square" lIns="228589" tIns="228589" rIns="228589" bIns="228589">
            <a:spAutoFit/>
          </a:bodyPr>
          <a:lstStyle>
            <a:lvl1pPr marL="0" indent="0">
              <a:buNone/>
              <a:defRPr sz="2600">
                <a:solidFill>
                  <a:schemeClr val="tx1"/>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7" name="Text Placeholder 5"/>
          <p:cNvSpPr>
            <a:spLocks noGrp="1"/>
          </p:cNvSpPr>
          <p:nvPr>
            <p:ph type="body" sz="quarter" idx="27" hasCustomPrompt="1"/>
          </p:nvPr>
        </p:nvSpPr>
        <p:spPr>
          <a:xfrm>
            <a:off x="29395741" y="16799606"/>
            <a:ext cx="13576029" cy="754045"/>
          </a:xfrm>
          <a:prstGeom prst="rect">
            <a:avLst/>
          </a:prstGeom>
          <a:noFill/>
        </p:spPr>
        <p:txBody>
          <a:bodyPr wrap="square" lIns="91436" tIns="91436" rIns="91436" bIns="91436" anchor="ctr" anchorCtr="0">
            <a:spAutoFit/>
          </a:bodyPr>
          <a:lstStyle>
            <a:lvl1pPr marL="0" indent="0" algn="ctr">
              <a:buNone/>
              <a:tabLst/>
              <a:defRPr sz="3700" b="1" u="sng" baseline="0">
                <a:solidFill>
                  <a:schemeClr val="tx1"/>
                </a:solidFill>
              </a:defRPr>
            </a:lvl1pPr>
          </a:lstStyle>
          <a:p>
            <a:pPr lvl="0"/>
            <a:r>
              <a:rPr lang="en-US" dirty="0" smtClean="0"/>
              <a:t>(click to add)  REFERENCES</a:t>
            </a:r>
            <a:endParaRPr lang="en-US" dirty="0"/>
          </a:p>
        </p:txBody>
      </p:sp>
      <p:sp>
        <p:nvSpPr>
          <p:cNvPr id="28" name="Text Placeholder 3"/>
          <p:cNvSpPr>
            <a:spLocks noGrp="1"/>
          </p:cNvSpPr>
          <p:nvPr>
            <p:ph type="body" sz="quarter" idx="28" hasCustomPrompt="1"/>
          </p:nvPr>
        </p:nvSpPr>
        <p:spPr>
          <a:xfrm>
            <a:off x="29390710" y="17579834"/>
            <a:ext cx="13581061" cy="861752"/>
          </a:xfrm>
          <a:prstGeom prst="rect">
            <a:avLst/>
          </a:prstGeom>
        </p:spPr>
        <p:txBody>
          <a:bodyPr wrap="square" lIns="228589" tIns="228589" rIns="228589" bIns="228589">
            <a:spAutoFit/>
          </a:bodyPr>
          <a:lstStyle>
            <a:lvl1pPr marL="0" indent="0">
              <a:buNone/>
              <a:defRPr sz="2600">
                <a:solidFill>
                  <a:schemeClr val="tx1"/>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9" name="Text Placeholder 5"/>
          <p:cNvSpPr>
            <a:spLocks noGrp="1"/>
          </p:cNvSpPr>
          <p:nvPr>
            <p:ph type="body" sz="quarter" idx="29" hasCustomPrompt="1"/>
          </p:nvPr>
        </p:nvSpPr>
        <p:spPr>
          <a:xfrm>
            <a:off x="29395741" y="25268141"/>
            <a:ext cx="13576029"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tx1"/>
                </a:solidFill>
              </a:defRPr>
            </a:lvl1pPr>
          </a:lstStyle>
          <a:p>
            <a:pPr lvl="0"/>
            <a:r>
              <a:rPr lang="en-US" dirty="0" smtClean="0"/>
              <a:t>(click to add)  ACKNOWLEDGEMENTS  or  CONTACT</a:t>
            </a:r>
            <a:endParaRPr lang="en-US" dirty="0"/>
          </a:p>
        </p:txBody>
      </p:sp>
      <p:sp>
        <p:nvSpPr>
          <p:cNvPr id="30" name="Text Placeholder 3"/>
          <p:cNvSpPr>
            <a:spLocks noGrp="1"/>
          </p:cNvSpPr>
          <p:nvPr>
            <p:ph type="body" sz="quarter" idx="30" hasCustomPrompt="1"/>
          </p:nvPr>
        </p:nvSpPr>
        <p:spPr>
          <a:xfrm>
            <a:off x="29395742" y="26048371"/>
            <a:ext cx="13581061" cy="861752"/>
          </a:xfrm>
          <a:prstGeom prst="rect">
            <a:avLst/>
          </a:prstGeom>
        </p:spPr>
        <p:txBody>
          <a:bodyPr wrap="square" lIns="228589" tIns="228589" rIns="228589" bIns="228589">
            <a:spAutoFit/>
          </a:bodyPr>
          <a:lstStyle>
            <a:lvl1pPr marL="0" indent="0">
              <a:buNone/>
              <a:defRPr sz="2600">
                <a:solidFill>
                  <a:schemeClr val="tx1"/>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34" name="Text Placeholder 76"/>
          <p:cNvSpPr>
            <a:spLocks noGrp="1"/>
          </p:cNvSpPr>
          <p:nvPr>
            <p:ph type="body" sz="quarter" idx="150" hasCustomPrompt="1"/>
          </p:nvPr>
        </p:nvSpPr>
        <p:spPr>
          <a:xfrm>
            <a:off x="5932593" y="3721583"/>
            <a:ext cx="31998968" cy="811493"/>
          </a:xfrm>
          <a:prstGeom prst="rect">
            <a:avLst/>
          </a:prstGeom>
        </p:spPr>
        <p:txBody>
          <a:bodyPr>
            <a:normAutofit/>
          </a:bodyPr>
          <a:lstStyle>
            <a:lvl1pPr marL="0" indent="0" algn="ctr">
              <a:buFontTx/>
              <a:buNone/>
              <a:defRPr sz="4400">
                <a:solidFill>
                  <a:schemeClr val="tx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affiliations</a:t>
            </a:r>
            <a:endParaRPr lang="en-US" dirty="0"/>
          </a:p>
        </p:txBody>
      </p:sp>
      <p:sp>
        <p:nvSpPr>
          <p:cNvPr id="35" name="Text Placeholder 76"/>
          <p:cNvSpPr>
            <a:spLocks noGrp="1"/>
          </p:cNvSpPr>
          <p:nvPr>
            <p:ph type="body" sz="quarter" idx="151" hasCustomPrompt="1"/>
          </p:nvPr>
        </p:nvSpPr>
        <p:spPr>
          <a:xfrm>
            <a:off x="5932593" y="2783331"/>
            <a:ext cx="31998968" cy="1280160"/>
          </a:xfrm>
          <a:prstGeom prst="rect">
            <a:avLst/>
          </a:prstGeom>
        </p:spPr>
        <p:txBody>
          <a:bodyPr anchor="t" anchorCtr="1">
            <a:normAutofit/>
          </a:bodyPr>
          <a:lstStyle>
            <a:lvl1pPr marL="0" indent="0" algn="ctr">
              <a:buFontTx/>
              <a:buNone/>
              <a:defRPr sz="6000" b="1">
                <a:solidFill>
                  <a:schemeClr val="tx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36" name="Text Placeholder 76"/>
          <p:cNvSpPr>
            <a:spLocks noGrp="1"/>
          </p:cNvSpPr>
          <p:nvPr>
            <p:ph type="body" sz="quarter" idx="153" hasCustomPrompt="1"/>
          </p:nvPr>
        </p:nvSpPr>
        <p:spPr>
          <a:xfrm>
            <a:off x="5932593" y="580113"/>
            <a:ext cx="31998968" cy="1637973"/>
          </a:xfrm>
          <a:prstGeom prst="rect">
            <a:avLst/>
          </a:prstGeom>
        </p:spPr>
        <p:txBody>
          <a:bodyPr anchor="t" anchorCtr="1">
            <a:normAutofit/>
          </a:bodyPr>
          <a:lstStyle>
            <a:lvl1pPr marL="0" indent="0" algn="ctr">
              <a:buFontTx/>
              <a:buNone/>
              <a:defRPr sz="11500" b="1">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Wide center colum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04188" y="5582573"/>
            <a:ext cx="10056813" cy="846363"/>
          </a:xfrm>
          <a:prstGeom prst="rect">
            <a:avLst/>
          </a:prstGeom>
        </p:spPr>
        <p:txBody>
          <a:bodyPr wrap="square" lIns="228589" tIns="228589" rIns="228589" bIns="228589">
            <a:spAutoFit/>
          </a:bodyPr>
          <a:lstStyle>
            <a:lvl1pPr marL="0" indent="0">
              <a:buNone/>
              <a:defRPr sz="2500">
                <a:solidFill>
                  <a:schemeClr val="tx1"/>
                </a:solidFill>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6" name="Text Placeholder 5"/>
          <p:cNvSpPr>
            <a:spLocks noGrp="1"/>
          </p:cNvSpPr>
          <p:nvPr>
            <p:ph type="body" sz="quarter" idx="11" hasCustomPrompt="1"/>
          </p:nvPr>
        </p:nvSpPr>
        <p:spPr>
          <a:xfrm>
            <a:off x="922341" y="4719215"/>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tx1"/>
                </a:solidFill>
              </a:defRPr>
            </a:lvl1pPr>
          </a:lstStyle>
          <a:p>
            <a:pPr lvl="0"/>
            <a:r>
              <a:rPr lang="en-US" dirty="0" smtClean="0"/>
              <a:t>(click to add) INTRODUCTION or ABSTRACT</a:t>
            </a:r>
            <a:endParaRPr lang="en-US" dirty="0"/>
          </a:p>
        </p:txBody>
      </p:sp>
      <p:sp>
        <p:nvSpPr>
          <p:cNvPr id="19" name="Text Placeholder 3"/>
          <p:cNvSpPr>
            <a:spLocks noGrp="1"/>
          </p:cNvSpPr>
          <p:nvPr>
            <p:ph type="body" sz="quarter" idx="19" hasCustomPrompt="1"/>
          </p:nvPr>
        </p:nvSpPr>
        <p:spPr>
          <a:xfrm>
            <a:off x="902598" y="14414110"/>
            <a:ext cx="10058400" cy="846363"/>
          </a:xfrm>
          <a:prstGeom prst="rect">
            <a:avLst/>
          </a:prstGeom>
        </p:spPr>
        <p:txBody>
          <a:bodyPr wrap="square" lIns="228589" tIns="228589" rIns="228589" bIns="228589">
            <a:spAutoFit/>
          </a:bodyPr>
          <a:lstStyle>
            <a:lvl1pPr marL="0" indent="0">
              <a:buNone/>
              <a:defRPr sz="2500">
                <a:solidFill>
                  <a:schemeClr val="tx1"/>
                </a:solidFill>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0" name="Text Placeholder 5"/>
          <p:cNvSpPr>
            <a:spLocks noGrp="1"/>
          </p:cNvSpPr>
          <p:nvPr>
            <p:ph type="body" sz="quarter" idx="20" hasCustomPrompt="1"/>
          </p:nvPr>
        </p:nvSpPr>
        <p:spPr>
          <a:xfrm>
            <a:off x="922339" y="13582861"/>
            <a:ext cx="10050462"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tx1"/>
                </a:solidFill>
              </a:defRPr>
            </a:lvl1pPr>
          </a:lstStyle>
          <a:p>
            <a:pPr lvl="0"/>
            <a:r>
              <a:rPr lang="en-US" dirty="0" smtClean="0"/>
              <a:t>(click to add)  OBJECTIVES</a:t>
            </a:r>
            <a:endParaRPr lang="en-US" dirty="0"/>
          </a:p>
        </p:txBody>
      </p:sp>
      <p:sp>
        <p:nvSpPr>
          <p:cNvPr id="21" name="Text Placeholder 3"/>
          <p:cNvSpPr>
            <a:spLocks noGrp="1"/>
          </p:cNvSpPr>
          <p:nvPr>
            <p:ph type="body" sz="quarter" idx="21" hasCustomPrompt="1"/>
          </p:nvPr>
        </p:nvSpPr>
        <p:spPr>
          <a:xfrm>
            <a:off x="11587163" y="5574635"/>
            <a:ext cx="20720048" cy="846363"/>
          </a:xfrm>
          <a:prstGeom prst="rect">
            <a:avLst/>
          </a:prstGeom>
        </p:spPr>
        <p:txBody>
          <a:bodyPr wrap="square" lIns="228589" tIns="228589" rIns="228589" bIns="228589">
            <a:spAutoFit/>
          </a:bodyPr>
          <a:lstStyle>
            <a:lvl1pPr marL="0" indent="0">
              <a:buNone/>
              <a:defRPr sz="2500">
                <a:solidFill>
                  <a:schemeClr val="tx1"/>
                </a:solidFill>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2" name="Text Placeholder 5"/>
          <p:cNvSpPr>
            <a:spLocks noGrp="1"/>
          </p:cNvSpPr>
          <p:nvPr>
            <p:ph type="body" sz="quarter" idx="22" hasCustomPrompt="1"/>
          </p:nvPr>
        </p:nvSpPr>
        <p:spPr>
          <a:xfrm>
            <a:off x="11587164" y="4719215"/>
            <a:ext cx="20720050"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tx1"/>
                </a:solidFill>
              </a:defRPr>
            </a:lvl1pPr>
          </a:lstStyle>
          <a:p>
            <a:pPr lvl="0"/>
            <a:r>
              <a:rPr lang="en-US" dirty="0" smtClean="0"/>
              <a:t>(click to add)  MATERIALS &amp; METHODS</a:t>
            </a:r>
            <a:endParaRPr lang="en-US" dirty="0"/>
          </a:p>
        </p:txBody>
      </p:sp>
      <p:sp>
        <p:nvSpPr>
          <p:cNvPr id="23" name="Text Placeholder 3"/>
          <p:cNvSpPr>
            <a:spLocks noGrp="1"/>
          </p:cNvSpPr>
          <p:nvPr>
            <p:ph type="body" sz="quarter" idx="23" hasCustomPrompt="1"/>
          </p:nvPr>
        </p:nvSpPr>
        <p:spPr>
          <a:xfrm>
            <a:off x="11587164" y="21266886"/>
            <a:ext cx="20720050" cy="846363"/>
          </a:xfrm>
          <a:prstGeom prst="rect">
            <a:avLst/>
          </a:prstGeom>
        </p:spPr>
        <p:txBody>
          <a:bodyPr wrap="square" lIns="228589" tIns="228589" rIns="228589" bIns="228589">
            <a:spAutoFit/>
          </a:bodyPr>
          <a:lstStyle>
            <a:lvl1pPr marL="0" indent="0">
              <a:buNone/>
              <a:defRPr sz="2500">
                <a:solidFill>
                  <a:schemeClr val="tx1"/>
                </a:solidFill>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4" name="Text Placeholder 5"/>
          <p:cNvSpPr>
            <a:spLocks noGrp="1"/>
          </p:cNvSpPr>
          <p:nvPr>
            <p:ph type="body" sz="quarter" idx="24" hasCustomPrompt="1"/>
          </p:nvPr>
        </p:nvSpPr>
        <p:spPr>
          <a:xfrm>
            <a:off x="11587162" y="20445094"/>
            <a:ext cx="20720050"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tx1"/>
                </a:solidFill>
              </a:defRPr>
            </a:lvl1pPr>
          </a:lstStyle>
          <a:p>
            <a:pPr lvl="0"/>
            <a:r>
              <a:rPr lang="en-US" dirty="0" smtClean="0"/>
              <a:t>(click to add)  RESULTS</a:t>
            </a:r>
            <a:endParaRPr lang="en-US" dirty="0"/>
          </a:p>
        </p:txBody>
      </p:sp>
      <p:sp>
        <p:nvSpPr>
          <p:cNvPr id="25" name="Text Placeholder 5"/>
          <p:cNvSpPr>
            <a:spLocks noGrp="1"/>
          </p:cNvSpPr>
          <p:nvPr>
            <p:ph type="body" sz="quarter" idx="25" hasCustomPrompt="1"/>
          </p:nvPr>
        </p:nvSpPr>
        <p:spPr>
          <a:xfrm>
            <a:off x="32905536" y="4719215"/>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tx1"/>
                </a:solidFill>
              </a:defRPr>
            </a:lvl1pPr>
          </a:lstStyle>
          <a:p>
            <a:pPr lvl="0"/>
            <a:r>
              <a:rPr lang="en-US" dirty="0" smtClean="0"/>
              <a:t>(click to add) CONCLUSIONS</a:t>
            </a:r>
            <a:endParaRPr lang="en-US" dirty="0"/>
          </a:p>
        </p:txBody>
      </p:sp>
      <p:sp>
        <p:nvSpPr>
          <p:cNvPr id="26" name="Text Placeholder 3"/>
          <p:cNvSpPr>
            <a:spLocks noGrp="1"/>
          </p:cNvSpPr>
          <p:nvPr>
            <p:ph type="body" sz="quarter" idx="26" hasCustomPrompt="1"/>
          </p:nvPr>
        </p:nvSpPr>
        <p:spPr>
          <a:xfrm>
            <a:off x="32905536" y="5582573"/>
            <a:ext cx="10047018" cy="846363"/>
          </a:xfrm>
          <a:prstGeom prst="rect">
            <a:avLst/>
          </a:prstGeom>
        </p:spPr>
        <p:txBody>
          <a:bodyPr wrap="square" lIns="228589" tIns="228589" rIns="228589" bIns="228589">
            <a:spAutoFit/>
          </a:bodyPr>
          <a:lstStyle>
            <a:lvl1pPr marL="0" indent="0">
              <a:buNone/>
              <a:defRPr sz="2500">
                <a:solidFill>
                  <a:schemeClr val="tx1"/>
                </a:solidFill>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7" name="Text Placeholder 5"/>
          <p:cNvSpPr>
            <a:spLocks noGrp="1"/>
          </p:cNvSpPr>
          <p:nvPr>
            <p:ph type="body" sz="quarter" idx="27" hasCustomPrompt="1"/>
          </p:nvPr>
        </p:nvSpPr>
        <p:spPr>
          <a:xfrm>
            <a:off x="32905536" y="13643086"/>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tx1"/>
                </a:solidFill>
              </a:defRPr>
            </a:lvl1pPr>
          </a:lstStyle>
          <a:p>
            <a:pPr lvl="0"/>
            <a:r>
              <a:rPr lang="en-US" dirty="0" smtClean="0"/>
              <a:t>(click to add) REFERENCES</a:t>
            </a:r>
            <a:endParaRPr lang="en-US" dirty="0"/>
          </a:p>
        </p:txBody>
      </p:sp>
      <p:sp>
        <p:nvSpPr>
          <p:cNvPr id="28" name="Text Placeholder 3"/>
          <p:cNvSpPr>
            <a:spLocks noGrp="1"/>
          </p:cNvSpPr>
          <p:nvPr>
            <p:ph type="body" sz="quarter" idx="28" hasCustomPrompt="1"/>
          </p:nvPr>
        </p:nvSpPr>
        <p:spPr>
          <a:xfrm>
            <a:off x="32905536" y="14381750"/>
            <a:ext cx="10052050" cy="846363"/>
          </a:xfrm>
          <a:prstGeom prst="rect">
            <a:avLst/>
          </a:prstGeom>
        </p:spPr>
        <p:txBody>
          <a:bodyPr wrap="square" lIns="228589" tIns="228589" rIns="228589" bIns="228589">
            <a:spAutoFit/>
          </a:bodyPr>
          <a:lstStyle>
            <a:lvl1pPr marL="0" indent="0">
              <a:buNone/>
              <a:defRPr sz="2500">
                <a:solidFill>
                  <a:schemeClr val="tx1"/>
                </a:solidFill>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9" name="Text Placeholder 5"/>
          <p:cNvSpPr>
            <a:spLocks noGrp="1"/>
          </p:cNvSpPr>
          <p:nvPr>
            <p:ph type="body" sz="quarter" idx="29" hasCustomPrompt="1"/>
          </p:nvPr>
        </p:nvSpPr>
        <p:spPr>
          <a:xfrm>
            <a:off x="32905536" y="25040224"/>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tx1"/>
                </a:solidFill>
              </a:defRPr>
            </a:lvl1pPr>
          </a:lstStyle>
          <a:p>
            <a:pPr lvl="0"/>
            <a:r>
              <a:rPr lang="en-US" dirty="0" smtClean="0"/>
              <a:t>(click to add)  ACKNOWLEDGEMENTS or CONTACT</a:t>
            </a:r>
            <a:endParaRPr lang="en-US" dirty="0"/>
          </a:p>
        </p:txBody>
      </p:sp>
      <p:sp>
        <p:nvSpPr>
          <p:cNvPr id="30" name="Text Placeholder 3"/>
          <p:cNvSpPr>
            <a:spLocks noGrp="1"/>
          </p:cNvSpPr>
          <p:nvPr>
            <p:ph type="body" sz="quarter" idx="30" hasCustomPrompt="1"/>
          </p:nvPr>
        </p:nvSpPr>
        <p:spPr>
          <a:xfrm>
            <a:off x="32905536" y="25807122"/>
            <a:ext cx="10052050" cy="846363"/>
          </a:xfrm>
          <a:prstGeom prst="rect">
            <a:avLst/>
          </a:prstGeom>
        </p:spPr>
        <p:txBody>
          <a:bodyPr wrap="square" lIns="228589" tIns="228589" rIns="228589" bIns="228589">
            <a:spAutoFit/>
          </a:bodyPr>
          <a:lstStyle>
            <a:lvl1pPr marL="0" indent="0">
              <a:buNone/>
              <a:defRPr sz="2500">
                <a:solidFill>
                  <a:schemeClr val="tx1"/>
                </a:solidFill>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34" name="Text Placeholder 76"/>
          <p:cNvSpPr>
            <a:spLocks noGrp="1"/>
          </p:cNvSpPr>
          <p:nvPr>
            <p:ph type="body" sz="quarter" idx="150" hasCustomPrompt="1"/>
          </p:nvPr>
        </p:nvSpPr>
        <p:spPr>
          <a:xfrm>
            <a:off x="5932593" y="3721583"/>
            <a:ext cx="31998968" cy="811493"/>
          </a:xfrm>
          <a:prstGeom prst="rect">
            <a:avLst/>
          </a:prstGeom>
        </p:spPr>
        <p:txBody>
          <a:bodyPr>
            <a:normAutofit/>
          </a:bodyPr>
          <a:lstStyle>
            <a:lvl1pPr marL="0" indent="0" algn="ctr">
              <a:buFontTx/>
              <a:buNone/>
              <a:defRPr sz="4400">
                <a:solidFill>
                  <a:schemeClr val="tx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affiliations</a:t>
            </a:r>
            <a:endParaRPr lang="en-US" dirty="0"/>
          </a:p>
        </p:txBody>
      </p:sp>
      <p:sp>
        <p:nvSpPr>
          <p:cNvPr id="35" name="Text Placeholder 76"/>
          <p:cNvSpPr>
            <a:spLocks noGrp="1"/>
          </p:cNvSpPr>
          <p:nvPr>
            <p:ph type="body" sz="quarter" idx="151" hasCustomPrompt="1"/>
          </p:nvPr>
        </p:nvSpPr>
        <p:spPr>
          <a:xfrm>
            <a:off x="5932593" y="2783331"/>
            <a:ext cx="31998968" cy="1280160"/>
          </a:xfrm>
          <a:prstGeom prst="rect">
            <a:avLst/>
          </a:prstGeom>
        </p:spPr>
        <p:txBody>
          <a:bodyPr anchor="t" anchorCtr="1">
            <a:normAutofit/>
          </a:bodyPr>
          <a:lstStyle>
            <a:lvl1pPr marL="0" indent="0" algn="ctr">
              <a:buFontTx/>
              <a:buNone/>
              <a:defRPr sz="6000" b="1">
                <a:solidFill>
                  <a:schemeClr val="tx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36" name="Text Placeholder 76"/>
          <p:cNvSpPr>
            <a:spLocks noGrp="1"/>
          </p:cNvSpPr>
          <p:nvPr>
            <p:ph type="body" sz="quarter" idx="153" hasCustomPrompt="1"/>
          </p:nvPr>
        </p:nvSpPr>
        <p:spPr>
          <a:xfrm>
            <a:off x="5932593" y="580113"/>
            <a:ext cx="31998968" cy="1637973"/>
          </a:xfrm>
          <a:prstGeom prst="rect">
            <a:avLst/>
          </a:prstGeom>
        </p:spPr>
        <p:txBody>
          <a:bodyPr anchor="t" anchorCtr="1">
            <a:normAutofit/>
          </a:bodyPr>
          <a:lstStyle>
            <a:lvl1pPr marL="0" indent="0" algn="ctr">
              <a:buFontTx/>
              <a:buNone/>
              <a:defRPr sz="11500" b="1">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image" Target="../media/image2.wmf"/><Relationship Id="rId12" Type="http://schemas.openxmlformats.org/officeDocument/2006/relationships/oleObject" Target="../embeddings/oleObject3.bin"/><Relationship Id="rId13" Type="http://schemas.openxmlformats.org/officeDocument/2006/relationships/image" Target="../media/image3.wmf"/><Relationship Id="rId14" Type="http://schemas.openxmlformats.org/officeDocument/2006/relationships/image" Target="../media/image9.png"/><Relationship Id="rId15" Type="http://schemas.openxmlformats.org/officeDocument/2006/relationships/oleObject" Target="../embeddings/oleObject4.bin"/><Relationship Id="rId16" Type="http://schemas.openxmlformats.org/officeDocument/2006/relationships/image" Target="../media/image4.wmf"/><Relationship Id="rId17" Type="http://schemas.openxmlformats.org/officeDocument/2006/relationships/hyperlink" Target="http://www.facebook.com/pages/PosterPresentationscom/217914411419?v=app_4949752878&amp;ref=ts" TargetMode="External"/><Relationship Id="rId18" Type="http://schemas.openxmlformats.org/officeDocument/2006/relationships/image" Target="../media/image10.jpeg"/><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vmlDrawing" Target="../drawings/vmlDrawing1.vml"/><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7.png"/><Relationship Id="rId7" Type="http://schemas.openxmlformats.org/officeDocument/2006/relationships/image" Target="../media/image8.png"/><Relationship Id="rId8" Type="http://schemas.openxmlformats.org/officeDocument/2006/relationships/oleObject" Target="../embeddings/oleObject1.bin"/><Relationship Id="rId9" Type="http://schemas.openxmlformats.org/officeDocument/2006/relationships/image" Target="../media/image1.wmf"/><Relationship Id="rId10" Type="http://schemas.openxmlformats.org/officeDocument/2006/relationships/oleObject" Target="../embeddings/oleObject2.bin"/></Relationships>
</file>

<file path=ppt/slideMasters/_rels/slideMaster2.xml.rels><?xml version="1.0" encoding="UTF-8" standalone="yes"?>
<Relationships xmlns="http://schemas.openxmlformats.org/package/2006/relationships"><Relationship Id="rId11" Type="http://schemas.openxmlformats.org/officeDocument/2006/relationships/image" Target="../media/image5.png"/><Relationship Id="rId12" Type="http://schemas.openxmlformats.org/officeDocument/2006/relationships/image" Target="../media/image6.png"/><Relationship Id="rId13" Type="http://schemas.openxmlformats.org/officeDocument/2006/relationships/image" Target="../media/image7.png"/><Relationship Id="rId14" Type="http://schemas.openxmlformats.org/officeDocument/2006/relationships/image" Target="../media/image8.png"/><Relationship Id="rId15" Type="http://schemas.openxmlformats.org/officeDocument/2006/relationships/oleObject" Target="../embeddings/oleObject7.bin"/><Relationship Id="rId16" Type="http://schemas.openxmlformats.org/officeDocument/2006/relationships/image" Target="../media/image1.wmf"/><Relationship Id="rId17" Type="http://schemas.openxmlformats.org/officeDocument/2006/relationships/oleObject" Target="../embeddings/oleObject8.bin"/><Relationship Id="rId18" Type="http://schemas.openxmlformats.org/officeDocument/2006/relationships/image" Target="../media/image2.wmf"/><Relationship Id="rId1" Type="http://schemas.openxmlformats.org/officeDocument/2006/relationships/slideLayout" Target="../slideLayouts/slideLayout2.xml"/><Relationship Id="rId2" Type="http://schemas.openxmlformats.org/officeDocument/2006/relationships/theme" Target="../theme/theme2.xml"/><Relationship Id="rId3" Type="http://schemas.openxmlformats.org/officeDocument/2006/relationships/vmlDrawing" Target="../drawings/vmlDrawing2.vml"/><Relationship Id="rId4" Type="http://schemas.openxmlformats.org/officeDocument/2006/relationships/oleObject" Target="../embeddings/oleObject5.bin"/><Relationship Id="rId5" Type="http://schemas.openxmlformats.org/officeDocument/2006/relationships/image" Target="../media/image3.wmf"/><Relationship Id="rId6" Type="http://schemas.openxmlformats.org/officeDocument/2006/relationships/image" Target="../media/image9.png"/><Relationship Id="rId7" Type="http://schemas.openxmlformats.org/officeDocument/2006/relationships/oleObject" Target="../embeddings/oleObject6.bin"/><Relationship Id="rId8" Type="http://schemas.openxmlformats.org/officeDocument/2006/relationships/image" Target="../media/image4.wmf"/><Relationship Id="rId9" Type="http://schemas.openxmlformats.org/officeDocument/2006/relationships/hyperlink" Target="http://www.facebook.com/pages/PosterPresentationscom/217914411419?v=app_4949752878&amp;ref=ts" TargetMode="External"/><Relationship Id="rId10" Type="http://schemas.openxmlformats.org/officeDocument/2006/relationships/image" Target="../media/image10.jpeg"/></Relationships>
</file>

<file path=ppt/slideMasters/_rels/slideMaster3.xml.rels><?xml version="1.0" encoding="UTF-8" standalone="yes"?>
<Relationships xmlns="http://schemas.openxmlformats.org/package/2006/relationships"><Relationship Id="rId11" Type="http://schemas.openxmlformats.org/officeDocument/2006/relationships/image" Target="../media/image5.png"/><Relationship Id="rId12" Type="http://schemas.openxmlformats.org/officeDocument/2006/relationships/image" Target="../media/image6.png"/><Relationship Id="rId13" Type="http://schemas.openxmlformats.org/officeDocument/2006/relationships/image" Target="../media/image7.png"/><Relationship Id="rId14" Type="http://schemas.openxmlformats.org/officeDocument/2006/relationships/image" Target="../media/image8.png"/><Relationship Id="rId15" Type="http://schemas.openxmlformats.org/officeDocument/2006/relationships/oleObject" Target="../embeddings/oleObject11.bin"/><Relationship Id="rId16" Type="http://schemas.openxmlformats.org/officeDocument/2006/relationships/image" Target="../media/image1.wmf"/><Relationship Id="rId17" Type="http://schemas.openxmlformats.org/officeDocument/2006/relationships/oleObject" Target="../embeddings/oleObject12.bin"/><Relationship Id="rId18" Type="http://schemas.openxmlformats.org/officeDocument/2006/relationships/image" Target="../media/image2.wmf"/><Relationship Id="rId1" Type="http://schemas.openxmlformats.org/officeDocument/2006/relationships/slideLayout" Target="../slideLayouts/slideLayout3.xml"/><Relationship Id="rId2" Type="http://schemas.openxmlformats.org/officeDocument/2006/relationships/theme" Target="../theme/theme3.xml"/><Relationship Id="rId3" Type="http://schemas.openxmlformats.org/officeDocument/2006/relationships/vmlDrawing" Target="../drawings/vmlDrawing3.vml"/><Relationship Id="rId4" Type="http://schemas.openxmlformats.org/officeDocument/2006/relationships/oleObject" Target="../embeddings/oleObject9.bin"/><Relationship Id="rId5" Type="http://schemas.openxmlformats.org/officeDocument/2006/relationships/image" Target="../media/image3.wmf"/><Relationship Id="rId6" Type="http://schemas.openxmlformats.org/officeDocument/2006/relationships/image" Target="../media/image9.png"/><Relationship Id="rId7" Type="http://schemas.openxmlformats.org/officeDocument/2006/relationships/oleObject" Target="../embeddings/oleObject10.bin"/><Relationship Id="rId8" Type="http://schemas.openxmlformats.org/officeDocument/2006/relationships/image" Target="../media/image4.wmf"/><Relationship Id="rId9" Type="http://schemas.openxmlformats.org/officeDocument/2006/relationships/hyperlink" Target="http://www.facebook.com/pages/PosterPresentationscom/217914411419?v=app_4949752878&amp;ref=ts" TargetMode="External"/><Relationship Id="rId10" Type="http://schemas.openxmlformats.org/officeDocument/2006/relationships/image" Target="../media/image10.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Rounded Rectangle 1"/>
          <p:cNvSpPr/>
          <p:nvPr userDrawn="1"/>
        </p:nvSpPr>
        <p:spPr>
          <a:xfrm>
            <a:off x="446073" y="4639113"/>
            <a:ext cx="10058400" cy="26490913"/>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ounded Rectangle 39"/>
          <p:cNvSpPr/>
          <p:nvPr userDrawn="1"/>
        </p:nvSpPr>
        <p:spPr>
          <a:xfrm>
            <a:off x="11428937" y="4639110"/>
            <a:ext cx="10058400" cy="26490913"/>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ounded Rectangle 41"/>
          <p:cNvSpPr/>
          <p:nvPr userDrawn="1"/>
        </p:nvSpPr>
        <p:spPr>
          <a:xfrm>
            <a:off x="22411801" y="4639111"/>
            <a:ext cx="10058400" cy="26490913"/>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ounded Rectangle 63"/>
          <p:cNvSpPr/>
          <p:nvPr userDrawn="1"/>
        </p:nvSpPr>
        <p:spPr>
          <a:xfrm>
            <a:off x="33394664" y="4639112"/>
            <a:ext cx="10058400" cy="26490913"/>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0" name="Group 29"/>
          <p:cNvGrpSpPr/>
          <p:nvPr userDrawn="1"/>
        </p:nvGrpSpPr>
        <p:grpSpPr>
          <a:xfrm>
            <a:off x="-11225189" y="-1"/>
            <a:ext cx="11018865" cy="32918401"/>
            <a:chOff x="-11225189" y="-1"/>
            <a:chExt cx="11018865" cy="32918401"/>
          </a:xfrm>
        </p:grpSpPr>
        <p:sp>
          <p:nvSpPr>
            <p:cNvPr id="31" name="Rectangle 30"/>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smtClean="0">
                  <a:solidFill>
                    <a:srgbClr val="FF0000"/>
                  </a:solidFill>
                  <a:latin typeface="Trebuchet MS" pitchFamily="34" charset="0"/>
                </a:rPr>
                <a:t>(—THIS SIDEBAR DOES NOT PRINT—)</a:t>
              </a:r>
              <a:endParaRPr lang="en-US" sz="3200" b="1" spc="600"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DESIGN</a:t>
              </a:r>
              <a:r>
                <a:rPr lang="en-US" sz="4000" b="1" spc="600" baseline="0" dirty="0" smtClean="0">
                  <a:solidFill>
                    <a:schemeClr val="bg1"/>
                  </a:solidFill>
                  <a:latin typeface="Trebuchet MS" pitchFamily="34" charset="0"/>
                </a:rPr>
                <a:t> </a:t>
              </a:r>
              <a:r>
                <a:rPr lang="en-US" sz="4000" b="1" spc="600" dirty="0" smtClean="0">
                  <a:solidFill>
                    <a:schemeClr val="bg1"/>
                  </a:solidFill>
                  <a:latin typeface="Trebuchet MS" pitchFamily="34" charset="0"/>
                </a:rPr>
                <a:t>GUIDE</a:t>
              </a:r>
            </a:p>
            <a:p>
              <a:pPr algn="ctr"/>
              <a:endParaRPr lang="en-US" sz="2800" b="1" dirty="0" smtClean="0">
                <a:latin typeface="Trebuchet MS" pitchFamily="34" charset="0"/>
              </a:endParaRPr>
            </a:p>
            <a:p>
              <a:pPr defTabSz="3765639"/>
              <a:r>
                <a:rPr lang="en-US" sz="2800" i="0" dirty="0" smtClean="0">
                  <a:latin typeface="Trebuchet MS" pitchFamily="34" charset="0"/>
                </a:rPr>
                <a:t>This PowerPoint</a:t>
              </a:r>
              <a:r>
                <a:rPr lang="en-US" sz="2800" i="0" baseline="0" dirty="0" smtClean="0">
                  <a:latin typeface="Trebuchet MS" pitchFamily="34" charset="0"/>
                </a:rPr>
                <a:t> </a:t>
              </a:r>
              <a:r>
                <a:rPr lang="en-US" sz="2800" i="0" dirty="0" smtClean="0">
                  <a:latin typeface="Trebuchet MS" pitchFamily="34" charset="0"/>
                </a:rPr>
                <a:t>2007 template produces</a:t>
              </a:r>
              <a:r>
                <a:rPr lang="en-US" sz="2800" i="0" baseline="0" dirty="0" smtClean="0">
                  <a:latin typeface="Trebuchet MS" pitchFamily="34" charset="0"/>
                </a:rPr>
                <a:t> </a:t>
              </a:r>
              <a:r>
                <a:rPr lang="en-US" sz="2800" i="0" dirty="0" smtClean="0">
                  <a:latin typeface="Trebuchet MS" pitchFamily="34" charset="0"/>
                </a:rPr>
                <a:t>a 36”x48” presentation poster. </a:t>
              </a:r>
              <a:r>
                <a:rPr lang="en-US" sz="2800" dirty="0" smtClean="0">
                  <a:latin typeface="Trebuchet MS" pitchFamily="34" charset="0"/>
                </a:rPr>
                <a:t>You</a:t>
              </a:r>
              <a:r>
                <a:rPr lang="en-US" sz="2800" baseline="0" dirty="0" smtClean="0">
                  <a:latin typeface="Trebuchet MS" pitchFamily="34" charset="0"/>
                </a:rPr>
                <a:t> can u</a:t>
              </a:r>
              <a:r>
                <a:rPr lang="en-US" sz="2800" dirty="0" smtClean="0">
                  <a:latin typeface="Trebuchet MS" pitchFamily="34" charset="0"/>
                </a:rPr>
                <a:t>se</a:t>
              </a:r>
              <a:r>
                <a:rPr lang="en-US" sz="2800" baseline="0" dirty="0" smtClean="0">
                  <a:latin typeface="Trebuchet MS" pitchFamily="34" charset="0"/>
                </a:rPr>
                <a:t> it to create your research poster and </a:t>
              </a:r>
              <a:r>
                <a:rPr lang="en-US" sz="2800" dirty="0" smtClean="0">
                  <a:latin typeface="Trebuchet MS" pitchFamily="34" charset="0"/>
                </a:rPr>
                <a:t>save valuable time placing titles, subtitles,</a:t>
              </a:r>
              <a:r>
                <a:rPr lang="en-US" sz="2800" baseline="0" dirty="0" smtClean="0">
                  <a:latin typeface="Trebuchet MS" pitchFamily="34" charset="0"/>
                </a:rPr>
                <a:t> text, and graphics</a:t>
              </a:r>
              <a:r>
                <a:rPr lang="en-US" sz="2800" dirty="0" smtClean="0">
                  <a:latin typeface="Trebuchet MS" pitchFamily="34" charset="0"/>
                </a:rPr>
                <a:t>. </a:t>
              </a:r>
            </a:p>
            <a:p>
              <a:pPr defTabSz="3765639"/>
              <a:endParaRPr lang="en-US" sz="2800" dirty="0" smtClean="0">
                <a:latin typeface="Trebuchet MS" pitchFamily="34" charset="0"/>
              </a:endParaRPr>
            </a:p>
            <a:p>
              <a:pPr defTabSz="4389219"/>
              <a:r>
                <a:rPr lang="en-US" sz="2800" dirty="0" smtClean="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smtClean="0">
                  <a:solidFill>
                    <a:srgbClr val="FFC000"/>
                  </a:solidFill>
                  <a:latin typeface="Trebuchet MS" pitchFamily="34" charset="0"/>
                </a:rPr>
                <a:t>PosterPresentations.com</a:t>
              </a:r>
              <a:r>
                <a:rPr lang="en-US" sz="2800" b="1" dirty="0" smtClean="0">
                  <a:solidFill>
                    <a:schemeClr val="bg1"/>
                  </a:solidFill>
                  <a:latin typeface="Trebuchet MS" pitchFamily="34" charset="0"/>
                </a:rPr>
                <a:t> </a:t>
              </a:r>
              <a:r>
                <a:rPr lang="en-US" sz="2800" dirty="0" smtClean="0">
                  <a:solidFill>
                    <a:schemeClr val="bg1"/>
                  </a:solidFill>
                  <a:latin typeface="Trebuchet MS" pitchFamily="34" charset="0"/>
                </a:rPr>
                <a:t>and click on HELP DESK.</a:t>
              </a:r>
            </a:p>
            <a:p>
              <a:pPr defTabSz="4389219"/>
              <a:endParaRPr lang="en-US" sz="2800" dirty="0" smtClean="0">
                <a:latin typeface="Trebuchet MS" pitchFamily="34" charset="0"/>
              </a:endParaRPr>
            </a:p>
            <a:p>
              <a:pPr defTabSz="4389219"/>
              <a:r>
                <a:rPr lang="en-US" sz="2800" dirty="0" smtClean="0">
                  <a:solidFill>
                    <a:schemeClr val="bg1"/>
                  </a:solidFill>
                  <a:latin typeface="Trebuchet MS" pitchFamily="34" charset="0"/>
                </a:rPr>
                <a:t>When</a:t>
              </a:r>
              <a:r>
                <a:rPr lang="en-US" sz="2800" baseline="0" dirty="0" smtClean="0">
                  <a:solidFill>
                    <a:schemeClr val="bg1"/>
                  </a:solidFill>
                  <a:latin typeface="Trebuchet MS" pitchFamily="34" charset="0"/>
                </a:rPr>
                <a:t> you are ready to print your poster</a:t>
              </a:r>
              <a:r>
                <a:rPr lang="en-US" sz="2800" dirty="0" smtClean="0">
                  <a:solidFill>
                    <a:schemeClr val="bg1"/>
                  </a:solidFill>
                  <a:latin typeface="Trebuchet MS" pitchFamily="34" charset="0"/>
                </a:rPr>
                <a:t>,</a:t>
              </a:r>
              <a:r>
                <a:rPr lang="en-US" sz="2800" baseline="0" dirty="0" smtClean="0">
                  <a:solidFill>
                    <a:schemeClr val="bg1"/>
                  </a:solidFill>
                  <a:latin typeface="Trebuchet MS" pitchFamily="34" charset="0"/>
                </a:rPr>
                <a:t> go online to </a:t>
              </a:r>
              <a:r>
                <a:rPr lang="en-US" sz="2800" b="0" dirty="0" smtClean="0">
                  <a:solidFill>
                    <a:schemeClr val="bg1"/>
                  </a:solidFill>
                  <a:latin typeface="Trebuchet MS" pitchFamily="34" charset="0"/>
                </a:rPr>
                <a:t>PosterPresentations.com</a:t>
              </a:r>
              <a:r>
                <a:rPr lang="en-US" sz="2800" dirty="0" smtClean="0">
                  <a:solidFill>
                    <a:schemeClr val="bg1"/>
                  </a:solidFill>
                  <a:latin typeface="Trebuchet MS" pitchFamily="34" charset="0"/>
                </a:rPr>
                <a:t/>
              </a:r>
              <a:br>
                <a:rPr lang="en-US" sz="2800" dirty="0" smtClean="0">
                  <a:solidFill>
                    <a:schemeClr val="bg1"/>
                  </a:solidFill>
                  <a:latin typeface="Trebuchet MS" pitchFamily="34" charset="0"/>
                </a:rPr>
              </a:br>
              <a:endParaRPr lang="en-US" sz="2800" dirty="0" smtClean="0">
                <a:solidFill>
                  <a:schemeClr val="bg1"/>
                </a:solidFill>
                <a:latin typeface="Trebuchet MS" pitchFamily="34" charset="0"/>
              </a:endParaRPr>
            </a:p>
            <a:p>
              <a:pPr algn="l" defTabSz="3765639"/>
              <a:r>
                <a:rPr lang="en-US" sz="2800" b="0" dirty="0" smtClean="0">
                  <a:solidFill>
                    <a:schemeClr val="bg1"/>
                  </a:solidFill>
                  <a:latin typeface="Trebuchet MS" pitchFamily="34" charset="0"/>
                </a:rPr>
                <a:t>Need</a:t>
              </a:r>
              <a:r>
                <a:rPr lang="en-US" sz="2800" b="0" baseline="0" dirty="0" smtClean="0">
                  <a:solidFill>
                    <a:schemeClr val="bg1"/>
                  </a:solidFill>
                  <a:latin typeface="Trebuchet MS" pitchFamily="34" charset="0"/>
                </a:rPr>
                <a:t> assistance? Call us at </a:t>
              </a:r>
              <a:r>
                <a:rPr lang="en-US" sz="2800" b="0" dirty="0" smtClean="0">
                  <a:solidFill>
                    <a:srgbClr val="FFC000"/>
                  </a:solidFill>
                  <a:latin typeface="Trebuchet MS" pitchFamily="34" charset="0"/>
                </a:rPr>
                <a:t>1.510.649.3001</a:t>
              </a:r>
            </a:p>
            <a:p>
              <a:pPr algn="l" defTabSz="3765639"/>
              <a:endParaRPr lang="en-US" sz="3600" b="1" dirty="0" smtClean="0">
                <a:solidFill>
                  <a:srgbClr val="FFFF00"/>
                </a:solidFill>
                <a:latin typeface="Trebuchet MS" pitchFamily="34" charset="0"/>
              </a:endParaRPr>
            </a:p>
            <a:p>
              <a:pPr algn="ctr"/>
              <a:endParaRPr lang="en-US" sz="2400" b="1"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QUICK START</a:t>
              </a:r>
            </a:p>
            <a:p>
              <a:pPr algn="ctr"/>
              <a:endParaRPr lang="en-US" sz="32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Zoom in and out</a:t>
              </a:r>
            </a:p>
            <a:p>
              <a:pPr marL="1892300" indent="-1892300" algn="l" defTabSz="850900"/>
              <a:r>
                <a:rPr lang="en-US" sz="2400" b="0" baseline="0" dirty="0" smtClean="0">
                  <a:solidFill>
                    <a:schemeClr val="bg1"/>
                  </a:solidFill>
                  <a:latin typeface="Trebuchet MS" pitchFamily="34" charset="0"/>
                </a:rPr>
                <a:t>	</a:t>
              </a:r>
              <a:r>
                <a:rPr lang="en-US" sz="2400" b="0" baseline="0" dirty="0" smtClean="0">
                  <a:solidFill>
                    <a:schemeClr val="bg1">
                      <a:lumMod val="75000"/>
                    </a:schemeClr>
                  </a:solidFill>
                  <a:latin typeface="Trebuchet MS" pitchFamily="34" charset="0"/>
                </a:rPr>
                <a:t>As you work on your poster zoom in and out to the level that is more comfortable to you. </a:t>
              </a:r>
            </a:p>
            <a:p>
              <a:pPr marL="1892300" indent="-1892300" algn="l" defTabSz="850900"/>
              <a:r>
                <a:rPr lang="en-US" sz="2400" b="1" baseline="0" dirty="0" smtClean="0">
                  <a:solidFill>
                    <a:schemeClr val="bg1">
                      <a:lumMod val="75000"/>
                    </a:schemeClr>
                  </a:solidFill>
                  <a:latin typeface="Trebuchet MS" pitchFamily="34" charset="0"/>
                </a:rPr>
                <a:t>	</a:t>
              </a:r>
              <a:r>
                <a:rPr lang="en-US" sz="2400" b="0" baseline="0" dirty="0" smtClean="0">
                  <a:solidFill>
                    <a:schemeClr val="bg1">
                      <a:lumMod val="75000"/>
                    </a:schemeClr>
                  </a:solidFill>
                  <a:latin typeface="Trebuchet MS" pitchFamily="34" charset="0"/>
                </a:rPr>
                <a:t>Go to VIEW &gt; ZOOM.</a:t>
              </a:r>
            </a:p>
            <a:p>
              <a:pPr algn="l"/>
              <a:endParaRPr lang="en-US" sz="2800" b="0"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Title, Authors, and Affiliations</a:t>
              </a:r>
            </a:p>
            <a:p>
              <a:pPr algn="l"/>
              <a:r>
                <a:rPr lang="en-US" sz="2400" b="0" baseline="0" dirty="0" smtClean="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smtClean="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The font size of your title should be bigger than your name(s) and institution name(s).</a:t>
              </a:r>
            </a:p>
            <a:p>
              <a:pPr algn="l"/>
              <a:r>
                <a:rPr lang="en-US" sz="2800" b="1" baseline="0" dirty="0" smtClean="0">
                  <a:solidFill>
                    <a:schemeClr val="bg1"/>
                  </a:solidFill>
                  <a:latin typeface="Trebuchet MS" pitchFamily="34" charset="0"/>
                </a:rPr>
                <a:t/>
              </a:r>
              <a:br>
                <a:rPr lang="en-US" sz="2800" b="1" baseline="0" dirty="0" smtClean="0">
                  <a:solidFill>
                    <a:schemeClr val="bg1"/>
                  </a:solidFill>
                  <a:latin typeface="Trebuchet MS" pitchFamily="34" charset="0"/>
                </a:rPr>
              </a:br>
              <a:endParaRPr lang="en-US" sz="2800" b="1" dirty="0" smtClean="0">
                <a:solidFill>
                  <a:schemeClr val="bg1"/>
                </a:solidFill>
                <a:latin typeface="Trebuchet MS" pitchFamily="34" charset="0"/>
              </a:endParaRPr>
            </a:p>
            <a:p>
              <a:pPr algn="ctr"/>
              <a:endParaRPr lang="en-US" sz="2800" b="1" dirty="0" smtClean="0">
                <a:solidFill>
                  <a:srgbClr val="FFC000"/>
                </a:solidFill>
                <a:latin typeface="Trebuchet MS" pitchFamily="34" charset="0"/>
              </a:endParaRPr>
            </a:p>
            <a:p>
              <a:pPr algn="ctr"/>
              <a:endParaRPr lang="en-US" sz="2800" b="1" dirty="0" smtClean="0">
                <a:solidFill>
                  <a:srgbClr val="FFC000"/>
                </a:solidFill>
                <a:latin typeface="Trebuchet MS" pitchFamily="34" charset="0"/>
              </a:endParaRPr>
            </a:p>
            <a:p>
              <a:pPr algn="ctr"/>
              <a:r>
                <a:rPr lang="en-US" sz="3200" b="1" dirty="0" smtClean="0">
                  <a:solidFill>
                    <a:srgbClr val="FFC000"/>
                  </a:solidFill>
                  <a:latin typeface="Trebuchet MS" pitchFamily="34" charset="0"/>
                </a:rPr>
                <a:t>Adding Logos</a:t>
              </a:r>
              <a:r>
                <a:rPr lang="en-US" sz="3200" b="1" baseline="0" dirty="0" smtClean="0">
                  <a:solidFill>
                    <a:srgbClr val="FFC000"/>
                  </a:solidFill>
                  <a:latin typeface="Trebuchet MS" pitchFamily="34" charset="0"/>
                </a:rPr>
                <a:t> / Seals</a:t>
              </a:r>
            </a:p>
            <a:p>
              <a:pPr algn="l"/>
              <a:r>
                <a:rPr lang="en-US" sz="2400" b="0" baseline="0" dirty="0" smtClean="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spc="0"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See if your school’s logo is available on our free poster templates page.</a:t>
              </a:r>
            </a:p>
            <a:p>
              <a:pPr algn="l"/>
              <a:endParaRPr lang="en-US" sz="2400" b="0" baseline="0" dirty="0" smtClean="0">
                <a:latin typeface="Trebuchet MS" pitchFamily="34" charset="0"/>
              </a:endParaRPr>
            </a:p>
            <a:p>
              <a:pPr algn="ctr"/>
              <a:r>
                <a:rPr lang="en-US" sz="3200" b="1" baseline="0" dirty="0" smtClean="0">
                  <a:solidFill>
                    <a:srgbClr val="FFC000"/>
                  </a:solidFill>
                  <a:latin typeface="Trebuchet MS" pitchFamily="34" charset="0"/>
                </a:rPr>
                <a:t>Photographs / Graphics</a:t>
              </a:r>
            </a:p>
            <a:p>
              <a:pPr algn="l" defTabSz="977900"/>
              <a:r>
                <a:rPr lang="en-US" sz="2400" b="0" baseline="0" dirty="0" smtClean="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smtClean="0">
                  <a:solidFill>
                    <a:schemeClr val="bg1">
                      <a:lumMod val="75000"/>
                    </a:schemeClr>
                  </a:solidFill>
                  <a:latin typeface="Trebuchet MS" pitchFamily="34" charset="0"/>
                </a:rPr>
                <a:t>disproportionally.</a:t>
              </a:r>
            </a:p>
            <a:p>
              <a:pPr algn="l" defTabSz="977900"/>
              <a:endParaRPr lang="en-US" sz="2400" b="0" baseline="0" dirty="0" smtClean="0">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r>
                <a:rPr lang="en-US" sz="3200" b="1" baseline="0" dirty="0" smtClean="0">
                  <a:solidFill>
                    <a:srgbClr val="FFC000"/>
                  </a:solidFill>
                  <a:latin typeface="Trebuchet MS" pitchFamily="34" charset="0"/>
                </a:rPr>
                <a:t>Image Quality Check</a:t>
              </a:r>
            </a:p>
            <a:p>
              <a:pPr lvl="0" algn="l" defTabSz="977900"/>
              <a:r>
                <a:rPr lang="en-US" sz="2400" b="0" baseline="0" dirty="0" smtClean="0">
                  <a:solidFill>
                    <a:schemeClr val="bg1">
                      <a:lumMod val="75000"/>
                    </a:schemeClr>
                  </a:solidFill>
                  <a:latin typeface="Trebuchet MS" pitchFamily="34" charset="0"/>
                </a:rPr>
                <a:t>Zoom in and look at your images at 100% magnification. If they look good they will print well. </a:t>
              </a:r>
              <a:endParaRPr lang="en-US" sz="2800" b="0" dirty="0" smtClean="0">
                <a:latin typeface="Trebuchet MS" pitchFamily="34" charset="0"/>
              </a:endParaRPr>
            </a:p>
          </p:txBody>
        </p:sp>
        <p:cxnSp>
          <p:nvCxnSpPr>
            <p:cNvPr id="32" name="Straight Connector 31"/>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36" name="Picture 35"/>
            <p:cNvPicPr>
              <a:picLocks noChangeAspect="1"/>
            </p:cNvPicPr>
            <p:nvPr userDrawn="1"/>
          </p:nvPicPr>
          <p:blipFill>
            <a:blip r:embed="rId4"/>
            <a:stretch>
              <a:fillRect/>
            </a:stretch>
          </p:blipFill>
          <p:spPr>
            <a:xfrm>
              <a:off x="-10740740" y="10261718"/>
              <a:ext cx="1597666" cy="1201935"/>
            </a:xfrm>
            <a:prstGeom prst="rect">
              <a:avLst/>
            </a:prstGeom>
          </p:spPr>
        </p:pic>
        <p:pic>
          <p:nvPicPr>
            <p:cNvPr id="37" name="Picture 36"/>
            <p:cNvPicPr>
              <a:picLocks noChangeAspect="1"/>
            </p:cNvPicPr>
            <p:nvPr userDrawn="1"/>
          </p:nvPicPr>
          <p:blipFill>
            <a:blip r:embed="rId5"/>
            <a:stretch>
              <a:fillRect/>
            </a:stretch>
          </p:blipFill>
          <p:spPr>
            <a:xfrm>
              <a:off x="-10732765" y="15696927"/>
              <a:ext cx="9986808" cy="1053596"/>
            </a:xfrm>
            <a:prstGeom prst="rect">
              <a:avLst/>
            </a:prstGeom>
          </p:spPr>
        </p:pic>
        <p:grpSp>
          <p:nvGrpSpPr>
            <p:cNvPr id="38" name="Group 37"/>
            <p:cNvGrpSpPr/>
            <p:nvPr userDrawn="1"/>
          </p:nvGrpSpPr>
          <p:grpSpPr>
            <a:xfrm>
              <a:off x="-9744993" y="23540957"/>
              <a:ext cx="7531182" cy="2120439"/>
              <a:chOff x="-4470427" y="11016658"/>
              <a:chExt cx="3470785" cy="974220"/>
            </a:xfrm>
          </p:grpSpPr>
          <p:grpSp>
            <p:nvGrpSpPr>
              <p:cNvPr id="46" name="Group 45"/>
              <p:cNvGrpSpPr/>
              <p:nvPr userDrawn="1"/>
            </p:nvGrpSpPr>
            <p:grpSpPr>
              <a:xfrm>
                <a:off x="-2783495" y="11060886"/>
                <a:ext cx="624431" cy="893535"/>
                <a:chOff x="-3958697" y="11117435"/>
                <a:chExt cx="779338" cy="1280430"/>
              </a:xfrm>
            </p:grpSpPr>
            <p:pic>
              <p:nvPicPr>
                <p:cNvPr id="52" name="Picture 51"/>
                <p:cNvPicPr>
                  <a:picLocks noChangeAspect="1"/>
                </p:cNvPicPr>
                <p:nvPr userDrawn="1"/>
              </p:nvPicPr>
              <p:blipFill>
                <a:blip r:embed="rId6"/>
                <a:stretch>
                  <a:fillRect/>
                </a:stretch>
              </p:blipFill>
              <p:spPr>
                <a:xfrm>
                  <a:off x="-3948160" y="11117435"/>
                  <a:ext cx="768801" cy="1090857"/>
                </a:xfrm>
                <a:prstGeom prst="rect">
                  <a:avLst/>
                </a:prstGeom>
              </p:spPr>
            </p:pic>
            <p:sp>
              <p:nvSpPr>
                <p:cNvPr id="53" name="TextBox 52"/>
                <p:cNvSpPr txBox="1"/>
                <p:nvPr userDrawn="1"/>
              </p:nvSpPr>
              <p:spPr>
                <a:xfrm>
                  <a:off x="-3958697" y="12114178"/>
                  <a:ext cx="779337" cy="283687"/>
                </a:xfrm>
                <a:prstGeom prst="rect">
                  <a:avLst/>
                </a:prstGeom>
                <a:solidFill>
                  <a:schemeClr val="accent1"/>
                </a:solidFill>
                <a:ln>
                  <a:noFill/>
                </a:ln>
              </p:spPr>
              <p:txBody>
                <a:bodyPr wrap="square" lIns="91440" tIns="91440" rIns="91440" bIns="91440" rtlCol="0">
                  <a:spAutoFit/>
                </a:bodyPr>
                <a:lstStyle/>
                <a:p>
                  <a:pPr algn="ctr"/>
                  <a:r>
                    <a:rPr lang="en-US" sz="1600" b="1" dirty="0" smtClean="0">
                      <a:solidFill>
                        <a:schemeClr val="tx1"/>
                      </a:solidFill>
                    </a:rPr>
                    <a:t>ORIGINAL</a:t>
                  </a:r>
                  <a:endParaRPr lang="en-US" sz="1600" b="1" dirty="0">
                    <a:solidFill>
                      <a:schemeClr val="tx1"/>
                    </a:solidFill>
                  </a:endParaRPr>
                </a:p>
              </p:txBody>
            </p:sp>
          </p:grpSp>
          <p:grpSp>
            <p:nvGrpSpPr>
              <p:cNvPr id="47" name="Group 46"/>
              <p:cNvGrpSpPr/>
              <p:nvPr userDrawn="1"/>
            </p:nvGrpSpPr>
            <p:grpSpPr>
              <a:xfrm>
                <a:off x="-2033159" y="11060889"/>
                <a:ext cx="1033517" cy="893529"/>
                <a:chOff x="-2921738" y="11200127"/>
                <a:chExt cx="1420279" cy="1227904"/>
              </a:xfrm>
            </p:grpSpPr>
            <p:pic>
              <p:nvPicPr>
                <p:cNvPr id="50" name="Picture 49"/>
                <p:cNvPicPr>
                  <a:picLocks noChangeAspect="1"/>
                </p:cNvPicPr>
                <p:nvPr userDrawn="1"/>
              </p:nvPicPr>
              <p:blipFill>
                <a:blip r:embed="rId6"/>
                <a:stretch>
                  <a:fillRect/>
                </a:stretch>
              </p:blipFill>
              <p:spPr>
                <a:xfrm>
                  <a:off x="-2921738" y="11200127"/>
                  <a:ext cx="1420279" cy="1029694"/>
                </a:xfrm>
                <a:prstGeom prst="rect">
                  <a:avLst/>
                </a:prstGeom>
              </p:spPr>
            </p:pic>
            <p:sp>
              <p:nvSpPr>
                <p:cNvPr id="51" name="TextBox 50"/>
                <p:cNvSpPr txBox="1"/>
                <p:nvPr userDrawn="1"/>
              </p:nvSpPr>
              <p:spPr>
                <a:xfrm>
                  <a:off x="-2918991" y="12175418"/>
                  <a:ext cx="1417532" cy="252613"/>
                </a:xfrm>
                <a:prstGeom prst="rect">
                  <a:avLst/>
                </a:prstGeom>
                <a:solidFill>
                  <a:srgbClr val="FF0000"/>
                </a:solidFill>
              </p:spPr>
              <p:txBody>
                <a:bodyPr wrap="square" lIns="457200" tIns="91440" rIns="457200" bIns="91440" rtlCol="0">
                  <a:spAutoFit/>
                </a:bodyPr>
                <a:lstStyle/>
                <a:p>
                  <a:pPr algn="ctr"/>
                  <a:r>
                    <a:rPr lang="en-US" sz="1400" b="1" dirty="0" smtClean="0">
                      <a:solidFill>
                        <a:schemeClr val="bg1"/>
                      </a:solidFill>
                    </a:rPr>
                    <a:t>DISTORTED</a:t>
                  </a:r>
                  <a:endParaRPr lang="en-US" sz="700" b="1" dirty="0">
                    <a:solidFill>
                      <a:schemeClr val="bg1"/>
                    </a:solidFill>
                  </a:endParaRPr>
                </a:p>
              </p:txBody>
            </p:sp>
          </p:grpSp>
          <p:pic>
            <p:nvPicPr>
              <p:cNvPr id="48" name="Picture 47"/>
              <p:cNvPicPr>
                <a:picLocks noChangeAspect="1"/>
              </p:cNvPicPr>
              <p:nvPr userDrawn="1"/>
            </p:nvPicPr>
            <p:blipFill>
              <a:blip r:embed="rId7"/>
              <a:stretch>
                <a:fillRect/>
              </a:stretch>
            </p:blipFill>
            <p:spPr>
              <a:xfrm>
                <a:off x="-4470427" y="11016658"/>
                <a:ext cx="1098742" cy="847761"/>
              </a:xfrm>
              <a:prstGeom prst="rect">
                <a:avLst/>
              </a:prstGeom>
            </p:spPr>
          </p:pic>
          <p:sp>
            <p:nvSpPr>
              <p:cNvPr id="49" name="TextBox 48"/>
              <p:cNvSpPr txBox="1"/>
              <p:nvPr userDrawn="1"/>
            </p:nvSpPr>
            <p:spPr>
              <a:xfrm>
                <a:off x="-4440600" y="11665645"/>
                <a:ext cx="1035685" cy="325233"/>
              </a:xfrm>
              <a:prstGeom prst="rect">
                <a:avLst/>
              </a:prstGeom>
              <a:noFill/>
            </p:spPr>
            <p:txBody>
              <a:bodyPr wrap="square" lIns="457200" tIns="457200" rIns="457200" bIns="0" rtlCol="0">
                <a:spAutoFit/>
              </a:bodyPr>
              <a:lstStyle/>
              <a:p>
                <a:pPr algn="ctr"/>
                <a:r>
                  <a:rPr lang="en-US" sz="1600" dirty="0" smtClean="0">
                    <a:solidFill>
                      <a:schemeClr val="bg1"/>
                    </a:solidFill>
                  </a:rPr>
                  <a:t>Corner</a:t>
                </a:r>
                <a:r>
                  <a:rPr lang="en-US" sz="1600" baseline="0" dirty="0" smtClean="0">
                    <a:solidFill>
                      <a:schemeClr val="bg1"/>
                    </a:solidFill>
                  </a:rPr>
                  <a:t> handles</a:t>
                </a:r>
                <a:endParaRPr lang="en-US" sz="1600" dirty="0">
                  <a:solidFill>
                    <a:schemeClr val="bg1"/>
                  </a:solidFill>
                </a:endParaRPr>
              </a:p>
            </p:txBody>
          </p:sp>
        </p:grpSp>
        <p:grpSp>
          <p:nvGrpSpPr>
            <p:cNvPr id="39" name="Group 38"/>
            <p:cNvGrpSpPr/>
            <p:nvPr userDrawn="1"/>
          </p:nvGrpSpPr>
          <p:grpSpPr>
            <a:xfrm>
              <a:off x="-10398793" y="27751410"/>
              <a:ext cx="9323012" cy="2453251"/>
              <a:chOff x="-4754996" y="12734136"/>
              <a:chExt cx="4296559" cy="1127128"/>
            </a:xfrm>
          </p:grpSpPr>
          <p:graphicFrame>
            <p:nvGraphicFramePr>
              <p:cNvPr id="41" name="Object 40"/>
              <p:cNvGraphicFramePr>
                <a:graphicFrameLocks noChangeAspect="1"/>
              </p:cNvGraphicFramePr>
              <p:nvPr userDrawn="1">
                <p:extLst>
                  <p:ext uri="{D42A27DB-BD31-4B8C-83A1-F6EECF244321}">
                    <p14:modId xmlns:p14="http://schemas.microsoft.com/office/powerpoint/2010/main" val="2923600614"/>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spid="_x0000_s1278" name="Image" r:id="rId8" imgW="1828440" imgH="1117440" progId="Photoshop.Image.13">
                      <p:embed/>
                    </p:oleObj>
                  </mc:Choice>
                  <mc:Fallback>
                    <p:oleObj name="Image" r:id="rId8" imgW="1828440" imgH="1117440" progId="Photoshop.Image.13">
                      <p:embed/>
                      <p:pic>
                        <p:nvPicPr>
                          <p:cNvPr id="0" name=""/>
                          <p:cNvPicPr/>
                          <p:nvPr/>
                        </p:nvPicPr>
                        <p:blipFill>
                          <a:blip r:embed="rId9"/>
                          <a:stretch>
                            <a:fillRect/>
                          </a:stretch>
                        </p:blipFill>
                        <p:spPr>
                          <a:xfrm>
                            <a:off x="-4533347" y="12734142"/>
                            <a:ext cx="1828800" cy="1117600"/>
                          </a:xfrm>
                          <a:prstGeom prst="rect">
                            <a:avLst/>
                          </a:prstGeom>
                        </p:spPr>
                      </p:pic>
                    </p:oleObj>
                  </mc:Fallback>
                </mc:AlternateContent>
              </a:graphicData>
            </a:graphic>
          </p:graphicFrame>
          <p:graphicFrame>
            <p:nvGraphicFramePr>
              <p:cNvPr id="43" name="Object 42"/>
              <p:cNvGraphicFramePr>
                <a:graphicFrameLocks noChangeAspect="1"/>
              </p:cNvGraphicFramePr>
              <p:nvPr userDrawn="1">
                <p:extLst>
                  <p:ext uri="{D42A27DB-BD31-4B8C-83A1-F6EECF244321}">
                    <p14:modId xmlns:p14="http://schemas.microsoft.com/office/powerpoint/2010/main" val="3743875991"/>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spid="_x0000_s1279" name="Image" r:id="rId10" imgW="1828440" imgH="1117440" progId="Photoshop.Image.13">
                      <p:embed/>
                    </p:oleObj>
                  </mc:Choice>
                  <mc:Fallback>
                    <p:oleObj name="Image" r:id="rId10" imgW="1828440" imgH="1117440" progId="Photoshop.Image.13">
                      <p:embed/>
                      <p:pic>
                        <p:nvPicPr>
                          <p:cNvPr id="0" name=""/>
                          <p:cNvPicPr/>
                          <p:nvPr/>
                        </p:nvPicPr>
                        <p:blipFill>
                          <a:blip r:embed="rId11"/>
                          <a:stretch>
                            <a:fillRect/>
                          </a:stretch>
                        </p:blipFill>
                        <p:spPr>
                          <a:xfrm>
                            <a:off x="-2456641" y="12737835"/>
                            <a:ext cx="1828800" cy="1117600"/>
                          </a:xfrm>
                          <a:prstGeom prst="rect">
                            <a:avLst/>
                          </a:prstGeom>
                        </p:spPr>
                      </p:pic>
                    </p:oleObj>
                  </mc:Fallback>
                </mc:AlternateContent>
              </a:graphicData>
            </a:graphic>
          </p:graphicFrame>
          <p:sp>
            <p:nvSpPr>
              <p:cNvPr id="44" name="TextBox 43"/>
              <p:cNvSpPr txBox="1"/>
              <p:nvPr userDrawn="1"/>
            </p:nvSpPr>
            <p:spPr>
              <a:xfrm rot="16200000">
                <a:off x="-5235785" y="13214925"/>
                <a:ext cx="1117601" cy="156024"/>
              </a:xfrm>
              <a:prstGeom prst="rect">
                <a:avLst/>
              </a:prstGeom>
              <a:noFill/>
            </p:spPr>
            <p:txBody>
              <a:bodyPr wrap="square" lIns="91440" tIns="91440" rIns="91440" bIns="0" rtlCol="0">
                <a:spAutoFit/>
              </a:bodyPr>
              <a:lstStyle/>
              <a:p>
                <a:pPr algn="ctr"/>
                <a:r>
                  <a:rPr lang="en-US" sz="1600" dirty="0" smtClean="0">
                    <a:solidFill>
                      <a:srgbClr val="92D050"/>
                    </a:solidFill>
                  </a:rPr>
                  <a:t>Good</a:t>
                </a:r>
                <a:r>
                  <a:rPr lang="en-US" sz="1600" baseline="0" dirty="0" smtClean="0">
                    <a:solidFill>
                      <a:srgbClr val="92D050"/>
                    </a:solidFill>
                  </a:rPr>
                  <a:t> </a:t>
                </a:r>
                <a:r>
                  <a:rPr lang="en-US" sz="1600" baseline="0" dirty="0" smtClean="0">
                    <a:solidFill>
                      <a:schemeClr val="bg1"/>
                    </a:solidFill>
                  </a:rPr>
                  <a:t>printing quality</a:t>
                </a:r>
                <a:endParaRPr lang="en-US" sz="1600" dirty="0">
                  <a:solidFill>
                    <a:schemeClr val="bg1"/>
                  </a:solidFill>
                </a:endParaRPr>
              </a:p>
            </p:txBody>
          </p:sp>
          <p:sp>
            <p:nvSpPr>
              <p:cNvPr id="45" name="TextBox 44"/>
              <p:cNvSpPr txBox="1"/>
              <p:nvPr userDrawn="1"/>
            </p:nvSpPr>
            <p:spPr>
              <a:xfrm rot="16200000">
                <a:off x="-1095250" y="13224452"/>
                <a:ext cx="1117601" cy="156024"/>
              </a:xfrm>
              <a:prstGeom prst="rect">
                <a:avLst/>
              </a:prstGeom>
              <a:noFill/>
            </p:spPr>
            <p:txBody>
              <a:bodyPr wrap="square" lIns="91440" tIns="91440" rIns="91440" bIns="0" rtlCol="0">
                <a:spAutoFit/>
              </a:bodyPr>
              <a:lstStyle/>
              <a:p>
                <a:pPr algn="ctr"/>
                <a:r>
                  <a:rPr lang="en-US" sz="1600" dirty="0" smtClean="0">
                    <a:solidFill>
                      <a:srgbClr val="FF0000"/>
                    </a:solidFill>
                  </a:rPr>
                  <a:t>Bad </a:t>
                </a:r>
                <a:r>
                  <a:rPr lang="en-US" sz="1600" dirty="0" smtClean="0">
                    <a:solidFill>
                      <a:schemeClr val="bg1"/>
                    </a:solidFill>
                  </a:rPr>
                  <a:t>printing quality</a:t>
                </a:r>
                <a:endParaRPr lang="en-US" sz="1600" dirty="0">
                  <a:solidFill>
                    <a:schemeClr val="bg1"/>
                  </a:solidFill>
                </a:endParaRPr>
              </a:p>
            </p:txBody>
          </p:sp>
        </p:grpSp>
      </p:grpSp>
      <p:grpSp>
        <p:nvGrpSpPr>
          <p:cNvPr id="54" name="Group 53"/>
          <p:cNvGrpSpPr/>
          <p:nvPr userDrawn="1"/>
        </p:nvGrpSpPr>
        <p:grpSpPr>
          <a:xfrm>
            <a:off x="44157839" y="-55065"/>
            <a:ext cx="11062139" cy="32973465"/>
            <a:chOff x="44157839" y="-55065"/>
            <a:chExt cx="11062139" cy="32973465"/>
          </a:xfrm>
        </p:grpSpPr>
        <p:sp>
          <p:nvSpPr>
            <p:cNvPr id="55" name="Rectangle 54"/>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smtClean="0">
                  <a:solidFill>
                    <a:schemeClr val="bg1"/>
                  </a:solidFill>
                  <a:latin typeface="Trebuchet MS" pitchFamily="34" charset="0"/>
                </a:rPr>
                <a:t>QUICK START (cont.)</a:t>
              </a:r>
            </a:p>
            <a:p>
              <a:pPr algn="ctr"/>
              <a:endParaRPr lang="en-US" sz="36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smtClean="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r>
                <a:rPr lang="en-US" sz="2400" b="0" baseline="0" dirty="0" smtClean="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Text</a:t>
              </a:r>
            </a:p>
            <a:p>
              <a:pPr marL="3265488" lvl="2" indent="0" algn="l" defTabSz="114300"/>
              <a:r>
                <a:rPr lang="en-US" sz="2400" b="0" baseline="0" dirty="0" smtClean="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 </a:t>
              </a:r>
              <a:r>
                <a:rPr kumimoji="0" lang="en-US" sz="3200" b="1" i="0" u="none" strike="noStrike" kern="1200" cap="none" spc="0" normalizeH="0" baseline="0" noProof="0" dirty="0" smtClean="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400" b="0" baseline="0" dirty="0" smtClean="0">
                <a:solidFill>
                  <a:schemeClr val="bg1">
                    <a:lumMod val="75000"/>
                  </a:schemeClr>
                </a:solidFill>
                <a:latin typeface="Trebuchet MS" pitchFamily="34" charset="0"/>
              </a:endParaRPr>
            </a:p>
            <a:p>
              <a:pPr marL="1518341" lvl="2"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Tables</a:t>
              </a:r>
            </a:p>
            <a:p>
              <a:pPr marL="1730375" lvl="1" indent="0" algn="l" defTabSz="114300"/>
              <a:r>
                <a:rPr lang="en-US" sz="2400" b="0" baseline="0" dirty="0" smtClean="0">
                  <a:solidFill>
                    <a:schemeClr val="bg1">
                      <a:lumMod val="75000"/>
                    </a:schemeClr>
                  </a:solidFill>
                  <a:latin typeface="Trebuchet MS" pitchFamily="34" charset="0"/>
                </a:rPr>
                <a:t>To add a table from scratch go to the INSERT menu and </a:t>
              </a:r>
              <a:br>
                <a:rPr lang="en-US" sz="2400" b="0" baseline="0" dirty="0" smtClean="0">
                  <a:solidFill>
                    <a:schemeClr val="bg1">
                      <a:lumMod val="75000"/>
                    </a:schemeClr>
                  </a:solidFill>
                  <a:latin typeface="Trebuchet MS" pitchFamily="34" charset="0"/>
                </a:rPr>
              </a:br>
              <a:r>
                <a:rPr lang="en-US" sz="2400" b="0" baseline="0" dirty="0" smtClean="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smtClean="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smtClean="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smtClean="0">
                <a:ln>
                  <a:noFill/>
                </a:ln>
                <a:solidFill>
                  <a:prstClr val="white">
                    <a:lumMod val="75000"/>
                  </a:prstClr>
                </a:solidFill>
                <a:effectLst/>
                <a:uLnTx/>
                <a:uFillTx/>
                <a:latin typeface="Trebuchet MS" pitchFamily="34" charset="0"/>
              </a:endParaRPr>
            </a:p>
          </p:txBody>
        </p:sp>
        <p:graphicFrame>
          <p:nvGraphicFramePr>
            <p:cNvPr id="56" name="Object 55"/>
            <p:cNvGraphicFramePr>
              <a:graphicFrameLocks noChangeAspect="1"/>
            </p:cNvGraphicFramePr>
            <p:nvPr userDrawn="1">
              <p:extLst>
                <p:ext uri="{D42A27DB-BD31-4B8C-83A1-F6EECF244321}">
                  <p14:modId xmlns:p14="http://schemas.microsoft.com/office/powerpoint/2010/main" val="262704017"/>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spid="_x0000_s1280" name="Image" r:id="rId12" imgW="4571280" imgH="1688760" progId="Photoshop.Image.13">
                    <p:embed/>
                  </p:oleObj>
                </mc:Choice>
                <mc:Fallback>
                  <p:oleObj name="Image" r:id="rId12" imgW="4571280" imgH="1688760" progId="Photoshop.Image.13">
                    <p:embed/>
                    <p:pic>
                      <p:nvPicPr>
                        <p:cNvPr id="0" name=""/>
                        <p:cNvPicPr/>
                        <p:nvPr/>
                      </p:nvPicPr>
                      <p:blipFill>
                        <a:blip r:embed="rId13"/>
                        <a:stretch>
                          <a:fillRect/>
                        </a:stretch>
                      </p:blipFill>
                      <p:spPr>
                        <a:xfrm>
                          <a:off x="46915679" y="3349444"/>
                          <a:ext cx="5586150" cy="2063772"/>
                        </a:xfrm>
                        <a:prstGeom prst="rect">
                          <a:avLst/>
                        </a:prstGeom>
                      </p:spPr>
                    </p:pic>
                  </p:oleObj>
                </mc:Fallback>
              </mc:AlternateContent>
            </a:graphicData>
          </a:graphic>
        </p:graphicFrame>
        <p:pic>
          <p:nvPicPr>
            <p:cNvPr id="57" name="Picture 56"/>
            <p:cNvPicPr>
              <a:picLocks noChangeAspect="1"/>
            </p:cNvPicPr>
            <p:nvPr userDrawn="1"/>
          </p:nvPicPr>
          <p:blipFill>
            <a:blip r:embed="rId14"/>
            <a:stretch>
              <a:fillRect/>
            </a:stretch>
          </p:blipFill>
          <p:spPr>
            <a:xfrm>
              <a:off x="44621819" y="7740040"/>
              <a:ext cx="2969584" cy="1370577"/>
            </a:xfrm>
            <a:prstGeom prst="rect">
              <a:avLst/>
            </a:prstGeom>
            <a:ln>
              <a:noFill/>
            </a:ln>
          </p:spPr>
        </p:pic>
        <p:graphicFrame>
          <p:nvGraphicFramePr>
            <p:cNvPr id="58" name="Object 57"/>
            <p:cNvGraphicFramePr>
              <a:graphicFrameLocks noChangeAspect="1"/>
            </p:cNvGraphicFramePr>
            <p:nvPr userDrawn="1">
              <p:extLst>
                <p:ext uri="{D42A27DB-BD31-4B8C-83A1-F6EECF244321}">
                  <p14:modId xmlns:p14="http://schemas.microsoft.com/office/powerpoint/2010/main" val="2040245264"/>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spid="_x0000_s1281" name="Image" r:id="rId15" imgW="1574280" imgH="1053720" progId="Photoshop.Image.13">
                    <p:embed/>
                  </p:oleObj>
                </mc:Choice>
                <mc:Fallback>
                  <p:oleObj name="Image" r:id="rId15" imgW="1574280" imgH="1053720" progId="Photoshop.Image.13">
                    <p:embed/>
                    <p:pic>
                      <p:nvPicPr>
                        <p:cNvPr id="0" name=""/>
                        <p:cNvPicPr/>
                        <p:nvPr/>
                      </p:nvPicPr>
                      <p:blipFill>
                        <a:blip r:embed="rId16"/>
                        <a:stretch>
                          <a:fillRect/>
                        </a:stretch>
                      </p:blipFill>
                      <p:spPr>
                        <a:xfrm>
                          <a:off x="44629619" y="12347263"/>
                          <a:ext cx="1482266" cy="992162"/>
                        </a:xfrm>
                        <a:prstGeom prst="rect">
                          <a:avLst/>
                        </a:prstGeom>
                      </p:spPr>
                    </p:pic>
                  </p:oleObj>
                </mc:Fallback>
              </mc:AlternateContent>
            </a:graphicData>
          </a:graphic>
        </p:graphicFrame>
        <p:grpSp>
          <p:nvGrpSpPr>
            <p:cNvPr id="59" name="Group 58"/>
            <p:cNvGrpSpPr/>
            <p:nvPr userDrawn="1"/>
          </p:nvGrpSpPr>
          <p:grpSpPr>
            <a:xfrm>
              <a:off x="44487207" y="29414560"/>
              <a:ext cx="10354213" cy="1265612"/>
              <a:chOff x="44200453" y="28362386"/>
              <a:chExt cx="9771399" cy="1090622"/>
            </a:xfrm>
          </p:grpSpPr>
          <p:sp>
            <p:nvSpPr>
              <p:cNvPr id="61" name="Rounded Rectangle 60"/>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2" name="Picture 7" descr="http://t2.gstatic.com/images?q=tbn:ANd9GcR4APHC6TT9w54M2zn_pvCiBxUNcspYPoVxirLRphBoJabfSvu7zw">
                <a:hlinkClick r:id="rId17"/>
              </p:cNvPr>
              <p:cNvPicPr>
                <a:picLocks noChangeAspect="1" noChangeArrowheads="1"/>
              </p:cNvPicPr>
              <p:nvPr userDrawn="1"/>
            </p:nvPicPr>
            <p:blipFill>
              <a:blip r:embed="rId18" cstate="print"/>
              <a:srcRect/>
              <a:stretch>
                <a:fillRect/>
              </a:stretch>
            </p:blipFill>
            <p:spPr bwMode="auto">
              <a:xfrm>
                <a:off x="44326393" y="28460718"/>
                <a:ext cx="914401" cy="914399"/>
              </a:xfrm>
              <a:prstGeom prst="rect">
                <a:avLst/>
              </a:prstGeom>
              <a:noFill/>
              <a:ln>
                <a:noFill/>
              </a:ln>
            </p:spPr>
          </p:pic>
          <p:sp>
            <p:nvSpPr>
              <p:cNvPr id="63" name="TextBox 62"/>
              <p:cNvSpPr txBox="1"/>
              <p:nvPr userDrawn="1"/>
            </p:nvSpPr>
            <p:spPr>
              <a:xfrm>
                <a:off x="45300663" y="28552305"/>
                <a:ext cx="8671189" cy="716099"/>
              </a:xfrm>
              <a:prstGeom prst="rect">
                <a:avLst/>
              </a:prstGeom>
              <a:noFill/>
              <a:ln>
                <a:noFill/>
              </a:ln>
            </p:spPr>
            <p:txBody>
              <a:bodyPr wrap="square" rtlCol="0">
                <a:spAutoFit/>
              </a:bodyPr>
              <a:lstStyle/>
              <a:p>
                <a:r>
                  <a:rPr lang="en-US" sz="2400" dirty="0" smtClean="0">
                    <a:solidFill>
                      <a:schemeClr val="tx2"/>
                    </a:solidFill>
                    <a:latin typeface="Trebuchet MS" pitchFamily="34" charset="0"/>
                  </a:rPr>
                  <a:t>Student</a:t>
                </a:r>
                <a:r>
                  <a:rPr lang="en-US" sz="2400" baseline="0" dirty="0" smtClean="0">
                    <a:solidFill>
                      <a:schemeClr val="tx2"/>
                    </a:solidFill>
                    <a:latin typeface="Trebuchet MS" pitchFamily="34" charset="0"/>
                  </a:rPr>
                  <a:t> discounts are available on our </a:t>
                </a:r>
                <a:r>
                  <a:rPr lang="en-US" sz="2400" baseline="0" dirty="0" err="1" smtClean="0">
                    <a:solidFill>
                      <a:schemeClr val="tx2"/>
                    </a:solidFill>
                    <a:latin typeface="Trebuchet MS" pitchFamily="34" charset="0"/>
                  </a:rPr>
                  <a:t>Facebook</a:t>
                </a:r>
                <a:r>
                  <a:rPr lang="en-US" sz="2400" baseline="0" dirty="0" smtClean="0">
                    <a:solidFill>
                      <a:schemeClr val="tx2"/>
                    </a:solidFill>
                    <a:latin typeface="Trebuchet MS" pitchFamily="34" charset="0"/>
                  </a:rPr>
                  <a:t> page.</a:t>
                </a:r>
                <a:br>
                  <a:rPr lang="en-US" sz="2400" baseline="0" dirty="0" smtClean="0">
                    <a:solidFill>
                      <a:schemeClr val="tx2"/>
                    </a:solidFill>
                    <a:latin typeface="Trebuchet MS" pitchFamily="34" charset="0"/>
                  </a:rPr>
                </a:br>
                <a:r>
                  <a:rPr lang="en-US" sz="2400" baseline="0" dirty="0" smtClean="0">
                    <a:solidFill>
                      <a:schemeClr val="tx2"/>
                    </a:solidFill>
                    <a:latin typeface="Trebuchet MS" pitchFamily="34" charset="0"/>
                  </a:rPr>
                  <a:t>Go to </a:t>
                </a:r>
                <a:r>
                  <a:rPr lang="en-US" sz="2400" u="sng" baseline="0" dirty="0" smtClean="0">
                    <a:solidFill>
                      <a:schemeClr val="tx2"/>
                    </a:solidFill>
                    <a:latin typeface="Trebuchet MS" pitchFamily="34" charset="0"/>
                  </a:rPr>
                  <a:t>PosterPresentations.com</a:t>
                </a:r>
                <a:r>
                  <a:rPr lang="en-US" sz="2400" baseline="0" dirty="0" smtClean="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sp>
          <p:nvSpPr>
            <p:cNvPr id="60" name="TextBox 59"/>
            <p:cNvSpPr txBox="1"/>
            <p:nvPr userDrawn="1"/>
          </p:nvSpPr>
          <p:spPr>
            <a:xfrm>
              <a:off x="44262808" y="31169782"/>
              <a:ext cx="6870215" cy="1399638"/>
            </a:xfrm>
            <a:prstGeom prst="rect">
              <a:avLst/>
            </a:prstGeom>
            <a:noFill/>
          </p:spPr>
          <p:txBody>
            <a:bodyPr wrap="square" lIns="65304" tIns="32651" rIns="65304" bIns="32651" rtlCol="0">
              <a:spAutoFit/>
            </a:bodyPr>
            <a:lstStyle/>
            <a:p>
              <a:pPr>
                <a:lnSpc>
                  <a:spcPts val="2600"/>
                </a:lnSpc>
              </a:pPr>
              <a:r>
                <a:rPr lang="en-US" sz="2800" dirty="0" smtClean="0">
                  <a:solidFill>
                    <a:schemeClr val="bg1"/>
                  </a:solidFill>
                </a:rPr>
                <a:t>© 2013</a:t>
              </a:r>
              <a:r>
                <a:rPr lang="en-US" sz="2800" baseline="0" dirty="0" smtClean="0">
                  <a:solidFill>
                    <a:schemeClr val="bg1"/>
                  </a:solidFill>
                </a:rPr>
                <a:t> </a:t>
              </a:r>
              <a:r>
                <a:rPr lang="en-US" sz="2800" dirty="0" smtClean="0">
                  <a:solidFill>
                    <a:schemeClr val="bg1"/>
                  </a:solidFill>
                </a:rPr>
                <a:t>PosterPresentations.com</a:t>
              </a:r>
              <a:br>
                <a:rPr lang="en-US" sz="2800" dirty="0" smtClean="0">
                  <a:solidFill>
                    <a:schemeClr val="bg1"/>
                  </a:solidFill>
                </a:rPr>
              </a:br>
              <a:r>
                <a:rPr lang="en-US" sz="2800" dirty="0" smtClean="0">
                  <a:solidFill>
                    <a:schemeClr val="bg1"/>
                  </a:solidFill>
                </a:rPr>
                <a:t>    </a:t>
              </a:r>
              <a:r>
                <a:rPr lang="en-US" sz="2400" dirty="0" smtClean="0">
                  <a:solidFill>
                    <a:schemeClr val="bg1"/>
                  </a:solidFill>
                </a:rPr>
                <a:t>2117 Fourth Street ,</a:t>
              </a:r>
              <a:r>
                <a:rPr lang="en-US" sz="2400" baseline="0" dirty="0" smtClean="0">
                  <a:solidFill>
                    <a:schemeClr val="bg1"/>
                  </a:solidFill>
                </a:rPr>
                <a:t> Unit C        </a:t>
              </a:r>
            </a:p>
            <a:p>
              <a:pPr>
                <a:lnSpc>
                  <a:spcPts val="2600"/>
                </a:lnSpc>
              </a:pPr>
              <a:r>
                <a:rPr lang="en-US" sz="2400" baseline="0" dirty="0" smtClean="0">
                  <a:solidFill>
                    <a:schemeClr val="bg1"/>
                  </a:solidFill>
                </a:rPr>
                <a:t>     Berkeley CA </a:t>
              </a:r>
              <a:r>
                <a:rPr lang="en-US" sz="2000" baseline="0" dirty="0" smtClean="0">
                  <a:solidFill>
                    <a:schemeClr val="bg1"/>
                  </a:solidFill>
                </a:rPr>
                <a:t>94710</a:t>
              </a:r>
              <a:r>
                <a:rPr lang="en-US" sz="2400" baseline="0" dirty="0" smtClean="0">
                  <a:solidFill>
                    <a:schemeClr val="bg1"/>
                  </a:solidFill>
                </a:rPr>
                <a:t/>
              </a:r>
              <a:br>
                <a:rPr lang="en-US" sz="2400" baseline="0" dirty="0" smtClean="0">
                  <a:solidFill>
                    <a:schemeClr val="bg1"/>
                  </a:solidFill>
                </a:rPr>
              </a:br>
              <a:r>
                <a:rPr lang="en-US" sz="2400" baseline="0" dirty="0" smtClean="0">
                  <a:solidFill>
                    <a:schemeClr val="bg1"/>
                  </a:solidFill>
                </a:rPr>
                <a:t>    </a:t>
              </a:r>
              <a:r>
                <a:rPr lang="en-US" sz="2400" b="1" baseline="0" dirty="0" smtClean="0">
                  <a:solidFill>
                    <a:srgbClr val="FFFF00"/>
                  </a:solidFill>
                </a:rPr>
                <a:t>posterpresenter@gmail.com</a:t>
              </a:r>
              <a:endParaRPr lang="en-US" sz="2800" b="1" dirty="0">
                <a:solidFill>
                  <a:srgbClr val="FFFF00"/>
                </a:solidFill>
              </a:endParaRPr>
            </a:p>
          </p:txBody>
        </p:sp>
      </p:grpSp>
      <p:grpSp>
        <p:nvGrpSpPr>
          <p:cNvPr id="66" name="Group 65"/>
          <p:cNvGrpSpPr/>
          <p:nvPr userDrawn="1"/>
        </p:nvGrpSpPr>
        <p:grpSpPr>
          <a:xfrm rot="10800000">
            <a:off x="-36600" y="31404884"/>
            <a:ext cx="43927800" cy="1502229"/>
            <a:chOff x="-14192" y="1382"/>
            <a:chExt cx="27451941" cy="4572641"/>
          </a:xfrm>
        </p:grpSpPr>
        <p:sp>
          <p:nvSpPr>
            <p:cNvPr id="67" name="Rectangle 16"/>
            <p:cNvSpPr/>
            <p:nvPr userDrawn="1"/>
          </p:nvSpPr>
          <p:spPr>
            <a:xfrm>
              <a:off x="4001" y="707796"/>
              <a:ext cx="27429212" cy="3866227"/>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32864 w 43891200"/>
                <a:gd name="connsiteY3" fmla="*/ 3330294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272584"/>
                <a:gd name="connsiteX1" fmla="*/ 43891200 w 43891200"/>
                <a:gd name="connsiteY1" fmla="*/ 0 h 7272584"/>
                <a:gd name="connsiteX2" fmla="*/ 43891200 w 43891200"/>
                <a:gd name="connsiteY2" fmla="*/ 7027483 h 7272584"/>
                <a:gd name="connsiteX3" fmla="*/ 37534349 w 43891200"/>
                <a:gd name="connsiteY3" fmla="*/ 5432466 h 7272584"/>
                <a:gd name="connsiteX4" fmla="*/ 21589306 w 43891200"/>
                <a:gd name="connsiteY4" fmla="*/ 3104512 h 7272584"/>
                <a:gd name="connsiteX5" fmla="*/ 84664 w 43891200"/>
                <a:gd name="connsiteY5" fmla="*/ 5531673 h 7272584"/>
                <a:gd name="connsiteX6" fmla="*/ 0 w 43891200"/>
                <a:gd name="connsiteY6" fmla="*/ 0 h 7272584"/>
                <a:gd name="connsiteX0" fmla="*/ 0 w 43891200"/>
                <a:gd name="connsiteY0" fmla="*/ 0 h 7027483"/>
                <a:gd name="connsiteX1" fmla="*/ 43891200 w 43891200"/>
                <a:gd name="connsiteY1" fmla="*/ 0 h 7027483"/>
                <a:gd name="connsiteX2" fmla="*/ 43891200 w 43891200"/>
                <a:gd name="connsiteY2" fmla="*/ 7027483 h 7027483"/>
                <a:gd name="connsiteX3" fmla="*/ 37534349 w 43891200"/>
                <a:gd name="connsiteY3" fmla="*/ 5432466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423313 w 43891200"/>
                <a:gd name="connsiteY4" fmla="*/ 3012175 h 7027483"/>
                <a:gd name="connsiteX5" fmla="*/ 84664 w 43891200"/>
                <a:gd name="connsiteY5" fmla="*/ 5531673 h 7027483"/>
                <a:gd name="connsiteX6" fmla="*/ 0 w 43891200"/>
                <a:gd name="connsiteY6" fmla="*/ 0 h 7027483"/>
                <a:gd name="connsiteX0" fmla="*/ 0 w 43891200"/>
                <a:gd name="connsiteY0" fmla="*/ 0 h 6029592"/>
                <a:gd name="connsiteX1" fmla="*/ 43891200 w 43891200"/>
                <a:gd name="connsiteY1" fmla="*/ 0 h 6029592"/>
                <a:gd name="connsiteX2" fmla="*/ 43852760 w 43891200"/>
                <a:gd name="connsiteY2" fmla="*/ 6029592 h 6029592"/>
                <a:gd name="connsiteX3" fmla="*/ 37534347 w 43891200"/>
                <a:gd name="connsiteY3" fmla="*/ 517930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36342689 w 43891200"/>
                <a:gd name="connsiteY3" fmla="*/ 446652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79664"/>
                <a:gd name="connsiteX1" fmla="*/ 43891200 w 43891200"/>
                <a:gd name="connsiteY1" fmla="*/ 0 h 6079664"/>
                <a:gd name="connsiteX2" fmla="*/ 43852760 w 43891200"/>
                <a:gd name="connsiteY2" fmla="*/ 6029592 h 6079664"/>
                <a:gd name="connsiteX3" fmla="*/ 21423313 w 43891200"/>
                <a:gd name="connsiteY3" fmla="*/ 3012175 h 6079664"/>
                <a:gd name="connsiteX4" fmla="*/ 84664 w 43891200"/>
                <a:gd name="connsiteY4" fmla="*/ 5531673 h 6079664"/>
                <a:gd name="connsiteX5" fmla="*/ 0 w 43891200"/>
                <a:gd name="connsiteY5" fmla="*/ 0 h 6079664"/>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5887037"/>
                <a:gd name="connsiteX1" fmla="*/ 43891200 w 43891200"/>
                <a:gd name="connsiteY1" fmla="*/ 0 h 5887037"/>
                <a:gd name="connsiteX2" fmla="*/ 43814321 w 43891200"/>
                <a:gd name="connsiteY2" fmla="*/ 5887037 h 5887037"/>
                <a:gd name="connsiteX3" fmla="*/ 21423313 w 43891200"/>
                <a:gd name="connsiteY3" fmla="*/ 3012175 h 5887037"/>
                <a:gd name="connsiteX4" fmla="*/ 84664 w 43891200"/>
                <a:gd name="connsiteY4" fmla="*/ 5531673 h 5887037"/>
                <a:gd name="connsiteX5" fmla="*/ 0 w 43891200"/>
                <a:gd name="connsiteY5" fmla="*/ 0 h 5887037"/>
                <a:gd name="connsiteX0" fmla="*/ 0 w 43891200"/>
                <a:gd name="connsiteY0" fmla="*/ 0 h 5745966"/>
                <a:gd name="connsiteX1" fmla="*/ 43891200 w 43891200"/>
                <a:gd name="connsiteY1" fmla="*/ 0 h 5745966"/>
                <a:gd name="connsiteX2" fmla="*/ 43814319 w 43891200"/>
                <a:gd name="connsiteY2" fmla="*/ 5745966 h 5745966"/>
                <a:gd name="connsiteX3" fmla="*/ 21423313 w 43891200"/>
                <a:gd name="connsiteY3" fmla="*/ 3012175 h 5745966"/>
                <a:gd name="connsiteX4" fmla="*/ 84664 w 43891200"/>
                <a:gd name="connsiteY4" fmla="*/ 5531673 h 5745966"/>
                <a:gd name="connsiteX5" fmla="*/ 0 w 43891200"/>
                <a:gd name="connsiteY5" fmla="*/ 0 h 5745966"/>
                <a:gd name="connsiteX0" fmla="*/ 0 w 43891200"/>
                <a:gd name="connsiteY0" fmla="*/ 0 h 5774180"/>
                <a:gd name="connsiteX1" fmla="*/ 43891200 w 43891200"/>
                <a:gd name="connsiteY1" fmla="*/ 0 h 5774180"/>
                <a:gd name="connsiteX2" fmla="*/ 43814319 w 43891200"/>
                <a:gd name="connsiteY2" fmla="*/ 5774180 h 5774180"/>
                <a:gd name="connsiteX3" fmla="*/ 21423313 w 43891200"/>
                <a:gd name="connsiteY3" fmla="*/ 3012175 h 5774180"/>
                <a:gd name="connsiteX4" fmla="*/ 84664 w 43891200"/>
                <a:gd name="connsiteY4" fmla="*/ 5531673 h 5774180"/>
                <a:gd name="connsiteX5" fmla="*/ 0 w 43891200"/>
                <a:gd name="connsiteY5" fmla="*/ 0 h 5774180"/>
                <a:gd name="connsiteX0" fmla="*/ 6633 w 43897833"/>
                <a:gd name="connsiteY0" fmla="*/ 0 h 5774180"/>
                <a:gd name="connsiteX1" fmla="*/ 43897833 w 43897833"/>
                <a:gd name="connsiteY1" fmla="*/ 0 h 5774180"/>
                <a:gd name="connsiteX2" fmla="*/ 43820952 w 43897833"/>
                <a:gd name="connsiteY2" fmla="*/ 5774180 h 5774180"/>
                <a:gd name="connsiteX3" fmla="*/ 21429946 w 43897833"/>
                <a:gd name="connsiteY3" fmla="*/ 3012175 h 5774180"/>
                <a:gd name="connsiteX4" fmla="*/ 0 w 43897833"/>
                <a:gd name="connsiteY4" fmla="*/ 5757386 h 5774180"/>
                <a:gd name="connsiteX5" fmla="*/ 6633 w 43897833"/>
                <a:gd name="connsiteY5" fmla="*/ 0 h 5774180"/>
                <a:gd name="connsiteX0" fmla="*/ 6633 w 43897833"/>
                <a:gd name="connsiteY0" fmla="*/ 0 h 5785600"/>
                <a:gd name="connsiteX1" fmla="*/ 43897833 w 43897833"/>
                <a:gd name="connsiteY1" fmla="*/ 0 h 5785600"/>
                <a:gd name="connsiteX2" fmla="*/ 43820952 w 43897833"/>
                <a:gd name="connsiteY2" fmla="*/ 5774180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97833"/>
                <a:gd name="connsiteY0" fmla="*/ 0 h 5785600"/>
                <a:gd name="connsiteX1" fmla="*/ 43897833 w 43897833"/>
                <a:gd name="connsiteY1" fmla="*/ 0 h 5785600"/>
                <a:gd name="connsiteX2" fmla="*/ 43829914 w 43897833"/>
                <a:gd name="connsiteY2" fmla="*/ 5757562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84390"/>
                <a:gd name="connsiteY0" fmla="*/ 4153 h 5789753"/>
                <a:gd name="connsiteX1" fmla="*/ 43884390 w 43884390"/>
                <a:gd name="connsiteY1" fmla="*/ 0 h 5789753"/>
                <a:gd name="connsiteX2" fmla="*/ 43829914 w 43884390"/>
                <a:gd name="connsiteY2" fmla="*/ 5761715 h 5789753"/>
                <a:gd name="connsiteX3" fmla="*/ 21429946 w 43884390"/>
                <a:gd name="connsiteY3" fmla="*/ 3016328 h 5789753"/>
                <a:gd name="connsiteX4" fmla="*/ 0 w 43884390"/>
                <a:gd name="connsiteY4" fmla="*/ 5789753 h 5789753"/>
                <a:gd name="connsiteX5" fmla="*/ 6633 w 43884390"/>
                <a:gd name="connsiteY5" fmla="*/ 4153 h 5789753"/>
                <a:gd name="connsiteX0" fmla="*/ 6633 w 43884392"/>
                <a:gd name="connsiteY0" fmla="*/ 0 h 5785600"/>
                <a:gd name="connsiteX1" fmla="*/ 43884392 w 43884392"/>
                <a:gd name="connsiteY1" fmla="*/ 1 h 5785600"/>
                <a:gd name="connsiteX2" fmla="*/ 43829914 w 43884392"/>
                <a:gd name="connsiteY2" fmla="*/ 5757562 h 5785600"/>
                <a:gd name="connsiteX3" fmla="*/ 21429946 w 43884392"/>
                <a:gd name="connsiteY3" fmla="*/ 3012175 h 5785600"/>
                <a:gd name="connsiteX4" fmla="*/ 0 w 43884392"/>
                <a:gd name="connsiteY4" fmla="*/ 5785600 h 5785600"/>
                <a:gd name="connsiteX5" fmla="*/ 6633 w 43884392"/>
                <a:gd name="connsiteY5" fmla="*/ 0 h 5785600"/>
                <a:gd name="connsiteX0" fmla="*/ 6633 w 43876785"/>
                <a:gd name="connsiteY0" fmla="*/ 7053 h 5792653"/>
                <a:gd name="connsiteX1" fmla="*/ 43876785 w 43876785"/>
                <a:gd name="connsiteY1" fmla="*/ 0 h 5792653"/>
                <a:gd name="connsiteX2" fmla="*/ 43829914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64377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44088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801199"/>
                <a:gd name="connsiteX1" fmla="*/ 43876785 w 43876785"/>
                <a:gd name="connsiteY1" fmla="*/ 0 h 5801199"/>
                <a:gd name="connsiteX2" fmla="*/ 43831664 w 43876785"/>
                <a:gd name="connsiteY2" fmla="*/ 5801199 h 5801199"/>
                <a:gd name="connsiteX3" fmla="*/ 21923799 w 43876785"/>
                <a:gd name="connsiteY3" fmla="*/ 3009824 h 5801199"/>
                <a:gd name="connsiteX4" fmla="*/ 0 w 43876785"/>
                <a:gd name="connsiteY4" fmla="*/ 5792653 h 5801199"/>
                <a:gd name="connsiteX5" fmla="*/ 6633 w 43876785"/>
                <a:gd name="connsiteY5" fmla="*/ 7053 h 5801199"/>
                <a:gd name="connsiteX0" fmla="*/ 6633 w 43876785"/>
                <a:gd name="connsiteY0" fmla="*/ 7053 h 5811651"/>
                <a:gd name="connsiteX1" fmla="*/ 43876785 w 43876785"/>
                <a:gd name="connsiteY1" fmla="*/ 0 h 5811651"/>
                <a:gd name="connsiteX2" fmla="*/ 43826110 w 43876785"/>
                <a:gd name="connsiteY2" fmla="*/ 5811651 h 5811651"/>
                <a:gd name="connsiteX3" fmla="*/ 21923799 w 43876785"/>
                <a:gd name="connsiteY3" fmla="*/ 3009824 h 5811651"/>
                <a:gd name="connsiteX4" fmla="*/ 0 w 43876785"/>
                <a:gd name="connsiteY4" fmla="*/ 5792653 h 5811651"/>
                <a:gd name="connsiteX5" fmla="*/ 6633 w 43876785"/>
                <a:gd name="connsiteY5" fmla="*/ 7053 h 5811651"/>
                <a:gd name="connsiteX0" fmla="*/ -1 w 43870151"/>
                <a:gd name="connsiteY0" fmla="*/ 7053 h 5818785"/>
                <a:gd name="connsiteX1" fmla="*/ 43870151 w 43870151"/>
                <a:gd name="connsiteY1" fmla="*/ 0 h 5818785"/>
                <a:gd name="connsiteX2" fmla="*/ 43819476 w 43870151"/>
                <a:gd name="connsiteY2" fmla="*/ 5811651 h 5818785"/>
                <a:gd name="connsiteX3" fmla="*/ 21917165 w 43870151"/>
                <a:gd name="connsiteY3" fmla="*/ 3009824 h 5818785"/>
                <a:gd name="connsiteX4" fmla="*/ 4477 w 43870151"/>
                <a:gd name="connsiteY4" fmla="*/ 5818785 h 5818785"/>
                <a:gd name="connsiteX5" fmla="*/ -1 w 43870151"/>
                <a:gd name="connsiteY5" fmla="*/ 7053 h 5818785"/>
                <a:gd name="connsiteX0" fmla="*/ 239 w 43870391"/>
                <a:gd name="connsiteY0" fmla="*/ 7053 h 5814778"/>
                <a:gd name="connsiteX1" fmla="*/ 43870391 w 43870391"/>
                <a:gd name="connsiteY1" fmla="*/ 0 h 5814778"/>
                <a:gd name="connsiteX2" fmla="*/ 43819716 w 43870391"/>
                <a:gd name="connsiteY2" fmla="*/ 5811651 h 5814778"/>
                <a:gd name="connsiteX3" fmla="*/ 21917405 w 43870391"/>
                <a:gd name="connsiteY3" fmla="*/ 3009824 h 5814778"/>
                <a:gd name="connsiteX4" fmla="*/ 457 w 43870391"/>
                <a:gd name="connsiteY4" fmla="*/ 5814778 h 5814778"/>
                <a:gd name="connsiteX5" fmla="*/ 239 w 43870391"/>
                <a:gd name="connsiteY5" fmla="*/ 7053 h 5814778"/>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806763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42825"/>
                <a:gd name="connsiteY0" fmla="*/ 7053 h 5811651"/>
                <a:gd name="connsiteX1" fmla="*/ 43842825 w 43842825"/>
                <a:gd name="connsiteY1" fmla="*/ 0 h 5811651"/>
                <a:gd name="connsiteX2" fmla="*/ 43819716 w 43842825"/>
                <a:gd name="connsiteY2" fmla="*/ 5811651 h 5811651"/>
                <a:gd name="connsiteX3" fmla="*/ 21917405 w 43842825"/>
                <a:gd name="connsiteY3" fmla="*/ 3009824 h 5811651"/>
                <a:gd name="connsiteX4" fmla="*/ 457 w 43842825"/>
                <a:gd name="connsiteY4" fmla="*/ 5798748 h 5811651"/>
                <a:gd name="connsiteX5" fmla="*/ 239 w 43842825"/>
                <a:gd name="connsiteY5" fmla="*/ 7053 h 5811651"/>
                <a:gd name="connsiteX0" fmla="*/ 239 w 43824446"/>
                <a:gd name="connsiteY0" fmla="*/ 7053 h 5811651"/>
                <a:gd name="connsiteX1" fmla="*/ 43824446 w 43824446"/>
                <a:gd name="connsiteY1" fmla="*/ 0 h 5811651"/>
                <a:gd name="connsiteX2" fmla="*/ 43819716 w 43824446"/>
                <a:gd name="connsiteY2" fmla="*/ 5811651 h 5811651"/>
                <a:gd name="connsiteX3" fmla="*/ 21917405 w 43824446"/>
                <a:gd name="connsiteY3" fmla="*/ 3009824 h 5811651"/>
                <a:gd name="connsiteX4" fmla="*/ 457 w 43824446"/>
                <a:gd name="connsiteY4" fmla="*/ 5798748 h 5811651"/>
                <a:gd name="connsiteX5" fmla="*/ 239 w 43824446"/>
                <a:gd name="connsiteY5" fmla="*/ 7053 h 5811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824446" h="5811651">
                  <a:moveTo>
                    <a:pt x="239" y="7053"/>
                  </a:moveTo>
                  <a:lnTo>
                    <a:pt x="43824446" y="0"/>
                  </a:lnTo>
                  <a:cubicBezTo>
                    <a:pt x="43822869" y="1937217"/>
                    <a:pt x="43821293" y="3874434"/>
                    <a:pt x="43819716" y="5811651"/>
                  </a:cubicBezTo>
                  <a:cubicBezTo>
                    <a:pt x="38268362" y="4032785"/>
                    <a:pt x="30438085" y="2966157"/>
                    <a:pt x="21917405" y="3009824"/>
                  </a:cubicBezTo>
                  <a:cubicBezTo>
                    <a:pt x="14614291" y="3047251"/>
                    <a:pt x="6453731" y="3277510"/>
                    <a:pt x="457" y="5798748"/>
                  </a:cubicBezTo>
                  <a:cubicBezTo>
                    <a:pt x="-1036" y="3861504"/>
                    <a:pt x="1732" y="1944297"/>
                    <a:pt x="239" y="7053"/>
                  </a:cubicBezTo>
                  <a:close/>
                </a:path>
              </a:pathLst>
            </a:custGeom>
            <a:gradFill flip="none" rotWithShape="1">
              <a:gsLst>
                <a:gs pos="0">
                  <a:schemeClr val="accent6"/>
                </a:gs>
                <a:gs pos="100000">
                  <a:schemeClr val="accent4"/>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8" name="Rectangle 16"/>
            <p:cNvSpPr/>
            <p:nvPr userDrawn="1"/>
          </p:nvSpPr>
          <p:spPr>
            <a:xfrm>
              <a:off x="-4323" y="5744"/>
              <a:ext cx="27440229" cy="4555641"/>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968081"/>
                <a:gd name="connsiteY0" fmla="*/ 0 h 6688809"/>
                <a:gd name="connsiteX1" fmla="*/ 43891200 w 43968081"/>
                <a:gd name="connsiteY1" fmla="*/ 0 h 6688809"/>
                <a:gd name="connsiteX2" fmla="*/ 43968081 w 43968081"/>
                <a:gd name="connsiteY2" fmla="*/ 6358199 h 6688809"/>
                <a:gd name="connsiteX3" fmla="*/ 21448200 w 43968081"/>
                <a:gd name="connsiteY3" fmla="*/ 3838305 h 6688809"/>
                <a:gd name="connsiteX4" fmla="*/ 28221 w 43968081"/>
                <a:gd name="connsiteY4" fmla="*/ 6688809 h 6688809"/>
                <a:gd name="connsiteX5" fmla="*/ 0 w 43968081"/>
                <a:gd name="connsiteY5" fmla="*/ 0 h 6688809"/>
                <a:gd name="connsiteX0" fmla="*/ 0 w 43891200"/>
                <a:gd name="connsiteY0" fmla="*/ 0 h 6688809"/>
                <a:gd name="connsiteX1" fmla="*/ 43891200 w 43891200"/>
                <a:gd name="connsiteY1" fmla="*/ 0 h 6688809"/>
                <a:gd name="connsiteX2" fmla="*/ 43793664 w 43891200"/>
                <a:gd name="connsiteY2" fmla="*/ 6218350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91200"/>
                <a:gd name="connsiteY0" fmla="*/ 0 h 6688809"/>
                <a:gd name="connsiteX1" fmla="*/ 43891200 w 43891200"/>
                <a:gd name="connsiteY1" fmla="*/ 0 h 6688809"/>
                <a:gd name="connsiteX2" fmla="*/ 43823938 w 43891200"/>
                <a:gd name="connsiteY2" fmla="*/ 6183672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23938"/>
                <a:gd name="connsiteY0" fmla="*/ 0 h 6688809"/>
                <a:gd name="connsiteX1" fmla="*/ 43800376 w 43823938"/>
                <a:gd name="connsiteY1" fmla="*/ 0 h 6688809"/>
                <a:gd name="connsiteX2" fmla="*/ 43823938 w 43823938"/>
                <a:gd name="connsiteY2" fmla="*/ 6183672 h 6688809"/>
                <a:gd name="connsiteX3" fmla="*/ 21448200 w 43823938"/>
                <a:gd name="connsiteY3" fmla="*/ 3838305 h 6688809"/>
                <a:gd name="connsiteX4" fmla="*/ 28221 w 43823938"/>
                <a:gd name="connsiteY4" fmla="*/ 6688809 h 6688809"/>
                <a:gd name="connsiteX5" fmla="*/ 0 w 43823938"/>
                <a:gd name="connsiteY5" fmla="*/ 0 h 6688809"/>
                <a:gd name="connsiteX0" fmla="*/ 0 w 43883631"/>
                <a:gd name="connsiteY0" fmla="*/ 0 h 6688809"/>
                <a:gd name="connsiteX1" fmla="*/ 43883631 w 43883631"/>
                <a:gd name="connsiteY1" fmla="*/ 41614 h 6688809"/>
                <a:gd name="connsiteX2" fmla="*/ 43823938 w 43883631"/>
                <a:gd name="connsiteY2" fmla="*/ 6183672 h 6688809"/>
                <a:gd name="connsiteX3" fmla="*/ 21448200 w 43883631"/>
                <a:gd name="connsiteY3" fmla="*/ 3838305 h 6688809"/>
                <a:gd name="connsiteX4" fmla="*/ 28221 w 43883631"/>
                <a:gd name="connsiteY4" fmla="*/ 6688809 h 6688809"/>
                <a:gd name="connsiteX5" fmla="*/ 0 w 43883631"/>
                <a:gd name="connsiteY5" fmla="*/ 0 h 6688809"/>
                <a:gd name="connsiteX0" fmla="*/ 0 w 43876062"/>
                <a:gd name="connsiteY0" fmla="*/ 0 h 6688809"/>
                <a:gd name="connsiteX1" fmla="*/ 43876062 w 43876062"/>
                <a:gd name="connsiteY1" fmla="*/ 6936 h 6688809"/>
                <a:gd name="connsiteX2" fmla="*/ 43823938 w 43876062"/>
                <a:gd name="connsiteY2" fmla="*/ 6183672 h 6688809"/>
                <a:gd name="connsiteX3" fmla="*/ 21448200 w 43876062"/>
                <a:gd name="connsiteY3" fmla="*/ 3838305 h 6688809"/>
                <a:gd name="connsiteX4" fmla="*/ 28221 w 43876062"/>
                <a:gd name="connsiteY4" fmla="*/ 6688809 h 6688809"/>
                <a:gd name="connsiteX5" fmla="*/ 0 w 43876062"/>
                <a:gd name="connsiteY5" fmla="*/ 0 h 6688809"/>
                <a:gd name="connsiteX0" fmla="*/ 0 w 43883634"/>
                <a:gd name="connsiteY0" fmla="*/ 6936 h 6695745"/>
                <a:gd name="connsiteX1" fmla="*/ 43883634 w 43883634"/>
                <a:gd name="connsiteY1" fmla="*/ 0 h 6695745"/>
                <a:gd name="connsiteX2" fmla="*/ 43823938 w 43883634"/>
                <a:gd name="connsiteY2" fmla="*/ 6190608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6368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871047 w 43883634"/>
                <a:gd name="connsiteY3" fmla="*/ 3810016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2633 w 43883634"/>
                <a:gd name="connsiteY3" fmla="*/ 3782129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1837"/>
                <a:gd name="connsiteX1" fmla="*/ 43883634 w 43883634"/>
                <a:gd name="connsiteY1" fmla="*/ 0 h 6691837"/>
                <a:gd name="connsiteX2" fmla="*/ 43827740 w 43883634"/>
                <a:gd name="connsiteY2" fmla="*/ 6180150 h 6691837"/>
                <a:gd name="connsiteX3" fmla="*/ 21911623 w 43883634"/>
                <a:gd name="connsiteY3" fmla="*/ 3791425 h 6691837"/>
                <a:gd name="connsiteX4" fmla="*/ 66513 w 43883634"/>
                <a:gd name="connsiteY4" fmla="*/ 6691837 h 6691837"/>
                <a:gd name="connsiteX5" fmla="*/ 0 w 43883634"/>
                <a:gd name="connsiteY5" fmla="*/ 6936 h 6691837"/>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23933 w 43834140"/>
                <a:gd name="connsiteY0" fmla="*/ 15369 h 6695746"/>
                <a:gd name="connsiteX1" fmla="*/ 43834140 w 43834140"/>
                <a:gd name="connsiteY1" fmla="*/ 0 h 6695746"/>
                <a:gd name="connsiteX2" fmla="*/ 43778245 w 43834140"/>
                <a:gd name="connsiteY2" fmla="*/ 5777889 h 6695746"/>
                <a:gd name="connsiteX3" fmla="*/ 21862129 w 43834140"/>
                <a:gd name="connsiteY3" fmla="*/ 3791425 h 6695746"/>
                <a:gd name="connsiteX4" fmla="*/ 0 w 43834140"/>
                <a:gd name="connsiteY4" fmla="*/ 6695746 h 6695746"/>
                <a:gd name="connsiteX5" fmla="*/ 23933 w 43834140"/>
                <a:gd name="connsiteY5" fmla="*/ 15369 h 6695746"/>
                <a:gd name="connsiteX0" fmla="*/ 1414 w 43848334"/>
                <a:gd name="connsiteY0" fmla="*/ 15369 h 6695746"/>
                <a:gd name="connsiteX1" fmla="*/ 43848334 w 43848334"/>
                <a:gd name="connsiteY1" fmla="*/ 0 h 6695746"/>
                <a:gd name="connsiteX2" fmla="*/ 43792439 w 43848334"/>
                <a:gd name="connsiteY2" fmla="*/ 5777889 h 6695746"/>
                <a:gd name="connsiteX3" fmla="*/ 21876323 w 43848334"/>
                <a:gd name="connsiteY3" fmla="*/ 3791425 h 6695746"/>
                <a:gd name="connsiteX4" fmla="*/ 14194 w 43848334"/>
                <a:gd name="connsiteY4" fmla="*/ 6695746 h 6695746"/>
                <a:gd name="connsiteX5" fmla="*/ 1414 w 43848334"/>
                <a:gd name="connsiteY5" fmla="*/ 15369 h 6695746"/>
                <a:gd name="connsiteX0" fmla="*/ 1414 w 43792439"/>
                <a:gd name="connsiteY0" fmla="*/ 6936 h 6687313"/>
                <a:gd name="connsiteX1" fmla="*/ 43729019 w 43792439"/>
                <a:gd name="connsiteY1" fmla="*/ 0 h 6687313"/>
                <a:gd name="connsiteX2" fmla="*/ 43792439 w 43792439"/>
                <a:gd name="connsiteY2" fmla="*/ 5769456 h 6687313"/>
                <a:gd name="connsiteX3" fmla="*/ 21876323 w 43792439"/>
                <a:gd name="connsiteY3" fmla="*/ 3782992 h 6687313"/>
                <a:gd name="connsiteX4" fmla="*/ 14194 w 43792439"/>
                <a:gd name="connsiteY4" fmla="*/ 6687313 h 6687313"/>
                <a:gd name="connsiteX5" fmla="*/ 1414 w 43792439"/>
                <a:gd name="connsiteY5" fmla="*/ 6936 h 6687313"/>
                <a:gd name="connsiteX0" fmla="*/ 1414 w 43792439"/>
                <a:gd name="connsiteY0" fmla="*/ 0 h 6680377"/>
                <a:gd name="connsiteX1" fmla="*/ 43600524 w 43792439"/>
                <a:gd name="connsiteY1" fmla="*/ 77395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2439"/>
                <a:gd name="connsiteY0" fmla="*/ 0 h 6680377"/>
                <a:gd name="connsiteX1" fmla="*/ 43683128 w 43792439"/>
                <a:gd name="connsiteY1" fmla="*/ 119561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3267"/>
                <a:gd name="connsiteY0" fmla="*/ 0 h 6680377"/>
                <a:gd name="connsiteX1" fmla="*/ 43793267 w 43793267"/>
                <a:gd name="connsiteY1" fmla="*/ 1497 h 6680377"/>
                <a:gd name="connsiteX2" fmla="*/ 43792439 w 43793267"/>
                <a:gd name="connsiteY2" fmla="*/ 5762520 h 6680377"/>
                <a:gd name="connsiteX3" fmla="*/ 21876323 w 43793267"/>
                <a:gd name="connsiteY3" fmla="*/ 3776056 h 6680377"/>
                <a:gd name="connsiteX4" fmla="*/ 14194 w 43793267"/>
                <a:gd name="connsiteY4" fmla="*/ 6680377 h 6680377"/>
                <a:gd name="connsiteX5" fmla="*/ 1414 w 43793267"/>
                <a:gd name="connsiteY5" fmla="*/ 0 h 6680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793267" h="6680377">
                  <a:moveTo>
                    <a:pt x="1414" y="0"/>
                  </a:moveTo>
                  <a:lnTo>
                    <a:pt x="43793267" y="1497"/>
                  </a:lnTo>
                  <a:cubicBezTo>
                    <a:pt x="43793267" y="2343991"/>
                    <a:pt x="43792439" y="3420026"/>
                    <a:pt x="43792439" y="5762520"/>
                  </a:cubicBezTo>
                  <a:cubicBezTo>
                    <a:pt x="38990659" y="4549272"/>
                    <a:pt x="29172697" y="3623080"/>
                    <a:pt x="21876323" y="3776056"/>
                  </a:cubicBezTo>
                  <a:cubicBezTo>
                    <a:pt x="14579949" y="3929032"/>
                    <a:pt x="6467468" y="4159139"/>
                    <a:pt x="14194" y="6680377"/>
                  </a:cubicBezTo>
                  <a:cubicBezTo>
                    <a:pt x="22172" y="4453585"/>
                    <a:pt x="-6564" y="2226792"/>
                    <a:pt x="1414" y="0"/>
                  </a:cubicBezTo>
                  <a:close/>
                </a:path>
              </a:pathLst>
            </a:custGeom>
            <a:gradFill flip="none" rotWithShape="1">
              <a:gsLst>
                <a:gs pos="0">
                  <a:schemeClr val="accent6"/>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9" name="Rectangle 15"/>
            <p:cNvSpPr/>
            <p:nvPr userDrawn="1"/>
          </p:nvSpPr>
          <p:spPr>
            <a:xfrm>
              <a:off x="-14192" y="1382"/>
              <a:ext cx="27451941" cy="4570666"/>
            </a:xfrm>
            <a:custGeom>
              <a:avLst/>
              <a:gdLst>
                <a:gd name="connsiteX0" fmla="*/ 0 w 43891200"/>
                <a:gd name="connsiteY0" fmla="*/ 0 h 2171777"/>
                <a:gd name="connsiteX1" fmla="*/ 43891200 w 43891200"/>
                <a:gd name="connsiteY1" fmla="*/ 0 h 2171777"/>
                <a:gd name="connsiteX2" fmla="*/ 43891200 w 43891200"/>
                <a:gd name="connsiteY2" fmla="*/ 2171777 h 2171777"/>
                <a:gd name="connsiteX3" fmla="*/ 0 w 43891200"/>
                <a:gd name="connsiteY3" fmla="*/ 2171777 h 2171777"/>
                <a:gd name="connsiteX4" fmla="*/ 0 w 43891200"/>
                <a:gd name="connsiteY4" fmla="*/ 0 h 2171777"/>
                <a:gd name="connsiteX0" fmla="*/ 0 w 43891200"/>
                <a:gd name="connsiteY0" fmla="*/ 0 h 2171777"/>
                <a:gd name="connsiteX1" fmla="*/ 43891200 w 43891200"/>
                <a:gd name="connsiteY1" fmla="*/ 0 h 2171777"/>
                <a:gd name="connsiteX2" fmla="*/ 43891200 w 43891200"/>
                <a:gd name="connsiteY2" fmla="*/ 2171777 h 2171777"/>
                <a:gd name="connsiteX3" fmla="*/ 21843298 w 43891200"/>
                <a:gd name="connsiteY3" fmla="*/ 2143554 h 2171777"/>
                <a:gd name="connsiteX4" fmla="*/ 0 w 43891200"/>
                <a:gd name="connsiteY4" fmla="*/ 2171777 h 2171777"/>
                <a:gd name="connsiteX5" fmla="*/ 0 w 43891200"/>
                <a:gd name="connsiteY5" fmla="*/ 0 h 2171777"/>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691988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778314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83162"/>
                <a:gd name="connsiteX1" fmla="*/ 43891200 w 43891200"/>
                <a:gd name="connsiteY1" fmla="*/ 0 h 5383162"/>
                <a:gd name="connsiteX2" fmla="*/ 43891197 w 43891200"/>
                <a:gd name="connsiteY2" fmla="*/ 2143554 h 5383162"/>
                <a:gd name="connsiteX3" fmla="*/ 21843298 w 43891200"/>
                <a:gd name="connsiteY3" fmla="*/ 1381537 h 5383162"/>
                <a:gd name="connsiteX4" fmla="*/ 12981 w 43891200"/>
                <a:gd name="connsiteY4" fmla="*/ 5383162 h 5383162"/>
                <a:gd name="connsiteX5" fmla="*/ 0 w 43891200"/>
                <a:gd name="connsiteY5" fmla="*/ 0 h 5383162"/>
                <a:gd name="connsiteX0" fmla="*/ 0 w 43891200"/>
                <a:gd name="connsiteY0" fmla="*/ 0 h 5353553"/>
                <a:gd name="connsiteX1" fmla="*/ 43891200 w 43891200"/>
                <a:gd name="connsiteY1" fmla="*/ 0 h 5353553"/>
                <a:gd name="connsiteX2" fmla="*/ 43891197 w 43891200"/>
                <a:gd name="connsiteY2" fmla="*/ 2143554 h 5353553"/>
                <a:gd name="connsiteX3" fmla="*/ 21843298 w 43891200"/>
                <a:gd name="connsiteY3" fmla="*/ 1381537 h 5353553"/>
                <a:gd name="connsiteX4" fmla="*/ 12981 w 43891200"/>
                <a:gd name="connsiteY4" fmla="*/ 5353553 h 5353553"/>
                <a:gd name="connsiteX5" fmla="*/ 0 w 43891200"/>
                <a:gd name="connsiteY5" fmla="*/ 0 h 5353553"/>
                <a:gd name="connsiteX0" fmla="*/ 0 w 43891200"/>
                <a:gd name="connsiteY0" fmla="*/ 0 h 5375759"/>
                <a:gd name="connsiteX1" fmla="*/ 43891200 w 43891200"/>
                <a:gd name="connsiteY1" fmla="*/ 0 h 5375759"/>
                <a:gd name="connsiteX2" fmla="*/ 43891197 w 43891200"/>
                <a:gd name="connsiteY2" fmla="*/ 2143554 h 5375759"/>
                <a:gd name="connsiteX3" fmla="*/ 21843298 w 43891200"/>
                <a:gd name="connsiteY3" fmla="*/ 1381537 h 5375759"/>
                <a:gd name="connsiteX4" fmla="*/ 2821 w 43891200"/>
                <a:gd name="connsiteY4" fmla="*/ 5375759 h 5375759"/>
                <a:gd name="connsiteX5" fmla="*/ 0 w 43891200"/>
                <a:gd name="connsiteY5" fmla="*/ 0 h 5375759"/>
                <a:gd name="connsiteX0" fmla="*/ 0 w 43891200"/>
                <a:gd name="connsiteY0" fmla="*/ 0 h 5391472"/>
                <a:gd name="connsiteX1" fmla="*/ 43891200 w 43891200"/>
                <a:gd name="connsiteY1" fmla="*/ 0 h 5391472"/>
                <a:gd name="connsiteX2" fmla="*/ 43891197 w 43891200"/>
                <a:gd name="connsiteY2" fmla="*/ 2143554 h 5391472"/>
                <a:gd name="connsiteX3" fmla="*/ 21843298 w 43891200"/>
                <a:gd name="connsiteY3" fmla="*/ 1381537 h 5391472"/>
                <a:gd name="connsiteX4" fmla="*/ 24143 w 43891200"/>
                <a:gd name="connsiteY4" fmla="*/ 5391472 h 5391472"/>
                <a:gd name="connsiteX5" fmla="*/ 0 w 43891200"/>
                <a:gd name="connsiteY5" fmla="*/ 0 h 5391472"/>
                <a:gd name="connsiteX0" fmla="*/ 0 w 43891200"/>
                <a:gd name="connsiteY0" fmla="*/ 0 h 5388329"/>
                <a:gd name="connsiteX1" fmla="*/ 43891200 w 43891200"/>
                <a:gd name="connsiteY1" fmla="*/ 0 h 5388329"/>
                <a:gd name="connsiteX2" fmla="*/ 43891197 w 43891200"/>
                <a:gd name="connsiteY2" fmla="*/ 2143554 h 5388329"/>
                <a:gd name="connsiteX3" fmla="*/ 21843298 w 43891200"/>
                <a:gd name="connsiteY3" fmla="*/ 1381537 h 5388329"/>
                <a:gd name="connsiteX4" fmla="*/ 11350 w 43891200"/>
                <a:gd name="connsiteY4" fmla="*/ 5388329 h 5388329"/>
                <a:gd name="connsiteX5" fmla="*/ 0 w 43891200"/>
                <a:gd name="connsiteY5" fmla="*/ 0 h 5388329"/>
                <a:gd name="connsiteX0" fmla="*/ 0 w 43918796"/>
                <a:gd name="connsiteY0" fmla="*/ 0 h 5388329"/>
                <a:gd name="connsiteX1" fmla="*/ 43918796 w 43918796"/>
                <a:gd name="connsiteY1" fmla="*/ 0 h 5388329"/>
                <a:gd name="connsiteX2" fmla="*/ 43918793 w 43918796"/>
                <a:gd name="connsiteY2" fmla="*/ 2143554 h 5388329"/>
                <a:gd name="connsiteX3" fmla="*/ 21870894 w 43918796"/>
                <a:gd name="connsiteY3" fmla="*/ 1381537 h 5388329"/>
                <a:gd name="connsiteX4" fmla="*/ 38946 w 43918796"/>
                <a:gd name="connsiteY4" fmla="*/ 5388329 h 5388329"/>
                <a:gd name="connsiteX5" fmla="*/ 0 w 43918796"/>
                <a:gd name="connsiteY5" fmla="*/ 0 h 5388329"/>
                <a:gd name="connsiteX0" fmla="*/ 0 w 43882001"/>
                <a:gd name="connsiteY0" fmla="*/ 6780 h 5388329"/>
                <a:gd name="connsiteX1" fmla="*/ 43882001 w 43882001"/>
                <a:gd name="connsiteY1" fmla="*/ 0 h 5388329"/>
                <a:gd name="connsiteX2" fmla="*/ 43881998 w 43882001"/>
                <a:gd name="connsiteY2" fmla="*/ 2143554 h 5388329"/>
                <a:gd name="connsiteX3" fmla="*/ 21834099 w 43882001"/>
                <a:gd name="connsiteY3" fmla="*/ 1381537 h 5388329"/>
                <a:gd name="connsiteX4" fmla="*/ 2151 w 43882001"/>
                <a:gd name="connsiteY4" fmla="*/ 5388329 h 5388329"/>
                <a:gd name="connsiteX5" fmla="*/ 0 w 43882001"/>
                <a:gd name="connsiteY5" fmla="*/ 6780 h 5388329"/>
                <a:gd name="connsiteX0" fmla="*/ 0 w 43909597"/>
                <a:gd name="connsiteY0" fmla="*/ 6780 h 5388329"/>
                <a:gd name="connsiteX1" fmla="*/ 43909597 w 43909597"/>
                <a:gd name="connsiteY1" fmla="*/ 0 h 5388329"/>
                <a:gd name="connsiteX2" fmla="*/ 43909594 w 43909597"/>
                <a:gd name="connsiteY2" fmla="*/ 2143554 h 5388329"/>
                <a:gd name="connsiteX3" fmla="*/ 21861695 w 43909597"/>
                <a:gd name="connsiteY3" fmla="*/ 1381537 h 5388329"/>
                <a:gd name="connsiteX4" fmla="*/ 29747 w 43909597"/>
                <a:gd name="connsiteY4" fmla="*/ 5388329 h 5388329"/>
                <a:gd name="connsiteX5" fmla="*/ 0 w 43909597"/>
                <a:gd name="connsiteY5" fmla="*/ 6780 h 5388329"/>
                <a:gd name="connsiteX0" fmla="*/ 16283 w 43879886"/>
                <a:gd name="connsiteY0" fmla="*/ 13560 h 5388329"/>
                <a:gd name="connsiteX1" fmla="*/ 43879886 w 43879886"/>
                <a:gd name="connsiteY1" fmla="*/ 0 h 5388329"/>
                <a:gd name="connsiteX2" fmla="*/ 43879883 w 43879886"/>
                <a:gd name="connsiteY2" fmla="*/ 2143554 h 5388329"/>
                <a:gd name="connsiteX3" fmla="*/ 21831984 w 43879886"/>
                <a:gd name="connsiteY3" fmla="*/ 1381537 h 5388329"/>
                <a:gd name="connsiteX4" fmla="*/ 36 w 43879886"/>
                <a:gd name="connsiteY4" fmla="*/ 5388329 h 5388329"/>
                <a:gd name="connsiteX5" fmla="*/ 16283 w 43879886"/>
                <a:gd name="connsiteY5" fmla="*/ 13560 h 5388329"/>
                <a:gd name="connsiteX0" fmla="*/ 7118 w 43879920"/>
                <a:gd name="connsiteY0" fmla="*/ 6780 h 5388329"/>
                <a:gd name="connsiteX1" fmla="*/ 43879920 w 43879920"/>
                <a:gd name="connsiteY1" fmla="*/ 0 h 5388329"/>
                <a:gd name="connsiteX2" fmla="*/ 43879917 w 43879920"/>
                <a:gd name="connsiteY2" fmla="*/ 2143554 h 5388329"/>
                <a:gd name="connsiteX3" fmla="*/ 21832018 w 43879920"/>
                <a:gd name="connsiteY3" fmla="*/ 1381537 h 5388329"/>
                <a:gd name="connsiteX4" fmla="*/ 70 w 43879920"/>
                <a:gd name="connsiteY4" fmla="*/ 5388329 h 5388329"/>
                <a:gd name="connsiteX5" fmla="*/ 7118 w 43879920"/>
                <a:gd name="connsiteY5" fmla="*/ 6780 h 5388329"/>
                <a:gd name="connsiteX0" fmla="*/ 0 w 43900399"/>
                <a:gd name="connsiteY0" fmla="*/ 0 h 5388329"/>
                <a:gd name="connsiteX1" fmla="*/ 43900399 w 43900399"/>
                <a:gd name="connsiteY1" fmla="*/ 0 h 5388329"/>
                <a:gd name="connsiteX2" fmla="*/ 43900396 w 43900399"/>
                <a:gd name="connsiteY2" fmla="*/ 2143554 h 5388329"/>
                <a:gd name="connsiteX3" fmla="*/ 21852497 w 43900399"/>
                <a:gd name="connsiteY3" fmla="*/ 1381537 h 5388329"/>
                <a:gd name="connsiteX4" fmla="*/ 20549 w 43900399"/>
                <a:gd name="connsiteY4" fmla="*/ 5388329 h 5388329"/>
                <a:gd name="connsiteX5" fmla="*/ 0 w 43900399"/>
                <a:gd name="connsiteY5" fmla="*/ 0 h 5388329"/>
                <a:gd name="connsiteX0" fmla="*/ 0 w 43900396"/>
                <a:gd name="connsiteY0" fmla="*/ 0 h 5388329"/>
                <a:gd name="connsiteX1" fmla="*/ 43854405 w 43900396"/>
                <a:gd name="connsiteY1" fmla="*/ 27119 h 5388329"/>
                <a:gd name="connsiteX2" fmla="*/ 43900396 w 43900396"/>
                <a:gd name="connsiteY2" fmla="*/ 2143554 h 5388329"/>
                <a:gd name="connsiteX3" fmla="*/ 21852497 w 43900396"/>
                <a:gd name="connsiteY3" fmla="*/ 1381537 h 5388329"/>
                <a:gd name="connsiteX4" fmla="*/ 20549 w 43900396"/>
                <a:gd name="connsiteY4" fmla="*/ 5388329 h 5388329"/>
                <a:gd name="connsiteX5" fmla="*/ 0 w 43900396"/>
                <a:gd name="connsiteY5" fmla="*/ 0 h 5388329"/>
                <a:gd name="connsiteX0" fmla="*/ 0 w 43900398"/>
                <a:gd name="connsiteY0" fmla="*/ 0 h 5388329"/>
                <a:gd name="connsiteX1" fmla="*/ 43900398 w 43900398"/>
                <a:gd name="connsiteY1" fmla="*/ 6780 h 5388329"/>
                <a:gd name="connsiteX2" fmla="*/ 43900396 w 43900398"/>
                <a:gd name="connsiteY2" fmla="*/ 2143554 h 5388329"/>
                <a:gd name="connsiteX3" fmla="*/ 21852497 w 43900398"/>
                <a:gd name="connsiteY3" fmla="*/ 1381537 h 5388329"/>
                <a:gd name="connsiteX4" fmla="*/ 20549 w 43900398"/>
                <a:gd name="connsiteY4" fmla="*/ 5388329 h 5388329"/>
                <a:gd name="connsiteX5" fmla="*/ 0 w 43900398"/>
                <a:gd name="connsiteY5" fmla="*/ 0 h 5388329"/>
                <a:gd name="connsiteX0" fmla="*/ 0 w 43909598"/>
                <a:gd name="connsiteY0" fmla="*/ 0 h 5388329"/>
                <a:gd name="connsiteX1" fmla="*/ 43909598 w 43909598"/>
                <a:gd name="connsiteY1" fmla="*/ 6780 h 5388329"/>
                <a:gd name="connsiteX2" fmla="*/ 43900396 w 43909598"/>
                <a:gd name="connsiteY2" fmla="*/ 2143554 h 5388329"/>
                <a:gd name="connsiteX3" fmla="*/ 21852497 w 43909598"/>
                <a:gd name="connsiteY3" fmla="*/ 1381537 h 5388329"/>
                <a:gd name="connsiteX4" fmla="*/ 20549 w 43909598"/>
                <a:gd name="connsiteY4" fmla="*/ 5388329 h 5388329"/>
                <a:gd name="connsiteX5" fmla="*/ 0 w 43909598"/>
                <a:gd name="connsiteY5" fmla="*/ 0 h 5388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909598" h="5388329">
                  <a:moveTo>
                    <a:pt x="0" y="0"/>
                  </a:moveTo>
                  <a:lnTo>
                    <a:pt x="43909598" y="6780"/>
                  </a:lnTo>
                  <a:cubicBezTo>
                    <a:pt x="43909597" y="719038"/>
                    <a:pt x="43900397" y="1431296"/>
                    <a:pt x="43900396" y="2143554"/>
                  </a:cubicBezTo>
                  <a:cubicBezTo>
                    <a:pt x="37284373" y="1358490"/>
                    <a:pt x="29162993" y="845303"/>
                    <a:pt x="21852497" y="1381537"/>
                  </a:cubicBezTo>
                  <a:cubicBezTo>
                    <a:pt x="14542001" y="1917771"/>
                    <a:pt x="6144574" y="2782191"/>
                    <a:pt x="20549" y="5388329"/>
                  </a:cubicBezTo>
                  <a:cubicBezTo>
                    <a:pt x="19609" y="3596409"/>
                    <a:pt x="940" y="1791920"/>
                    <a:pt x="0" y="0"/>
                  </a:cubicBezTo>
                  <a:close/>
                </a:path>
              </a:pathLst>
            </a:custGeom>
            <a:gradFill flip="none" rotWithShape="1">
              <a:gsLst>
                <a:gs pos="0">
                  <a:schemeClr val="tx2"/>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n>
                  <a:noFill/>
                </a:ln>
                <a:solidFill>
                  <a:schemeClr val="accent1"/>
                </a:solidFill>
              </a:endParaRPr>
            </a:p>
          </p:txBody>
        </p:sp>
      </p:grpSp>
      <p:sp>
        <p:nvSpPr>
          <p:cNvPr id="70" name="Text Box 14"/>
          <p:cNvSpPr txBox="1">
            <a:spLocks noChangeArrowheads="1"/>
          </p:cNvSpPr>
          <p:nvPr userDrawn="1"/>
        </p:nvSpPr>
        <p:spPr bwMode="auto">
          <a:xfrm>
            <a:off x="1003118" y="32156325"/>
            <a:ext cx="3786383" cy="324883"/>
          </a:xfrm>
          <a:prstGeom prst="rect">
            <a:avLst/>
          </a:prstGeom>
          <a:noFill/>
          <a:ln w="9525">
            <a:noFill/>
            <a:miter lim="800000"/>
            <a:headEnd/>
            <a:tailEnd/>
          </a:ln>
          <a:effectLst/>
        </p:spPr>
        <p:txBody>
          <a:bodyPr wrap="square" lIns="78297" tIns="39141" rIns="78297" bIns="39141">
            <a:spAutoFit/>
          </a:bodyPr>
          <a:lstStyle/>
          <a:p>
            <a:pPr eaLnBrk="0" hangingPunct="0">
              <a:lnSpc>
                <a:spcPct val="65000"/>
              </a:lnSpc>
              <a:spcBef>
                <a:spcPct val="50000"/>
              </a:spcBef>
              <a:defRPr/>
            </a:pPr>
            <a:r>
              <a:rPr lang="en-US" sz="600" b="1" dirty="0" smtClean="0">
                <a:solidFill>
                  <a:schemeClr val="bg1">
                    <a:lumMod val="75000"/>
                  </a:schemeClr>
                </a:solidFill>
                <a:latin typeface="Arial" charset="0"/>
              </a:rPr>
              <a:t>RESEARCH POSTER PRESENTATION </a:t>
            </a:r>
            <a:r>
              <a:rPr lang="en-US" sz="600" b="1" dirty="0">
                <a:solidFill>
                  <a:schemeClr val="bg1">
                    <a:lumMod val="75000"/>
                  </a:schemeClr>
                </a:solidFill>
                <a:latin typeface="Arial" charset="0"/>
              </a:rPr>
              <a:t>DESIGN © </a:t>
            </a:r>
            <a:r>
              <a:rPr lang="en-US" sz="600" b="1" dirty="0" smtClean="0">
                <a:solidFill>
                  <a:schemeClr val="bg1">
                    <a:lumMod val="75000"/>
                  </a:schemeClr>
                </a:solidFill>
                <a:latin typeface="Arial" charset="0"/>
              </a:rPr>
              <a:t>2015</a:t>
            </a:r>
            <a:endParaRPr lang="en-US" sz="600" b="1" dirty="0">
              <a:solidFill>
                <a:schemeClr val="bg1">
                  <a:lumMod val="75000"/>
                </a:schemeClr>
              </a:solidFill>
              <a:latin typeface="Arial" charset="0"/>
            </a:endParaRPr>
          </a:p>
          <a:p>
            <a:pPr eaLnBrk="0" hangingPunct="0">
              <a:lnSpc>
                <a:spcPct val="65000"/>
              </a:lnSpc>
              <a:spcBef>
                <a:spcPct val="50000"/>
              </a:spcBef>
              <a:defRPr/>
            </a:pPr>
            <a:r>
              <a:rPr lang="en-US" sz="1050" b="1" dirty="0">
                <a:solidFill>
                  <a:schemeClr val="bg1">
                    <a:lumMod val="75000"/>
                  </a:schemeClr>
                </a:solidFill>
                <a:latin typeface="Arial" charset="0"/>
              </a:rPr>
              <a:t>www.PosterPresentations.com</a:t>
            </a:r>
          </a:p>
        </p:txBody>
      </p:sp>
      <p:grpSp>
        <p:nvGrpSpPr>
          <p:cNvPr id="65" name="Group 64"/>
          <p:cNvGrpSpPr/>
          <p:nvPr userDrawn="1"/>
        </p:nvGrpSpPr>
        <p:grpSpPr>
          <a:xfrm>
            <a:off x="-14192" y="1382"/>
            <a:ext cx="43905392" cy="4572641"/>
            <a:chOff x="-14192" y="1382"/>
            <a:chExt cx="27451941" cy="4572641"/>
          </a:xfrm>
        </p:grpSpPr>
        <p:sp>
          <p:nvSpPr>
            <p:cNvPr id="71" name="Rectangle 16"/>
            <p:cNvSpPr/>
            <p:nvPr userDrawn="1"/>
          </p:nvSpPr>
          <p:spPr>
            <a:xfrm>
              <a:off x="4001" y="707797"/>
              <a:ext cx="27429212" cy="3866226"/>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32864 w 43891200"/>
                <a:gd name="connsiteY3" fmla="*/ 3330294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272584"/>
                <a:gd name="connsiteX1" fmla="*/ 43891200 w 43891200"/>
                <a:gd name="connsiteY1" fmla="*/ 0 h 7272584"/>
                <a:gd name="connsiteX2" fmla="*/ 43891200 w 43891200"/>
                <a:gd name="connsiteY2" fmla="*/ 7027483 h 7272584"/>
                <a:gd name="connsiteX3" fmla="*/ 37534349 w 43891200"/>
                <a:gd name="connsiteY3" fmla="*/ 5432466 h 7272584"/>
                <a:gd name="connsiteX4" fmla="*/ 21589306 w 43891200"/>
                <a:gd name="connsiteY4" fmla="*/ 3104512 h 7272584"/>
                <a:gd name="connsiteX5" fmla="*/ 84664 w 43891200"/>
                <a:gd name="connsiteY5" fmla="*/ 5531673 h 7272584"/>
                <a:gd name="connsiteX6" fmla="*/ 0 w 43891200"/>
                <a:gd name="connsiteY6" fmla="*/ 0 h 7272584"/>
                <a:gd name="connsiteX0" fmla="*/ 0 w 43891200"/>
                <a:gd name="connsiteY0" fmla="*/ 0 h 7027483"/>
                <a:gd name="connsiteX1" fmla="*/ 43891200 w 43891200"/>
                <a:gd name="connsiteY1" fmla="*/ 0 h 7027483"/>
                <a:gd name="connsiteX2" fmla="*/ 43891200 w 43891200"/>
                <a:gd name="connsiteY2" fmla="*/ 7027483 h 7027483"/>
                <a:gd name="connsiteX3" fmla="*/ 37534349 w 43891200"/>
                <a:gd name="connsiteY3" fmla="*/ 5432466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423313 w 43891200"/>
                <a:gd name="connsiteY4" fmla="*/ 3012175 h 7027483"/>
                <a:gd name="connsiteX5" fmla="*/ 84664 w 43891200"/>
                <a:gd name="connsiteY5" fmla="*/ 5531673 h 7027483"/>
                <a:gd name="connsiteX6" fmla="*/ 0 w 43891200"/>
                <a:gd name="connsiteY6" fmla="*/ 0 h 7027483"/>
                <a:gd name="connsiteX0" fmla="*/ 0 w 43891200"/>
                <a:gd name="connsiteY0" fmla="*/ 0 h 6029592"/>
                <a:gd name="connsiteX1" fmla="*/ 43891200 w 43891200"/>
                <a:gd name="connsiteY1" fmla="*/ 0 h 6029592"/>
                <a:gd name="connsiteX2" fmla="*/ 43852760 w 43891200"/>
                <a:gd name="connsiteY2" fmla="*/ 6029592 h 6029592"/>
                <a:gd name="connsiteX3" fmla="*/ 37534347 w 43891200"/>
                <a:gd name="connsiteY3" fmla="*/ 517930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36342689 w 43891200"/>
                <a:gd name="connsiteY3" fmla="*/ 446652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79664"/>
                <a:gd name="connsiteX1" fmla="*/ 43891200 w 43891200"/>
                <a:gd name="connsiteY1" fmla="*/ 0 h 6079664"/>
                <a:gd name="connsiteX2" fmla="*/ 43852760 w 43891200"/>
                <a:gd name="connsiteY2" fmla="*/ 6029592 h 6079664"/>
                <a:gd name="connsiteX3" fmla="*/ 21423313 w 43891200"/>
                <a:gd name="connsiteY3" fmla="*/ 3012175 h 6079664"/>
                <a:gd name="connsiteX4" fmla="*/ 84664 w 43891200"/>
                <a:gd name="connsiteY4" fmla="*/ 5531673 h 6079664"/>
                <a:gd name="connsiteX5" fmla="*/ 0 w 43891200"/>
                <a:gd name="connsiteY5" fmla="*/ 0 h 6079664"/>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5887037"/>
                <a:gd name="connsiteX1" fmla="*/ 43891200 w 43891200"/>
                <a:gd name="connsiteY1" fmla="*/ 0 h 5887037"/>
                <a:gd name="connsiteX2" fmla="*/ 43814321 w 43891200"/>
                <a:gd name="connsiteY2" fmla="*/ 5887037 h 5887037"/>
                <a:gd name="connsiteX3" fmla="*/ 21423313 w 43891200"/>
                <a:gd name="connsiteY3" fmla="*/ 3012175 h 5887037"/>
                <a:gd name="connsiteX4" fmla="*/ 84664 w 43891200"/>
                <a:gd name="connsiteY4" fmla="*/ 5531673 h 5887037"/>
                <a:gd name="connsiteX5" fmla="*/ 0 w 43891200"/>
                <a:gd name="connsiteY5" fmla="*/ 0 h 5887037"/>
                <a:gd name="connsiteX0" fmla="*/ 0 w 43891200"/>
                <a:gd name="connsiteY0" fmla="*/ 0 h 5745966"/>
                <a:gd name="connsiteX1" fmla="*/ 43891200 w 43891200"/>
                <a:gd name="connsiteY1" fmla="*/ 0 h 5745966"/>
                <a:gd name="connsiteX2" fmla="*/ 43814319 w 43891200"/>
                <a:gd name="connsiteY2" fmla="*/ 5745966 h 5745966"/>
                <a:gd name="connsiteX3" fmla="*/ 21423313 w 43891200"/>
                <a:gd name="connsiteY3" fmla="*/ 3012175 h 5745966"/>
                <a:gd name="connsiteX4" fmla="*/ 84664 w 43891200"/>
                <a:gd name="connsiteY4" fmla="*/ 5531673 h 5745966"/>
                <a:gd name="connsiteX5" fmla="*/ 0 w 43891200"/>
                <a:gd name="connsiteY5" fmla="*/ 0 h 5745966"/>
                <a:gd name="connsiteX0" fmla="*/ 0 w 43891200"/>
                <a:gd name="connsiteY0" fmla="*/ 0 h 5774180"/>
                <a:gd name="connsiteX1" fmla="*/ 43891200 w 43891200"/>
                <a:gd name="connsiteY1" fmla="*/ 0 h 5774180"/>
                <a:gd name="connsiteX2" fmla="*/ 43814319 w 43891200"/>
                <a:gd name="connsiteY2" fmla="*/ 5774180 h 5774180"/>
                <a:gd name="connsiteX3" fmla="*/ 21423313 w 43891200"/>
                <a:gd name="connsiteY3" fmla="*/ 3012175 h 5774180"/>
                <a:gd name="connsiteX4" fmla="*/ 84664 w 43891200"/>
                <a:gd name="connsiteY4" fmla="*/ 5531673 h 5774180"/>
                <a:gd name="connsiteX5" fmla="*/ 0 w 43891200"/>
                <a:gd name="connsiteY5" fmla="*/ 0 h 5774180"/>
                <a:gd name="connsiteX0" fmla="*/ 6633 w 43897833"/>
                <a:gd name="connsiteY0" fmla="*/ 0 h 5774180"/>
                <a:gd name="connsiteX1" fmla="*/ 43897833 w 43897833"/>
                <a:gd name="connsiteY1" fmla="*/ 0 h 5774180"/>
                <a:gd name="connsiteX2" fmla="*/ 43820952 w 43897833"/>
                <a:gd name="connsiteY2" fmla="*/ 5774180 h 5774180"/>
                <a:gd name="connsiteX3" fmla="*/ 21429946 w 43897833"/>
                <a:gd name="connsiteY3" fmla="*/ 3012175 h 5774180"/>
                <a:gd name="connsiteX4" fmla="*/ 0 w 43897833"/>
                <a:gd name="connsiteY4" fmla="*/ 5757386 h 5774180"/>
                <a:gd name="connsiteX5" fmla="*/ 6633 w 43897833"/>
                <a:gd name="connsiteY5" fmla="*/ 0 h 5774180"/>
                <a:gd name="connsiteX0" fmla="*/ 6633 w 43897833"/>
                <a:gd name="connsiteY0" fmla="*/ 0 h 5785600"/>
                <a:gd name="connsiteX1" fmla="*/ 43897833 w 43897833"/>
                <a:gd name="connsiteY1" fmla="*/ 0 h 5785600"/>
                <a:gd name="connsiteX2" fmla="*/ 43820952 w 43897833"/>
                <a:gd name="connsiteY2" fmla="*/ 5774180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97833"/>
                <a:gd name="connsiteY0" fmla="*/ 0 h 5785600"/>
                <a:gd name="connsiteX1" fmla="*/ 43897833 w 43897833"/>
                <a:gd name="connsiteY1" fmla="*/ 0 h 5785600"/>
                <a:gd name="connsiteX2" fmla="*/ 43829914 w 43897833"/>
                <a:gd name="connsiteY2" fmla="*/ 5757562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84390"/>
                <a:gd name="connsiteY0" fmla="*/ 4153 h 5789753"/>
                <a:gd name="connsiteX1" fmla="*/ 43884390 w 43884390"/>
                <a:gd name="connsiteY1" fmla="*/ 0 h 5789753"/>
                <a:gd name="connsiteX2" fmla="*/ 43829914 w 43884390"/>
                <a:gd name="connsiteY2" fmla="*/ 5761715 h 5789753"/>
                <a:gd name="connsiteX3" fmla="*/ 21429946 w 43884390"/>
                <a:gd name="connsiteY3" fmla="*/ 3016328 h 5789753"/>
                <a:gd name="connsiteX4" fmla="*/ 0 w 43884390"/>
                <a:gd name="connsiteY4" fmla="*/ 5789753 h 5789753"/>
                <a:gd name="connsiteX5" fmla="*/ 6633 w 43884390"/>
                <a:gd name="connsiteY5" fmla="*/ 4153 h 5789753"/>
                <a:gd name="connsiteX0" fmla="*/ 6633 w 43884392"/>
                <a:gd name="connsiteY0" fmla="*/ 0 h 5785600"/>
                <a:gd name="connsiteX1" fmla="*/ 43884392 w 43884392"/>
                <a:gd name="connsiteY1" fmla="*/ 1 h 5785600"/>
                <a:gd name="connsiteX2" fmla="*/ 43829914 w 43884392"/>
                <a:gd name="connsiteY2" fmla="*/ 5757562 h 5785600"/>
                <a:gd name="connsiteX3" fmla="*/ 21429946 w 43884392"/>
                <a:gd name="connsiteY3" fmla="*/ 3012175 h 5785600"/>
                <a:gd name="connsiteX4" fmla="*/ 0 w 43884392"/>
                <a:gd name="connsiteY4" fmla="*/ 5785600 h 5785600"/>
                <a:gd name="connsiteX5" fmla="*/ 6633 w 43884392"/>
                <a:gd name="connsiteY5" fmla="*/ 0 h 5785600"/>
                <a:gd name="connsiteX0" fmla="*/ 6633 w 43876785"/>
                <a:gd name="connsiteY0" fmla="*/ 7053 h 5792653"/>
                <a:gd name="connsiteX1" fmla="*/ 43876785 w 43876785"/>
                <a:gd name="connsiteY1" fmla="*/ 0 h 5792653"/>
                <a:gd name="connsiteX2" fmla="*/ 43829914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64377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44088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801199"/>
                <a:gd name="connsiteX1" fmla="*/ 43876785 w 43876785"/>
                <a:gd name="connsiteY1" fmla="*/ 0 h 5801199"/>
                <a:gd name="connsiteX2" fmla="*/ 43831664 w 43876785"/>
                <a:gd name="connsiteY2" fmla="*/ 5801199 h 5801199"/>
                <a:gd name="connsiteX3" fmla="*/ 21923799 w 43876785"/>
                <a:gd name="connsiteY3" fmla="*/ 3009824 h 5801199"/>
                <a:gd name="connsiteX4" fmla="*/ 0 w 43876785"/>
                <a:gd name="connsiteY4" fmla="*/ 5792653 h 5801199"/>
                <a:gd name="connsiteX5" fmla="*/ 6633 w 43876785"/>
                <a:gd name="connsiteY5" fmla="*/ 7053 h 5801199"/>
                <a:gd name="connsiteX0" fmla="*/ 6633 w 43876785"/>
                <a:gd name="connsiteY0" fmla="*/ 7053 h 5811651"/>
                <a:gd name="connsiteX1" fmla="*/ 43876785 w 43876785"/>
                <a:gd name="connsiteY1" fmla="*/ 0 h 5811651"/>
                <a:gd name="connsiteX2" fmla="*/ 43826110 w 43876785"/>
                <a:gd name="connsiteY2" fmla="*/ 5811651 h 5811651"/>
                <a:gd name="connsiteX3" fmla="*/ 21923799 w 43876785"/>
                <a:gd name="connsiteY3" fmla="*/ 3009824 h 5811651"/>
                <a:gd name="connsiteX4" fmla="*/ 0 w 43876785"/>
                <a:gd name="connsiteY4" fmla="*/ 5792653 h 5811651"/>
                <a:gd name="connsiteX5" fmla="*/ 6633 w 43876785"/>
                <a:gd name="connsiteY5" fmla="*/ 7053 h 5811651"/>
                <a:gd name="connsiteX0" fmla="*/ -1 w 43870151"/>
                <a:gd name="connsiteY0" fmla="*/ 7053 h 5818785"/>
                <a:gd name="connsiteX1" fmla="*/ 43870151 w 43870151"/>
                <a:gd name="connsiteY1" fmla="*/ 0 h 5818785"/>
                <a:gd name="connsiteX2" fmla="*/ 43819476 w 43870151"/>
                <a:gd name="connsiteY2" fmla="*/ 5811651 h 5818785"/>
                <a:gd name="connsiteX3" fmla="*/ 21917165 w 43870151"/>
                <a:gd name="connsiteY3" fmla="*/ 3009824 h 5818785"/>
                <a:gd name="connsiteX4" fmla="*/ 4477 w 43870151"/>
                <a:gd name="connsiteY4" fmla="*/ 5818785 h 5818785"/>
                <a:gd name="connsiteX5" fmla="*/ -1 w 43870151"/>
                <a:gd name="connsiteY5" fmla="*/ 7053 h 5818785"/>
                <a:gd name="connsiteX0" fmla="*/ 239 w 43870391"/>
                <a:gd name="connsiteY0" fmla="*/ 7053 h 5814778"/>
                <a:gd name="connsiteX1" fmla="*/ 43870391 w 43870391"/>
                <a:gd name="connsiteY1" fmla="*/ 0 h 5814778"/>
                <a:gd name="connsiteX2" fmla="*/ 43819716 w 43870391"/>
                <a:gd name="connsiteY2" fmla="*/ 5811651 h 5814778"/>
                <a:gd name="connsiteX3" fmla="*/ 21917405 w 43870391"/>
                <a:gd name="connsiteY3" fmla="*/ 3009824 h 5814778"/>
                <a:gd name="connsiteX4" fmla="*/ 457 w 43870391"/>
                <a:gd name="connsiteY4" fmla="*/ 5814778 h 5814778"/>
                <a:gd name="connsiteX5" fmla="*/ 239 w 43870391"/>
                <a:gd name="connsiteY5" fmla="*/ 7053 h 5814778"/>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806763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42825"/>
                <a:gd name="connsiteY0" fmla="*/ 7053 h 5811651"/>
                <a:gd name="connsiteX1" fmla="*/ 43842825 w 43842825"/>
                <a:gd name="connsiteY1" fmla="*/ 0 h 5811651"/>
                <a:gd name="connsiteX2" fmla="*/ 43819716 w 43842825"/>
                <a:gd name="connsiteY2" fmla="*/ 5811651 h 5811651"/>
                <a:gd name="connsiteX3" fmla="*/ 21917405 w 43842825"/>
                <a:gd name="connsiteY3" fmla="*/ 3009824 h 5811651"/>
                <a:gd name="connsiteX4" fmla="*/ 457 w 43842825"/>
                <a:gd name="connsiteY4" fmla="*/ 5798748 h 5811651"/>
                <a:gd name="connsiteX5" fmla="*/ 239 w 43842825"/>
                <a:gd name="connsiteY5" fmla="*/ 7053 h 5811651"/>
                <a:gd name="connsiteX0" fmla="*/ 239 w 43824446"/>
                <a:gd name="connsiteY0" fmla="*/ 7053 h 5811651"/>
                <a:gd name="connsiteX1" fmla="*/ 43824446 w 43824446"/>
                <a:gd name="connsiteY1" fmla="*/ 0 h 5811651"/>
                <a:gd name="connsiteX2" fmla="*/ 43819716 w 43824446"/>
                <a:gd name="connsiteY2" fmla="*/ 5811651 h 5811651"/>
                <a:gd name="connsiteX3" fmla="*/ 21917405 w 43824446"/>
                <a:gd name="connsiteY3" fmla="*/ 3009824 h 5811651"/>
                <a:gd name="connsiteX4" fmla="*/ 457 w 43824446"/>
                <a:gd name="connsiteY4" fmla="*/ 5798748 h 5811651"/>
                <a:gd name="connsiteX5" fmla="*/ 239 w 43824446"/>
                <a:gd name="connsiteY5" fmla="*/ 7053 h 5811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824446" h="5811651">
                  <a:moveTo>
                    <a:pt x="239" y="7053"/>
                  </a:moveTo>
                  <a:lnTo>
                    <a:pt x="43824446" y="0"/>
                  </a:lnTo>
                  <a:cubicBezTo>
                    <a:pt x="43822869" y="1937217"/>
                    <a:pt x="43821293" y="3874434"/>
                    <a:pt x="43819716" y="5811651"/>
                  </a:cubicBezTo>
                  <a:cubicBezTo>
                    <a:pt x="38268362" y="4032785"/>
                    <a:pt x="30438085" y="2966157"/>
                    <a:pt x="21917405" y="3009824"/>
                  </a:cubicBezTo>
                  <a:cubicBezTo>
                    <a:pt x="14614291" y="3047251"/>
                    <a:pt x="6453731" y="3277510"/>
                    <a:pt x="457" y="5798748"/>
                  </a:cubicBezTo>
                  <a:cubicBezTo>
                    <a:pt x="-1036" y="3861504"/>
                    <a:pt x="1732" y="1944297"/>
                    <a:pt x="239" y="7053"/>
                  </a:cubicBezTo>
                  <a:close/>
                </a:path>
              </a:pathLst>
            </a:custGeom>
            <a:gradFill flip="none" rotWithShape="1">
              <a:gsLst>
                <a:gs pos="0">
                  <a:schemeClr val="accent6"/>
                </a:gs>
                <a:gs pos="100000">
                  <a:schemeClr val="accent4"/>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2" name="Rectangle 16"/>
            <p:cNvSpPr/>
            <p:nvPr userDrawn="1"/>
          </p:nvSpPr>
          <p:spPr>
            <a:xfrm>
              <a:off x="-4323" y="5744"/>
              <a:ext cx="27440229" cy="4555641"/>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968081"/>
                <a:gd name="connsiteY0" fmla="*/ 0 h 6688809"/>
                <a:gd name="connsiteX1" fmla="*/ 43891200 w 43968081"/>
                <a:gd name="connsiteY1" fmla="*/ 0 h 6688809"/>
                <a:gd name="connsiteX2" fmla="*/ 43968081 w 43968081"/>
                <a:gd name="connsiteY2" fmla="*/ 6358199 h 6688809"/>
                <a:gd name="connsiteX3" fmla="*/ 21448200 w 43968081"/>
                <a:gd name="connsiteY3" fmla="*/ 3838305 h 6688809"/>
                <a:gd name="connsiteX4" fmla="*/ 28221 w 43968081"/>
                <a:gd name="connsiteY4" fmla="*/ 6688809 h 6688809"/>
                <a:gd name="connsiteX5" fmla="*/ 0 w 43968081"/>
                <a:gd name="connsiteY5" fmla="*/ 0 h 6688809"/>
                <a:gd name="connsiteX0" fmla="*/ 0 w 43891200"/>
                <a:gd name="connsiteY0" fmla="*/ 0 h 6688809"/>
                <a:gd name="connsiteX1" fmla="*/ 43891200 w 43891200"/>
                <a:gd name="connsiteY1" fmla="*/ 0 h 6688809"/>
                <a:gd name="connsiteX2" fmla="*/ 43793664 w 43891200"/>
                <a:gd name="connsiteY2" fmla="*/ 6218350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91200"/>
                <a:gd name="connsiteY0" fmla="*/ 0 h 6688809"/>
                <a:gd name="connsiteX1" fmla="*/ 43891200 w 43891200"/>
                <a:gd name="connsiteY1" fmla="*/ 0 h 6688809"/>
                <a:gd name="connsiteX2" fmla="*/ 43823938 w 43891200"/>
                <a:gd name="connsiteY2" fmla="*/ 6183672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23938"/>
                <a:gd name="connsiteY0" fmla="*/ 0 h 6688809"/>
                <a:gd name="connsiteX1" fmla="*/ 43800376 w 43823938"/>
                <a:gd name="connsiteY1" fmla="*/ 0 h 6688809"/>
                <a:gd name="connsiteX2" fmla="*/ 43823938 w 43823938"/>
                <a:gd name="connsiteY2" fmla="*/ 6183672 h 6688809"/>
                <a:gd name="connsiteX3" fmla="*/ 21448200 w 43823938"/>
                <a:gd name="connsiteY3" fmla="*/ 3838305 h 6688809"/>
                <a:gd name="connsiteX4" fmla="*/ 28221 w 43823938"/>
                <a:gd name="connsiteY4" fmla="*/ 6688809 h 6688809"/>
                <a:gd name="connsiteX5" fmla="*/ 0 w 43823938"/>
                <a:gd name="connsiteY5" fmla="*/ 0 h 6688809"/>
                <a:gd name="connsiteX0" fmla="*/ 0 w 43883631"/>
                <a:gd name="connsiteY0" fmla="*/ 0 h 6688809"/>
                <a:gd name="connsiteX1" fmla="*/ 43883631 w 43883631"/>
                <a:gd name="connsiteY1" fmla="*/ 41614 h 6688809"/>
                <a:gd name="connsiteX2" fmla="*/ 43823938 w 43883631"/>
                <a:gd name="connsiteY2" fmla="*/ 6183672 h 6688809"/>
                <a:gd name="connsiteX3" fmla="*/ 21448200 w 43883631"/>
                <a:gd name="connsiteY3" fmla="*/ 3838305 h 6688809"/>
                <a:gd name="connsiteX4" fmla="*/ 28221 w 43883631"/>
                <a:gd name="connsiteY4" fmla="*/ 6688809 h 6688809"/>
                <a:gd name="connsiteX5" fmla="*/ 0 w 43883631"/>
                <a:gd name="connsiteY5" fmla="*/ 0 h 6688809"/>
                <a:gd name="connsiteX0" fmla="*/ 0 w 43876062"/>
                <a:gd name="connsiteY0" fmla="*/ 0 h 6688809"/>
                <a:gd name="connsiteX1" fmla="*/ 43876062 w 43876062"/>
                <a:gd name="connsiteY1" fmla="*/ 6936 h 6688809"/>
                <a:gd name="connsiteX2" fmla="*/ 43823938 w 43876062"/>
                <a:gd name="connsiteY2" fmla="*/ 6183672 h 6688809"/>
                <a:gd name="connsiteX3" fmla="*/ 21448200 w 43876062"/>
                <a:gd name="connsiteY3" fmla="*/ 3838305 h 6688809"/>
                <a:gd name="connsiteX4" fmla="*/ 28221 w 43876062"/>
                <a:gd name="connsiteY4" fmla="*/ 6688809 h 6688809"/>
                <a:gd name="connsiteX5" fmla="*/ 0 w 43876062"/>
                <a:gd name="connsiteY5" fmla="*/ 0 h 6688809"/>
                <a:gd name="connsiteX0" fmla="*/ 0 w 43883634"/>
                <a:gd name="connsiteY0" fmla="*/ 6936 h 6695745"/>
                <a:gd name="connsiteX1" fmla="*/ 43883634 w 43883634"/>
                <a:gd name="connsiteY1" fmla="*/ 0 h 6695745"/>
                <a:gd name="connsiteX2" fmla="*/ 43823938 w 43883634"/>
                <a:gd name="connsiteY2" fmla="*/ 6190608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6368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871047 w 43883634"/>
                <a:gd name="connsiteY3" fmla="*/ 3810016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2633 w 43883634"/>
                <a:gd name="connsiteY3" fmla="*/ 3782129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1837"/>
                <a:gd name="connsiteX1" fmla="*/ 43883634 w 43883634"/>
                <a:gd name="connsiteY1" fmla="*/ 0 h 6691837"/>
                <a:gd name="connsiteX2" fmla="*/ 43827740 w 43883634"/>
                <a:gd name="connsiteY2" fmla="*/ 6180150 h 6691837"/>
                <a:gd name="connsiteX3" fmla="*/ 21911623 w 43883634"/>
                <a:gd name="connsiteY3" fmla="*/ 3791425 h 6691837"/>
                <a:gd name="connsiteX4" fmla="*/ 66513 w 43883634"/>
                <a:gd name="connsiteY4" fmla="*/ 6691837 h 6691837"/>
                <a:gd name="connsiteX5" fmla="*/ 0 w 43883634"/>
                <a:gd name="connsiteY5" fmla="*/ 6936 h 6691837"/>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23933 w 43834140"/>
                <a:gd name="connsiteY0" fmla="*/ 15369 h 6695746"/>
                <a:gd name="connsiteX1" fmla="*/ 43834140 w 43834140"/>
                <a:gd name="connsiteY1" fmla="*/ 0 h 6695746"/>
                <a:gd name="connsiteX2" fmla="*/ 43778245 w 43834140"/>
                <a:gd name="connsiteY2" fmla="*/ 5777889 h 6695746"/>
                <a:gd name="connsiteX3" fmla="*/ 21862129 w 43834140"/>
                <a:gd name="connsiteY3" fmla="*/ 3791425 h 6695746"/>
                <a:gd name="connsiteX4" fmla="*/ 0 w 43834140"/>
                <a:gd name="connsiteY4" fmla="*/ 6695746 h 6695746"/>
                <a:gd name="connsiteX5" fmla="*/ 23933 w 43834140"/>
                <a:gd name="connsiteY5" fmla="*/ 15369 h 6695746"/>
                <a:gd name="connsiteX0" fmla="*/ 1414 w 43848334"/>
                <a:gd name="connsiteY0" fmla="*/ 15369 h 6695746"/>
                <a:gd name="connsiteX1" fmla="*/ 43848334 w 43848334"/>
                <a:gd name="connsiteY1" fmla="*/ 0 h 6695746"/>
                <a:gd name="connsiteX2" fmla="*/ 43792439 w 43848334"/>
                <a:gd name="connsiteY2" fmla="*/ 5777889 h 6695746"/>
                <a:gd name="connsiteX3" fmla="*/ 21876323 w 43848334"/>
                <a:gd name="connsiteY3" fmla="*/ 3791425 h 6695746"/>
                <a:gd name="connsiteX4" fmla="*/ 14194 w 43848334"/>
                <a:gd name="connsiteY4" fmla="*/ 6695746 h 6695746"/>
                <a:gd name="connsiteX5" fmla="*/ 1414 w 43848334"/>
                <a:gd name="connsiteY5" fmla="*/ 15369 h 6695746"/>
                <a:gd name="connsiteX0" fmla="*/ 1414 w 43792439"/>
                <a:gd name="connsiteY0" fmla="*/ 6936 h 6687313"/>
                <a:gd name="connsiteX1" fmla="*/ 43729019 w 43792439"/>
                <a:gd name="connsiteY1" fmla="*/ 0 h 6687313"/>
                <a:gd name="connsiteX2" fmla="*/ 43792439 w 43792439"/>
                <a:gd name="connsiteY2" fmla="*/ 5769456 h 6687313"/>
                <a:gd name="connsiteX3" fmla="*/ 21876323 w 43792439"/>
                <a:gd name="connsiteY3" fmla="*/ 3782992 h 6687313"/>
                <a:gd name="connsiteX4" fmla="*/ 14194 w 43792439"/>
                <a:gd name="connsiteY4" fmla="*/ 6687313 h 6687313"/>
                <a:gd name="connsiteX5" fmla="*/ 1414 w 43792439"/>
                <a:gd name="connsiteY5" fmla="*/ 6936 h 6687313"/>
                <a:gd name="connsiteX0" fmla="*/ 1414 w 43792439"/>
                <a:gd name="connsiteY0" fmla="*/ 0 h 6680377"/>
                <a:gd name="connsiteX1" fmla="*/ 43600524 w 43792439"/>
                <a:gd name="connsiteY1" fmla="*/ 77395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2439"/>
                <a:gd name="connsiteY0" fmla="*/ 0 h 6680377"/>
                <a:gd name="connsiteX1" fmla="*/ 43683128 w 43792439"/>
                <a:gd name="connsiteY1" fmla="*/ 119561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3267"/>
                <a:gd name="connsiteY0" fmla="*/ 0 h 6680377"/>
                <a:gd name="connsiteX1" fmla="*/ 43793267 w 43793267"/>
                <a:gd name="connsiteY1" fmla="*/ 1497 h 6680377"/>
                <a:gd name="connsiteX2" fmla="*/ 43792439 w 43793267"/>
                <a:gd name="connsiteY2" fmla="*/ 5762520 h 6680377"/>
                <a:gd name="connsiteX3" fmla="*/ 21876323 w 43793267"/>
                <a:gd name="connsiteY3" fmla="*/ 3776056 h 6680377"/>
                <a:gd name="connsiteX4" fmla="*/ 14194 w 43793267"/>
                <a:gd name="connsiteY4" fmla="*/ 6680377 h 6680377"/>
                <a:gd name="connsiteX5" fmla="*/ 1414 w 43793267"/>
                <a:gd name="connsiteY5" fmla="*/ 0 h 6680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793267" h="6680377">
                  <a:moveTo>
                    <a:pt x="1414" y="0"/>
                  </a:moveTo>
                  <a:lnTo>
                    <a:pt x="43793267" y="1497"/>
                  </a:lnTo>
                  <a:cubicBezTo>
                    <a:pt x="43793267" y="2343991"/>
                    <a:pt x="43792439" y="3420026"/>
                    <a:pt x="43792439" y="5762520"/>
                  </a:cubicBezTo>
                  <a:cubicBezTo>
                    <a:pt x="38990659" y="4549272"/>
                    <a:pt x="29172697" y="3623080"/>
                    <a:pt x="21876323" y="3776056"/>
                  </a:cubicBezTo>
                  <a:cubicBezTo>
                    <a:pt x="14579949" y="3929032"/>
                    <a:pt x="6467468" y="4159139"/>
                    <a:pt x="14194" y="6680377"/>
                  </a:cubicBezTo>
                  <a:cubicBezTo>
                    <a:pt x="22172" y="4453585"/>
                    <a:pt x="-6564" y="2226792"/>
                    <a:pt x="1414" y="0"/>
                  </a:cubicBezTo>
                  <a:close/>
                </a:path>
              </a:pathLst>
            </a:custGeom>
            <a:gradFill flip="none" rotWithShape="1">
              <a:gsLst>
                <a:gs pos="0">
                  <a:schemeClr val="accent6"/>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3" name="Rectangle 15"/>
            <p:cNvSpPr/>
            <p:nvPr userDrawn="1"/>
          </p:nvSpPr>
          <p:spPr>
            <a:xfrm>
              <a:off x="-14192" y="1382"/>
              <a:ext cx="27451941" cy="4570665"/>
            </a:xfrm>
            <a:custGeom>
              <a:avLst/>
              <a:gdLst>
                <a:gd name="connsiteX0" fmla="*/ 0 w 43891200"/>
                <a:gd name="connsiteY0" fmla="*/ 0 h 2171777"/>
                <a:gd name="connsiteX1" fmla="*/ 43891200 w 43891200"/>
                <a:gd name="connsiteY1" fmla="*/ 0 h 2171777"/>
                <a:gd name="connsiteX2" fmla="*/ 43891200 w 43891200"/>
                <a:gd name="connsiteY2" fmla="*/ 2171777 h 2171777"/>
                <a:gd name="connsiteX3" fmla="*/ 0 w 43891200"/>
                <a:gd name="connsiteY3" fmla="*/ 2171777 h 2171777"/>
                <a:gd name="connsiteX4" fmla="*/ 0 w 43891200"/>
                <a:gd name="connsiteY4" fmla="*/ 0 h 2171777"/>
                <a:gd name="connsiteX0" fmla="*/ 0 w 43891200"/>
                <a:gd name="connsiteY0" fmla="*/ 0 h 2171777"/>
                <a:gd name="connsiteX1" fmla="*/ 43891200 w 43891200"/>
                <a:gd name="connsiteY1" fmla="*/ 0 h 2171777"/>
                <a:gd name="connsiteX2" fmla="*/ 43891200 w 43891200"/>
                <a:gd name="connsiteY2" fmla="*/ 2171777 h 2171777"/>
                <a:gd name="connsiteX3" fmla="*/ 21843298 w 43891200"/>
                <a:gd name="connsiteY3" fmla="*/ 2143554 h 2171777"/>
                <a:gd name="connsiteX4" fmla="*/ 0 w 43891200"/>
                <a:gd name="connsiteY4" fmla="*/ 2171777 h 2171777"/>
                <a:gd name="connsiteX5" fmla="*/ 0 w 43891200"/>
                <a:gd name="connsiteY5" fmla="*/ 0 h 2171777"/>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691988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778314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83162"/>
                <a:gd name="connsiteX1" fmla="*/ 43891200 w 43891200"/>
                <a:gd name="connsiteY1" fmla="*/ 0 h 5383162"/>
                <a:gd name="connsiteX2" fmla="*/ 43891197 w 43891200"/>
                <a:gd name="connsiteY2" fmla="*/ 2143554 h 5383162"/>
                <a:gd name="connsiteX3" fmla="*/ 21843298 w 43891200"/>
                <a:gd name="connsiteY3" fmla="*/ 1381537 h 5383162"/>
                <a:gd name="connsiteX4" fmla="*/ 12981 w 43891200"/>
                <a:gd name="connsiteY4" fmla="*/ 5383162 h 5383162"/>
                <a:gd name="connsiteX5" fmla="*/ 0 w 43891200"/>
                <a:gd name="connsiteY5" fmla="*/ 0 h 5383162"/>
                <a:gd name="connsiteX0" fmla="*/ 0 w 43891200"/>
                <a:gd name="connsiteY0" fmla="*/ 0 h 5353553"/>
                <a:gd name="connsiteX1" fmla="*/ 43891200 w 43891200"/>
                <a:gd name="connsiteY1" fmla="*/ 0 h 5353553"/>
                <a:gd name="connsiteX2" fmla="*/ 43891197 w 43891200"/>
                <a:gd name="connsiteY2" fmla="*/ 2143554 h 5353553"/>
                <a:gd name="connsiteX3" fmla="*/ 21843298 w 43891200"/>
                <a:gd name="connsiteY3" fmla="*/ 1381537 h 5353553"/>
                <a:gd name="connsiteX4" fmla="*/ 12981 w 43891200"/>
                <a:gd name="connsiteY4" fmla="*/ 5353553 h 5353553"/>
                <a:gd name="connsiteX5" fmla="*/ 0 w 43891200"/>
                <a:gd name="connsiteY5" fmla="*/ 0 h 5353553"/>
                <a:gd name="connsiteX0" fmla="*/ 0 w 43891200"/>
                <a:gd name="connsiteY0" fmla="*/ 0 h 5375759"/>
                <a:gd name="connsiteX1" fmla="*/ 43891200 w 43891200"/>
                <a:gd name="connsiteY1" fmla="*/ 0 h 5375759"/>
                <a:gd name="connsiteX2" fmla="*/ 43891197 w 43891200"/>
                <a:gd name="connsiteY2" fmla="*/ 2143554 h 5375759"/>
                <a:gd name="connsiteX3" fmla="*/ 21843298 w 43891200"/>
                <a:gd name="connsiteY3" fmla="*/ 1381537 h 5375759"/>
                <a:gd name="connsiteX4" fmla="*/ 2821 w 43891200"/>
                <a:gd name="connsiteY4" fmla="*/ 5375759 h 5375759"/>
                <a:gd name="connsiteX5" fmla="*/ 0 w 43891200"/>
                <a:gd name="connsiteY5" fmla="*/ 0 h 5375759"/>
                <a:gd name="connsiteX0" fmla="*/ 0 w 43891200"/>
                <a:gd name="connsiteY0" fmla="*/ 0 h 5391472"/>
                <a:gd name="connsiteX1" fmla="*/ 43891200 w 43891200"/>
                <a:gd name="connsiteY1" fmla="*/ 0 h 5391472"/>
                <a:gd name="connsiteX2" fmla="*/ 43891197 w 43891200"/>
                <a:gd name="connsiteY2" fmla="*/ 2143554 h 5391472"/>
                <a:gd name="connsiteX3" fmla="*/ 21843298 w 43891200"/>
                <a:gd name="connsiteY3" fmla="*/ 1381537 h 5391472"/>
                <a:gd name="connsiteX4" fmla="*/ 24143 w 43891200"/>
                <a:gd name="connsiteY4" fmla="*/ 5391472 h 5391472"/>
                <a:gd name="connsiteX5" fmla="*/ 0 w 43891200"/>
                <a:gd name="connsiteY5" fmla="*/ 0 h 5391472"/>
                <a:gd name="connsiteX0" fmla="*/ 0 w 43891200"/>
                <a:gd name="connsiteY0" fmla="*/ 0 h 5388329"/>
                <a:gd name="connsiteX1" fmla="*/ 43891200 w 43891200"/>
                <a:gd name="connsiteY1" fmla="*/ 0 h 5388329"/>
                <a:gd name="connsiteX2" fmla="*/ 43891197 w 43891200"/>
                <a:gd name="connsiteY2" fmla="*/ 2143554 h 5388329"/>
                <a:gd name="connsiteX3" fmla="*/ 21843298 w 43891200"/>
                <a:gd name="connsiteY3" fmla="*/ 1381537 h 5388329"/>
                <a:gd name="connsiteX4" fmla="*/ 11350 w 43891200"/>
                <a:gd name="connsiteY4" fmla="*/ 5388329 h 5388329"/>
                <a:gd name="connsiteX5" fmla="*/ 0 w 43891200"/>
                <a:gd name="connsiteY5" fmla="*/ 0 h 5388329"/>
                <a:gd name="connsiteX0" fmla="*/ 0 w 43918796"/>
                <a:gd name="connsiteY0" fmla="*/ 0 h 5388329"/>
                <a:gd name="connsiteX1" fmla="*/ 43918796 w 43918796"/>
                <a:gd name="connsiteY1" fmla="*/ 0 h 5388329"/>
                <a:gd name="connsiteX2" fmla="*/ 43918793 w 43918796"/>
                <a:gd name="connsiteY2" fmla="*/ 2143554 h 5388329"/>
                <a:gd name="connsiteX3" fmla="*/ 21870894 w 43918796"/>
                <a:gd name="connsiteY3" fmla="*/ 1381537 h 5388329"/>
                <a:gd name="connsiteX4" fmla="*/ 38946 w 43918796"/>
                <a:gd name="connsiteY4" fmla="*/ 5388329 h 5388329"/>
                <a:gd name="connsiteX5" fmla="*/ 0 w 43918796"/>
                <a:gd name="connsiteY5" fmla="*/ 0 h 5388329"/>
                <a:gd name="connsiteX0" fmla="*/ 0 w 43882001"/>
                <a:gd name="connsiteY0" fmla="*/ 6780 h 5388329"/>
                <a:gd name="connsiteX1" fmla="*/ 43882001 w 43882001"/>
                <a:gd name="connsiteY1" fmla="*/ 0 h 5388329"/>
                <a:gd name="connsiteX2" fmla="*/ 43881998 w 43882001"/>
                <a:gd name="connsiteY2" fmla="*/ 2143554 h 5388329"/>
                <a:gd name="connsiteX3" fmla="*/ 21834099 w 43882001"/>
                <a:gd name="connsiteY3" fmla="*/ 1381537 h 5388329"/>
                <a:gd name="connsiteX4" fmla="*/ 2151 w 43882001"/>
                <a:gd name="connsiteY4" fmla="*/ 5388329 h 5388329"/>
                <a:gd name="connsiteX5" fmla="*/ 0 w 43882001"/>
                <a:gd name="connsiteY5" fmla="*/ 6780 h 5388329"/>
                <a:gd name="connsiteX0" fmla="*/ 0 w 43909597"/>
                <a:gd name="connsiteY0" fmla="*/ 6780 h 5388329"/>
                <a:gd name="connsiteX1" fmla="*/ 43909597 w 43909597"/>
                <a:gd name="connsiteY1" fmla="*/ 0 h 5388329"/>
                <a:gd name="connsiteX2" fmla="*/ 43909594 w 43909597"/>
                <a:gd name="connsiteY2" fmla="*/ 2143554 h 5388329"/>
                <a:gd name="connsiteX3" fmla="*/ 21861695 w 43909597"/>
                <a:gd name="connsiteY3" fmla="*/ 1381537 h 5388329"/>
                <a:gd name="connsiteX4" fmla="*/ 29747 w 43909597"/>
                <a:gd name="connsiteY4" fmla="*/ 5388329 h 5388329"/>
                <a:gd name="connsiteX5" fmla="*/ 0 w 43909597"/>
                <a:gd name="connsiteY5" fmla="*/ 6780 h 5388329"/>
                <a:gd name="connsiteX0" fmla="*/ 16283 w 43879886"/>
                <a:gd name="connsiteY0" fmla="*/ 13560 h 5388329"/>
                <a:gd name="connsiteX1" fmla="*/ 43879886 w 43879886"/>
                <a:gd name="connsiteY1" fmla="*/ 0 h 5388329"/>
                <a:gd name="connsiteX2" fmla="*/ 43879883 w 43879886"/>
                <a:gd name="connsiteY2" fmla="*/ 2143554 h 5388329"/>
                <a:gd name="connsiteX3" fmla="*/ 21831984 w 43879886"/>
                <a:gd name="connsiteY3" fmla="*/ 1381537 h 5388329"/>
                <a:gd name="connsiteX4" fmla="*/ 36 w 43879886"/>
                <a:gd name="connsiteY4" fmla="*/ 5388329 h 5388329"/>
                <a:gd name="connsiteX5" fmla="*/ 16283 w 43879886"/>
                <a:gd name="connsiteY5" fmla="*/ 13560 h 5388329"/>
                <a:gd name="connsiteX0" fmla="*/ 7118 w 43879920"/>
                <a:gd name="connsiteY0" fmla="*/ 6780 h 5388329"/>
                <a:gd name="connsiteX1" fmla="*/ 43879920 w 43879920"/>
                <a:gd name="connsiteY1" fmla="*/ 0 h 5388329"/>
                <a:gd name="connsiteX2" fmla="*/ 43879917 w 43879920"/>
                <a:gd name="connsiteY2" fmla="*/ 2143554 h 5388329"/>
                <a:gd name="connsiteX3" fmla="*/ 21832018 w 43879920"/>
                <a:gd name="connsiteY3" fmla="*/ 1381537 h 5388329"/>
                <a:gd name="connsiteX4" fmla="*/ 70 w 43879920"/>
                <a:gd name="connsiteY4" fmla="*/ 5388329 h 5388329"/>
                <a:gd name="connsiteX5" fmla="*/ 7118 w 43879920"/>
                <a:gd name="connsiteY5" fmla="*/ 6780 h 5388329"/>
                <a:gd name="connsiteX0" fmla="*/ 0 w 43900399"/>
                <a:gd name="connsiteY0" fmla="*/ 0 h 5388329"/>
                <a:gd name="connsiteX1" fmla="*/ 43900399 w 43900399"/>
                <a:gd name="connsiteY1" fmla="*/ 0 h 5388329"/>
                <a:gd name="connsiteX2" fmla="*/ 43900396 w 43900399"/>
                <a:gd name="connsiteY2" fmla="*/ 2143554 h 5388329"/>
                <a:gd name="connsiteX3" fmla="*/ 21852497 w 43900399"/>
                <a:gd name="connsiteY3" fmla="*/ 1381537 h 5388329"/>
                <a:gd name="connsiteX4" fmla="*/ 20549 w 43900399"/>
                <a:gd name="connsiteY4" fmla="*/ 5388329 h 5388329"/>
                <a:gd name="connsiteX5" fmla="*/ 0 w 43900399"/>
                <a:gd name="connsiteY5" fmla="*/ 0 h 5388329"/>
                <a:gd name="connsiteX0" fmla="*/ 0 w 43900396"/>
                <a:gd name="connsiteY0" fmla="*/ 0 h 5388329"/>
                <a:gd name="connsiteX1" fmla="*/ 43854405 w 43900396"/>
                <a:gd name="connsiteY1" fmla="*/ 27119 h 5388329"/>
                <a:gd name="connsiteX2" fmla="*/ 43900396 w 43900396"/>
                <a:gd name="connsiteY2" fmla="*/ 2143554 h 5388329"/>
                <a:gd name="connsiteX3" fmla="*/ 21852497 w 43900396"/>
                <a:gd name="connsiteY3" fmla="*/ 1381537 h 5388329"/>
                <a:gd name="connsiteX4" fmla="*/ 20549 w 43900396"/>
                <a:gd name="connsiteY4" fmla="*/ 5388329 h 5388329"/>
                <a:gd name="connsiteX5" fmla="*/ 0 w 43900396"/>
                <a:gd name="connsiteY5" fmla="*/ 0 h 5388329"/>
                <a:gd name="connsiteX0" fmla="*/ 0 w 43900398"/>
                <a:gd name="connsiteY0" fmla="*/ 0 h 5388329"/>
                <a:gd name="connsiteX1" fmla="*/ 43900398 w 43900398"/>
                <a:gd name="connsiteY1" fmla="*/ 6780 h 5388329"/>
                <a:gd name="connsiteX2" fmla="*/ 43900396 w 43900398"/>
                <a:gd name="connsiteY2" fmla="*/ 2143554 h 5388329"/>
                <a:gd name="connsiteX3" fmla="*/ 21852497 w 43900398"/>
                <a:gd name="connsiteY3" fmla="*/ 1381537 h 5388329"/>
                <a:gd name="connsiteX4" fmla="*/ 20549 w 43900398"/>
                <a:gd name="connsiteY4" fmla="*/ 5388329 h 5388329"/>
                <a:gd name="connsiteX5" fmla="*/ 0 w 43900398"/>
                <a:gd name="connsiteY5" fmla="*/ 0 h 5388329"/>
                <a:gd name="connsiteX0" fmla="*/ 0 w 43909598"/>
                <a:gd name="connsiteY0" fmla="*/ 0 h 5388329"/>
                <a:gd name="connsiteX1" fmla="*/ 43909598 w 43909598"/>
                <a:gd name="connsiteY1" fmla="*/ 6780 h 5388329"/>
                <a:gd name="connsiteX2" fmla="*/ 43900396 w 43909598"/>
                <a:gd name="connsiteY2" fmla="*/ 2143554 h 5388329"/>
                <a:gd name="connsiteX3" fmla="*/ 21852497 w 43909598"/>
                <a:gd name="connsiteY3" fmla="*/ 1381537 h 5388329"/>
                <a:gd name="connsiteX4" fmla="*/ 20549 w 43909598"/>
                <a:gd name="connsiteY4" fmla="*/ 5388329 h 5388329"/>
                <a:gd name="connsiteX5" fmla="*/ 0 w 43909598"/>
                <a:gd name="connsiteY5" fmla="*/ 0 h 5388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909598" h="5388329">
                  <a:moveTo>
                    <a:pt x="0" y="0"/>
                  </a:moveTo>
                  <a:lnTo>
                    <a:pt x="43909598" y="6780"/>
                  </a:lnTo>
                  <a:cubicBezTo>
                    <a:pt x="43909597" y="719038"/>
                    <a:pt x="43900397" y="1431296"/>
                    <a:pt x="43900396" y="2143554"/>
                  </a:cubicBezTo>
                  <a:cubicBezTo>
                    <a:pt x="37284373" y="1358490"/>
                    <a:pt x="29162993" y="845303"/>
                    <a:pt x="21852497" y="1381537"/>
                  </a:cubicBezTo>
                  <a:cubicBezTo>
                    <a:pt x="14542001" y="1917771"/>
                    <a:pt x="6144574" y="2782191"/>
                    <a:pt x="20549" y="5388329"/>
                  </a:cubicBezTo>
                  <a:cubicBezTo>
                    <a:pt x="19609" y="3596409"/>
                    <a:pt x="940" y="1791920"/>
                    <a:pt x="0" y="0"/>
                  </a:cubicBezTo>
                  <a:close/>
                </a:path>
              </a:pathLst>
            </a:custGeom>
            <a:gradFill flip="none" rotWithShape="1">
              <a:gsLst>
                <a:gs pos="0">
                  <a:schemeClr val="tx2"/>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n>
                  <a:noFill/>
                </a:ln>
                <a:solidFill>
                  <a:schemeClr val="accent1"/>
                </a:solidFill>
              </a:endParaRPr>
            </a:p>
          </p:txBody>
        </p:sp>
      </p:grpSp>
    </p:spTree>
  </p:cSld>
  <p:clrMap bg1="lt1" tx1="dk1" bg2="lt2" tx2="dk2" accent1="accent1" accent2="accent2" accent3="accent3" accent4="accent4" accent5="accent5" accent6="accent6" hlink="hlink" folHlink="folHlink"/>
  <p:sldLayoutIdLst>
    <p:sldLayoutId id="2147483652" r:id="rId1"/>
  </p:sldLayoutIdLst>
  <p:timing>
    <p:tnLst>
      <p:par>
        <p:cTn id="1" dur="indefinite" restart="never" nodeType="tmRoot"/>
      </p:par>
    </p:tnLst>
  </p:timing>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38" name="Straight Connector 37"/>
          <p:cNvCxnSpPr/>
          <p:nvPr/>
        </p:nvCxnSpPr>
        <p:spPr>
          <a:xfrm flipV="1">
            <a:off x="-13946601" y="11526118"/>
            <a:ext cx="13577436" cy="818"/>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nvGrpSpPr>
          <p:cNvPr id="44" name="Group 43"/>
          <p:cNvGrpSpPr/>
          <p:nvPr userDrawn="1"/>
        </p:nvGrpSpPr>
        <p:grpSpPr>
          <a:xfrm>
            <a:off x="44157839" y="-55065"/>
            <a:ext cx="11062139" cy="32973465"/>
            <a:chOff x="44157839" y="-55065"/>
            <a:chExt cx="11062139" cy="32973465"/>
          </a:xfrm>
        </p:grpSpPr>
        <p:sp>
          <p:nvSpPr>
            <p:cNvPr id="45" name="Rectangle 44"/>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smtClean="0">
                  <a:solidFill>
                    <a:schemeClr val="bg1"/>
                  </a:solidFill>
                  <a:latin typeface="Trebuchet MS" pitchFamily="34" charset="0"/>
                </a:rPr>
                <a:t>QUICK START (cont.)</a:t>
              </a:r>
            </a:p>
            <a:p>
              <a:pPr algn="ctr"/>
              <a:endParaRPr lang="en-US" sz="36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smtClean="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r>
                <a:rPr lang="en-US" sz="2400" b="0" baseline="0" dirty="0" smtClean="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Text</a:t>
              </a:r>
            </a:p>
            <a:p>
              <a:pPr marL="3265488" lvl="2" indent="0" algn="l" defTabSz="114300"/>
              <a:r>
                <a:rPr lang="en-US" sz="2400" b="0" baseline="0" dirty="0" smtClean="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 </a:t>
              </a:r>
              <a:r>
                <a:rPr kumimoji="0" lang="en-US" sz="3200" b="1" i="0" u="none" strike="noStrike" kern="1200" cap="none" spc="0" normalizeH="0" baseline="0" noProof="0" dirty="0" smtClean="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400" b="0" baseline="0" dirty="0" smtClean="0">
                <a:solidFill>
                  <a:schemeClr val="bg1">
                    <a:lumMod val="75000"/>
                  </a:schemeClr>
                </a:solidFill>
                <a:latin typeface="Trebuchet MS" pitchFamily="34" charset="0"/>
              </a:endParaRPr>
            </a:p>
            <a:p>
              <a:pPr marL="1518341" lvl="2"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Tables</a:t>
              </a:r>
            </a:p>
            <a:p>
              <a:pPr marL="1730375" lvl="1" indent="0" algn="l" defTabSz="114300"/>
              <a:r>
                <a:rPr lang="en-US" sz="2400" b="0" baseline="0" dirty="0" smtClean="0">
                  <a:solidFill>
                    <a:schemeClr val="bg1">
                      <a:lumMod val="75000"/>
                    </a:schemeClr>
                  </a:solidFill>
                  <a:latin typeface="Trebuchet MS" pitchFamily="34" charset="0"/>
                </a:rPr>
                <a:t>To add a table from scratch go to the INSERT menu and </a:t>
              </a:r>
              <a:br>
                <a:rPr lang="en-US" sz="2400" b="0" baseline="0" dirty="0" smtClean="0">
                  <a:solidFill>
                    <a:schemeClr val="bg1">
                      <a:lumMod val="75000"/>
                    </a:schemeClr>
                  </a:solidFill>
                  <a:latin typeface="Trebuchet MS" pitchFamily="34" charset="0"/>
                </a:rPr>
              </a:br>
              <a:r>
                <a:rPr lang="en-US" sz="2400" b="0" baseline="0" dirty="0" smtClean="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smtClean="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smtClean="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smtClean="0">
                <a:ln>
                  <a:noFill/>
                </a:ln>
                <a:solidFill>
                  <a:prstClr val="white">
                    <a:lumMod val="75000"/>
                  </a:prstClr>
                </a:solidFill>
                <a:effectLst/>
                <a:uLnTx/>
                <a:uFillTx/>
                <a:latin typeface="Trebuchet MS" pitchFamily="34" charset="0"/>
              </a:endParaRPr>
            </a:p>
          </p:txBody>
        </p:sp>
        <p:graphicFrame>
          <p:nvGraphicFramePr>
            <p:cNvPr id="46" name="Object 45"/>
            <p:cNvGraphicFramePr>
              <a:graphicFrameLocks noChangeAspect="1"/>
            </p:cNvGraphicFramePr>
            <p:nvPr userDrawn="1">
              <p:extLst>
                <p:ext uri="{D42A27DB-BD31-4B8C-83A1-F6EECF244321}">
                  <p14:modId xmlns:p14="http://schemas.microsoft.com/office/powerpoint/2010/main" val="262704017"/>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spid="_x0000_s2286" name="Image" r:id="rId4" imgW="4571280" imgH="1688760" progId="Photoshop.Image.13">
                    <p:embed/>
                  </p:oleObj>
                </mc:Choice>
                <mc:Fallback>
                  <p:oleObj name="Image" r:id="rId4" imgW="4571280" imgH="1688760" progId="Photoshop.Image.13">
                    <p:embed/>
                    <p:pic>
                      <p:nvPicPr>
                        <p:cNvPr id="0" name=""/>
                        <p:cNvPicPr/>
                        <p:nvPr/>
                      </p:nvPicPr>
                      <p:blipFill>
                        <a:blip r:embed="rId5"/>
                        <a:stretch>
                          <a:fillRect/>
                        </a:stretch>
                      </p:blipFill>
                      <p:spPr>
                        <a:xfrm>
                          <a:off x="46915679" y="3349444"/>
                          <a:ext cx="5586150" cy="2063772"/>
                        </a:xfrm>
                        <a:prstGeom prst="rect">
                          <a:avLst/>
                        </a:prstGeom>
                      </p:spPr>
                    </p:pic>
                  </p:oleObj>
                </mc:Fallback>
              </mc:AlternateContent>
            </a:graphicData>
          </a:graphic>
        </p:graphicFrame>
        <p:pic>
          <p:nvPicPr>
            <p:cNvPr id="47" name="Picture 46"/>
            <p:cNvPicPr>
              <a:picLocks noChangeAspect="1"/>
            </p:cNvPicPr>
            <p:nvPr userDrawn="1"/>
          </p:nvPicPr>
          <p:blipFill>
            <a:blip r:embed="rId6"/>
            <a:stretch>
              <a:fillRect/>
            </a:stretch>
          </p:blipFill>
          <p:spPr>
            <a:xfrm>
              <a:off x="44621819" y="7740040"/>
              <a:ext cx="2969584" cy="1370577"/>
            </a:xfrm>
            <a:prstGeom prst="rect">
              <a:avLst/>
            </a:prstGeom>
            <a:ln>
              <a:noFill/>
            </a:ln>
          </p:spPr>
        </p:pic>
        <p:graphicFrame>
          <p:nvGraphicFramePr>
            <p:cNvPr id="48" name="Object 47"/>
            <p:cNvGraphicFramePr>
              <a:graphicFrameLocks noChangeAspect="1"/>
            </p:cNvGraphicFramePr>
            <p:nvPr userDrawn="1">
              <p:extLst>
                <p:ext uri="{D42A27DB-BD31-4B8C-83A1-F6EECF244321}">
                  <p14:modId xmlns:p14="http://schemas.microsoft.com/office/powerpoint/2010/main" val="2040245264"/>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spid="_x0000_s2287" name="Image" r:id="rId7" imgW="1574280" imgH="1053720" progId="Photoshop.Image.13">
                    <p:embed/>
                  </p:oleObj>
                </mc:Choice>
                <mc:Fallback>
                  <p:oleObj name="Image" r:id="rId7" imgW="1574280" imgH="1053720" progId="Photoshop.Image.13">
                    <p:embed/>
                    <p:pic>
                      <p:nvPicPr>
                        <p:cNvPr id="0" name=""/>
                        <p:cNvPicPr/>
                        <p:nvPr/>
                      </p:nvPicPr>
                      <p:blipFill>
                        <a:blip r:embed="rId8"/>
                        <a:stretch>
                          <a:fillRect/>
                        </a:stretch>
                      </p:blipFill>
                      <p:spPr>
                        <a:xfrm>
                          <a:off x="44629619" y="12347263"/>
                          <a:ext cx="1482266" cy="992162"/>
                        </a:xfrm>
                        <a:prstGeom prst="rect">
                          <a:avLst/>
                        </a:prstGeom>
                      </p:spPr>
                    </p:pic>
                  </p:oleObj>
                </mc:Fallback>
              </mc:AlternateContent>
            </a:graphicData>
          </a:graphic>
        </p:graphicFrame>
        <p:grpSp>
          <p:nvGrpSpPr>
            <p:cNvPr id="49" name="Group 48"/>
            <p:cNvGrpSpPr/>
            <p:nvPr userDrawn="1"/>
          </p:nvGrpSpPr>
          <p:grpSpPr>
            <a:xfrm>
              <a:off x="44487207" y="29414560"/>
              <a:ext cx="10354213" cy="1265612"/>
              <a:chOff x="44200453" y="28362386"/>
              <a:chExt cx="9771399" cy="1090622"/>
            </a:xfrm>
          </p:grpSpPr>
          <p:sp>
            <p:nvSpPr>
              <p:cNvPr id="51" name="Rounded Rectangle 50"/>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2" name="Picture 7" descr="http://t2.gstatic.com/images?q=tbn:ANd9GcR4APHC6TT9w54M2zn_pvCiBxUNcspYPoVxirLRphBoJabfSvu7zw">
                <a:hlinkClick r:id="rId9"/>
              </p:cNvPr>
              <p:cNvPicPr>
                <a:picLocks noChangeAspect="1" noChangeArrowheads="1"/>
              </p:cNvPicPr>
              <p:nvPr userDrawn="1"/>
            </p:nvPicPr>
            <p:blipFill>
              <a:blip r:embed="rId10" cstate="print"/>
              <a:srcRect/>
              <a:stretch>
                <a:fillRect/>
              </a:stretch>
            </p:blipFill>
            <p:spPr bwMode="auto">
              <a:xfrm>
                <a:off x="44326393" y="28460718"/>
                <a:ext cx="914401" cy="914399"/>
              </a:xfrm>
              <a:prstGeom prst="rect">
                <a:avLst/>
              </a:prstGeom>
              <a:noFill/>
              <a:ln>
                <a:noFill/>
              </a:ln>
            </p:spPr>
          </p:pic>
          <p:sp>
            <p:nvSpPr>
              <p:cNvPr id="53" name="TextBox 52"/>
              <p:cNvSpPr txBox="1"/>
              <p:nvPr userDrawn="1"/>
            </p:nvSpPr>
            <p:spPr>
              <a:xfrm>
                <a:off x="45300663" y="28552305"/>
                <a:ext cx="8671189" cy="716099"/>
              </a:xfrm>
              <a:prstGeom prst="rect">
                <a:avLst/>
              </a:prstGeom>
              <a:noFill/>
              <a:ln>
                <a:noFill/>
              </a:ln>
            </p:spPr>
            <p:txBody>
              <a:bodyPr wrap="square" rtlCol="0">
                <a:spAutoFit/>
              </a:bodyPr>
              <a:lstStyle/>
              <a:p>
                <a:r>
                  <a:rPr lang="en-US" sz="2400" dirty="0" smtClean="0">
                    <a:solidFill>
                      <a:schemeClr val="tx2"/>
                    </a:solidFill>
                    <a:latin typeface="Trebuchet MS" pitchFamily="34" charset="0"/>
                  </a:rPr>
                  <a:t>Student</a:t>
                </a:r>
                <a:r>
                  <a:rPr lang="en-US" sz="2400" baseline="0" dirty="0" smtClean="0">
                    <a:solidFill>
                      <a:schemeClr val="tx2"/>
                    </a:solidFill>
                    <a:latin typeface="Trebuchet MS" pitchFamily="34" charset="0"/>
                  </a:rPr>
                  <a:t> discounts are available on our </a:t>
                </a:r>
                <a:r>
                  <a:rPr lang="en-US" sz="2400" baseline="0" dirty="0" err="1" smtClean="0">
                    <a:solidFill>
                      <a:schemeClr val="tx2"/>
                    </a:solidFill>
                    <a:latin typeface="Trebuchet MS" pitchFamily="34" charset="0"/>
                  </a:rPr>
                  <a:t>Facebook</a:t>
                </a:r>
                <a:r>
                  <a:rPr lang="en-US" sz="2400" baseline="0" dirty="0" smtClean="0">
                    <a:solidFill>
                      <a:schemeClr val="tx2"/>
                    </a:solidFill>
                    <a:latin typeface="Trebuchet MS" pitchFamily="34" charset="0"/>
                  </a:rPr>
                  <a:t> page.</a:t>
                </a:r>
                <a:br>
                  <a:rPr lang="en-US" sz="2400" baseline="0" dirty="0" smtClean="0">
                    <a:solidFill>
                      <a:schemeClr val="tx2"/>
                    </a:solidFill>
                    <a:latin typeface="Trebuchet MS" pitchFamily="34" charset="0"/>
                  </a:rPr>
                </a:br>
                <a:r>
                  <a:rPr lang="en-US" sz="2400" baseline="0" dirty="0" smtClean="0">
                    <a:solidFill>
                      <a:schemeClr val="tx2"/>
                    </a:solidFill>
                    <a:latin typeface="Trebuchet MS" pitchFamily="34" charset="0"/>
                  </a:rPr>
                  <a:t>Go to </a:t>
                </a:r>
                <a:r>
                  <a:rPr lang="en-US" sz="2400" u="sng" baseline="0" dirty="0" smtClean="0">
                    <a:solidFill>
                      <a:schemeClr val="tx2"/>
                    </a:solidFill>
                    <a:latin typeface="Trebuchet MS" pitchFamily="34" charset="0"/>
                  </a:rPr>
                  <a:t>PosterPresentations.com</a:t>
                </a:r>
                <a:r>
                  <a:rPr lang="en-US" sz="2400" baseline="0" dirty="0" smtClean="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sp>
          <p:nvSpPr>
            <p:cNvPr id="50" name="TextBox 49"/>
            <p:cNvSpPr txBox="1"/>
            <p:nvPr userDrawn="1"/>
          </p:nvSpPr>
          <p:spPr>
            <a:xfrm>
              <a:off x="44262808" y="31169782"/>
              <a:ext cx="6870215" cy="1399638"/>
            </a:xfrm>
            <a:prstGeom prst="rect">
              <a:avLst/>
            </a:prstGeom>
            <a:noFill/>
          </p:spPr>
          <p:txBody>
            <a:bodyPr wrap="square" lIns="65304" tIns="32651" rIns="65304" bIns="32651" rtlCol="0">
              <a:spAutoFit/>
            </a:bodyPr>
            <a:lstStyle/>
            <a:p>
              <a:pPr>
                <a:lnSpc>
                  <a:spcPts val="2600"/>
                </a:lnSpc>
              </a:pPr>
              <a:r>
                <a:rPr lang="en-US" sz="2800" dirty="0" smtClean="0">
                  <a:solidFill>
                    <a:schemeClr val="bg1"/>
                  </a:solidFill>
                </a:rPr>
                <a:t>© 2013</a:t>
              </a:r>
              <a:r>
                <a:rPr lang="en-US" sz="2800" baseline="0" dirty="0" smtClean="0">
                  <a:solidFill>
                    <a:schemeClr val="bg1"/>
                  </a:solidFill>
                </a:rPr>
                <a:t> </a:t>
              </a:r>
              <a:r>
                <a:rPr lang="en-US" sz="2800" dirty="0" smtClean="0">
                  <a:solidFill>
                    <a:schemeClr val="bg1"/>
                  </a:solidFill>
                </a:rPr>
                <a:t>PosterPresentations.com</a:t>
              </a:r>
              <a:br>
                <a:rPr lang="en-US" sz="2800" dirty="0" smtClean="0">
                  <a:solidFill>
                    <a:schemeClr val="bg1"/>
                  </a:solidFill>
                </a:rPr>
              </a:br>
              <a:r>
                <a:rPr lang="en-US" sz="2800" dirty="0" smtClean="0">
                  <a:solidFill>
                    <a:schemeClr val="bg1"/>
                  </a:solidFill>
                </a:rPr>
                <a:t>    </a:t>
              </a:r>
              <a:r>
                <a:rPr lang="en-US" sz="2400" dirty="0" smtClean="0">
                  <a:solidFill>
                    <a:schemeClr val="bg1"/>
                  </a:solidFill>
                </a:rPr>
                <a:t>2117 Fourth Street ,</a:t>
              </a:r>
              <a:r>
                <a:rPr lang="en-US" sz="2400" baseline="0" dirty="0" smtClean="0">
                  <a:solidFill>
                    <a:schemeClr val="bg1"/>
                  </a:solidFill>
                </a:rPr>
                <a:t> Unit C        </a:t>
              </a:r>
            </a:p>
            <a:p>
              <a:pPr>
                <a:lnSpc>
                  <a:spcPts val="2600"/>
                </a:lnSpc>
              </a:pPr>
              <a:r>
                <a:rPr lang="en-US" sz="2400" baseline="0" dirty="0" smtClean="0">
                  <a:solidFill>
                    <a:schemeClr val="bg1"/>
                  </a:solidFill>
                </a:rPr>
                <a:t>     Berkeley CA </a:t>
              </a:r>
              <a:r>
                <a:rPr lang="en-US" sz="2000" baseline="0" dirty="0" smtClean="0">
                  <a:solidFill>
                    <a:schemeClr val="bg1"/>
                  </a:solidFill>
                </a:rPr>
                <a:t>94710</a:t>
              </a:r>
              <a:r>
                <a:rPr lang="en-US" sz="2400" baseline="0" dirty="0" smtClean="0">
                  <a:solidFill>
                    <a:schemeClr val="bg1"/>
                  </a:solidFill>
                </a:rPr>
                <a:t/>
              </a:r>
              <a:br>
                <a:rPr lang="en-US" sz="2400" baseline="0" dirty="0" smtClean="0">
                  <a:solidFill>
                    <a:schemeClr val="bg1"/>
                  </a:solidFill>
                </a:rPr>
              </a:br>
              <a:r>
                <a:rPr lang="en-US" sz="2400" baseline="0" dirty="0" smtClean="0">
                  <a:solidFill>
                    <a:schemeClr val="bg1"/>
                  </a:solidFill>
                </a:rPr>
                <a:t>    </a:t>
              </a:r>
              <a:r>
                <a:rPr lang="en-US" sz="2400" b="1" baseline="0" dirty="0" smtClean="0">
                  <a:solidFill>
                    <a:srgbClr val="FFFF00"/>
                  </a:solidFill>
                </a:rPr>
                <a:t>posterpresenter@gmail.com</a:t>
              </a:r>
              <a:endParaRPr lang="en-US" sz="2800" b="1" dirty="0">
                <a:solidFill>
                  <a:srgbClr val="FFFF00"/>
                </a:solidFill>
              </a:endParaRPr>
            </a:p>
          </p:txBody>
        </p:sp>
      </p:grpSp>
      <p:grpSp>
        <p:nvGrpSpPr>
          <p:cNvPr id="54" name="Group 53"/>
          <p:cNvGrpSpPr/>
          <p:nvPr userDrawn="1"/>
        </p:nvGrpSpPr>
        <p:grpSpPr>
          <a:xfrm>
            <a:off x="-11225189" y="-1"/>
            <a:ext cx="11018865" cy="32918401"/>
            <a:chOff x="-11225189" y="-1"/>
            <a:chExt cx="11018865" cy="32918401"/>
          </a:xfrm>
        </p:grpSpPr>
        <p:sp>
          <p:nvSpPr>
            <p:cNvPr id="55" name="Rectangle 54"/>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smtClean="0">
                  <a:solidFill>
                    <a:srgbClr val="FF0000"/>
                  </a:solidFill>
                  <a:latin typeface="Trebuchet MS" pitchFamily="34" charset="0"/>
                </a:rPr>
                <a:t>(—THIS SIDEBAR DOES NOT PRINT—)</a:t>
              </a:r>
              <a:endParaRPr lang="en-US" sz="3200" b="1" spc="600"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DESIGN</a:t>
              </a:r>
              <a:r>
                <a:rPr lang="en-US" sz="4000" b="1" spc="600" baseline="0" dirty="0" smtClean="0">
                  <a:solidFill>
                    <a:schemeClr val="bg1"/>
                  </a:solidFill>
                  <a:latin typeface="Trebuchet MS" pitchFamily="34" charset="0"/>
                </a:rPr>
                <a:t> </a:t>
              </a:r>
              <a:r>
                <a:rPr lang="en-US" sz="4000" b="1" spc="600" dirty="0" smtClean="0">
                  <a:solidFill>
                    <a:schemeClr val="bg1"/>
                  </a:solidFill>
                  <a:latin typeface="Trebuchet MS" pitchFamily="34" charset="0"/>
                </a:rPr>
                <a:t>GUIDE</a:t>
              </a:r>
            </a:p>
            <a:p>
              <a:pPr algn="ctr"/>
              <a:endParaRPr lang="en-US" sz="2800" b="1" dirty="0" smtClean="0">
                <a:latin typeface="Trebuchet MS" pitchFamily="34" charset="0"/>
              </a:endParaRPr>
            </a:p>
            <a:p>
              <a:pPr defTabSz="3765639"/>
              <a:r>
                <a:rPr lang="en-US" sz="2800" i="0" dirty="0" smtClean="0">
                  <a:latin typeface="Trebuchet MS" pitchFamily="34" charset="0"/>
                </a:rPr>
                <a:t>This PowerPoint</a:t>
              </a:r>
              <a:r>
                <a:rPr lang="en-US" sz="2800" i="0" baseline="0" dirty="0" smtClean="0">
                  <a:latin typeface="Trebuchet MS" pitchFamily="34" charset="0"/>
                </a:rPr>
                <a:t> </a:t>
              </a:r>
              <a:r>
                <a:rPr lang="en-US" sz="2800" i="0" dirty="0" smtClean="0">
                  <a:latin typeface="Trebuchet MS" pitchFamily="34" charset="0"/>
                </a:rPr>
                <a:t>2007 template produces</a:t>
              </a:r>
              <a:r>
                <a:rPr lang="en-US" sz="2800" i="0" baseline="0" dirty="0" smtClean="0">
                  <a:latin typeface="Trebuchet MS" pitchFamily="34" charset="0"/>
                </a:rPr>
                <a:t> </a:t>
              </a:r>
              <a:r>
                <a:rPr lang="en-US" sz="2800" i="0" dirty="0" smtClean="0">
                  <a:latin typeface="Trebuchet MS" pitchFamily="34" charset="0"/>
                </a:rPr>
                <a:t>a 36”x48” presentation poster. </a:t>
              </a:r>
              <a:r>
                <a:rPr lang="en-US" sz="2800" dirty="0" smtClean="0">
                  <a:latin typeface="Trebuchet MS" pitchFamily="34" charset="0"/>
                </a:rPr>
                <a:t>You</a:t>
              </a:r>
              <a:r>
                <a:rPr lang="en-US" sz="2800" baseline="0" dirty="0" smtClean="0">
                  <a:latin typeface="Trebuchet MS" pitchFamily="34" charset="0"/>
                </a:rPr>
                <a:t> can u</a:t>
              </a:r>
              <a:r>
                <a:rPr lang="en-US" sz="2800" dirty="0" smtClean="0">
                  <a:latin typeface="Trebuchet MS" pitchFamily="34" charset="0"/>
                </a:rPr>
                <a:t>se</a:t>
              </a:r>
              <a:r>
                <a:rPr lang="en-US" sz="2800" baseline="0" dirty="0" smtClean="0">
                  <a:latin typeface="Trebuchet MS" pitchFamily="34" charset="0"/>
                </a:rPr>
                <a:t> it to create your research poster and </a:t>
              </a:r>
              <a:r>
                <a:rPr lang="en-US" sz="2800" dirty="0" smtClean="0">
                  <a:latin typeface="Trebuchet MS" pitchFamily="34" charset="0"/>
                </a:rPr>
                <a:t>save valuable time placing titles, subtitles,</a:t>
              </a:r>
              <a:r>
                <a:rPr lang="en-US" sz="2800" baseline="0" dirty="0" smtClean="0">
                  <a:latin typeface="Trebuchet MS" pitchFamily="34" charset="0"/>
                </a:rPr>
                <a:t> text, and graphics</a:t>
              </a:r>
              <a:r>
                <a:rPr lang="en-US" sz="2800" dirty="0" smtClean="0">
                  <a:latin typeface="Trebuchet MS" pitchFamily="34" charset="0"/>
                </a:rPr>
                <a:t>. </a:t>
              </a:r>
            </a:p>
            <a:p>
              <a:pPr defTabSz="3765639"/>
              <a:endParaRPr lang="en-US" sz="2800" dirty="0" smtClean="0">
                <a:latin typeface="Trebuchet MS" pitchFamily="34" charset="0"/>
              </a:endParaRPr>
            </a:p>
            <a:p>
              <a:pPr defTabSz="4389219"/>
              <a:r>
                <a:rPr lang="en-US" sz="2800" dirty="0" smtClean="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smtClean="0">
                  <a:solidFill>
                    <a:srgbClr val="FFC000"/>
                  </a:solidFill>
                  <a:latin typeface="Trebuchet MS" pitchFamily="34" charset="0"/>
                </a:rPr>
                <a:t>PosterPresentations.com</a:t>
              </a:r>
              <a:r>
                <a:rPr lang="en-US" sz="2800" b="1" dirty="0" smtClean="0">
                  <a:solidFill>
                    <a:schemeClr val="bg1"/>
                  </a:solidFill>
                  <a:latin typeface="Trebuchet MS" pitchFamily="34" charset="0"/>
                </a:rPr>
                <a:t> </a:t>
              </a:r>
              <a:r>
                <a:rPr lang="en-US" sz="2800" dirty="0" smtClean="0">
                  <a:solidFill>
                    <a:schemeClr val="bg1"/>
                  </a:solidFill>
                  <a:latin typeface="Trebuchet MS" pitchFamily="34" charset="0"/>
                </a:rPr>
                <a:t>and click on HELP DESK.</a:t>
              </a:r>
            </a:p>
            <a:p>
              <a:pPr defTabSz="4389219"/>
              <a:endParaRPr lang="en-US" sz="2800" dirty="0" smtClean="0">
                <a:latin typeface="Trebuchet MS" pitchFamily="34" charset="0"/>
              </a:endParaRPr>
            </a:p>
            <a:p>
              <a:pPr defTabSz="4389219"/>
              <a:r>
                <a:rPr lang="en-US" sz="2800" dirty="0" smtClean="0">
                  <a:solidFill>
                    <a:schemeClr val="bg1"/>
                  </a:solidFill>
                  <a:latin typeface="Trebuchet MS" pitchFamily="34" charset="0"/>
                </a:rPr>
                <a:t>When</a:t>
              </a:r>
              <a:r>
                <a:rPr lang="en-US" sz="2800" baseline="0" dirty="0" smtClean="0">
                  <a:solidFill>
                    <a:schemeClr val="bg1"/>
                  </a:solidFill>
                  <a:latin typeface="Trebuchet MS" pitchFamily="34" charset="0"/>
                </a:rPr>
                <a:t> you are ready to print your poster</a:t>
              </a:r>
              <a:r>
                <a:rPr lang="en-US" sz="2800" dirty="0" smtClean="0">
                  <a:solidFill>
                    <a:schemeClr val="bg1"/>
                  </a:solidFill>
                  <a:latin typeface="Trebuchet MS" pitchFamily="34" charset="0"/>
                </a:rPr>
                <a:t>,</a:t>
              </a:r>
              <a:r>
                <a:rPr lang="en-US" sz="2800" baseline="0" dirty="0" smtClean="0">
                  <a:solidFill>
                    <a:schemeClr val="bg1"/>
                  </a:solidFill>
                  <a:latin typeface="Trebuchet MS" pitchFamily="34" charset="0"/>
                </a:rPr>
                <a:t> go online to </a:t>
              </a:r>
              <a:r>
                <a:rPr lang="en-US" sz="2800" b="0" dirty="0" smtClean="0">
                  <a:solidFill>
                    <a:schemeClr val="bg1"/>
                  </a:solidFill>
                  <a:latin typeface="Trebuchet MS" pitchFamily="34" charset="0"/>
                </a:rPr>
                <a:t>PosterPresentations.com</a:t>
              </a:r>
              <a:r>
                <a:rPr lang="en-US" sz="2800" dirty="0" smtClean="0">
                  <a:solidFill>
                    <a:schemeClr val="bg1"/>
                  </a:solidFill>
                  <a:latin typeface="Trebuchet MS" pitchFamily="34" charset="0"/>
                </a:rPr>
                <a:t/>
              </a:r>
              <a:br>
                <a:rPr lang="en-US" sz="2800" dirty="0" smtClean="0">
                  <a:solidFill>
                    <a:schemeClr val="bg1"/>
                  </a:solidFill>
                  <a:latin typeface="Trebuchet MS" pitchFamily="34" charset="0"/>
                </a:rPr>
              </a:br>
              <a:endParaRPr lang="en-US" sz="2800" dirty="0" smtClean="0">
                <a:solidFill>
                  <a:schemeClr val="bg1"/>
                </a:solidFill>
                <a:latin typeface="Trebuchet MS" pitchFamily="34" charset="0"/>
              </a:endParaRPr>
            </a:p>
            <a:p>
              <a:pPr algn="l" defTabSz="3765639"/>
              <a:r>
                <a:rPr lang="en-US" sz="2800" b="0" dirty="0" smtClean="0">
                  <a:solidFill>
                    <a:schemeClr val="bg1"/>
                  </a:solidFill>
                  <a:latin typeface="Trebuchet MS" pitchFamily="34" charset="0"/>
                </a:rPr>
                <a:t>Need</a:t>
              </a:r>
              <a:r>
                <a:rPr lang="en-US" sz="2800" b="0" baseline="0" dirty="0" smtClean="0">
                  <a:solidFill>
                    <a:schemeClr val="bg1"/>
                  </a:solidFill>
                  <a:latin typeface="Trebuchet MS" pitchFamily="34" charset="0"/>
                </a:rPr>
                <a:t> assistance? Call us at </a:t>
              </a:r>
              <a:r>
                <a:rPr lang="en-US" sz="2800" b="0" dirty="0" smtClean="0">
                  <a:solidFill>
                    <a:srgbClr val="FFC000"/>
                  </a:solidFill>
                  <a:latin typeface="Trebuchet MS" pitchFamily="34" charset="0"/>
                </a:rPr>
                <a:t>1.510.649.3001</a:t>
              </a:r>
            </a:p>
            <a:p>
              <a:pPr algn="l" defTabSz="3765639"/>
              <a:endParaRPr lang="en-US" sz="3600" b="1" dirty="0" smtClean="0">
                <a:solidFill>
                  <a:srgbClr val="FFFF00"/>
                </a:solidFill>
                <a:latin typeface="Trebuchet MS" pitchFamily="34" charset="0"/>
              </a:endParaRPr>
            </a:p>
            <a:p>
              <a:pPr algn="ctr"/>
              <a:endParaRPr lang="en-US" sz="2400" b="1"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QUICK START</a:t>
              </a:r>
            </a:p>
            <a:p>
              <a:pPr algn="ctr"/>
              <a:endParaRPr lang="en-US" sz="32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Zoom in and out</a:t>
              </a:r>
            </a:p>
            <a:p>
              <a:pPr marL="1892300" indent="-1892300" algn="l" defTabSz="850900"/>
              <a:r>
                <a:rPr lang="en-US" sz="2400" b="0" baseline="0" dirty="0" smtClean="0">
                  <a:solidFill>
                    <a:schemeClr val="bg1"/>
                  </a:solidFill>
                  <a:latin typeface="Trebuchet MS" pitchFamily="34" charset="0"/>
                </a:rPr>
                <a:t>	</a:t>
              </a:r>
              <a:r>
                <a:rPr lang="en-US" sz="2400" b="0" baseline="0" dirty="0" smtClean="0">
                  <a:solidFill>
                    <a:schemeClr val="bg1">
                      <a:lumMod val="75000"/>
                    </a:schemeClr>
                  </a:solidFill>
                  <a:latin typeface="Trebuchet MS" pitchFamily="34" charset="0"/>
                </a:rPr>
                <a:t>As you work on your poster zoom in and out to the level that is more comfortable to you. </a:t>
              </a:r>
            </a:p>
            <a:p>
              <a:pPr marL="1892300" indent="-1892300" algn="l" defTabSz="850900"/>
              <a:r>
                <a:rPr lang="en-US" sz="2400" b="1" baseline="0" dirty="0" smtClean="0">
                  <a:solidFill>
                    <a:schemeClr val="bg1">
                      <a:lumMod val="75000"/>
                    </a:schemeClr>
                  </a:solidFill>
                  <a:latin typeface="Trebuchet MS" pitchFamily="34" charset="0"/>
                </a:rPr>
                <a:t>	</a:t>
              </a:r>
              <a:r>
                <a:rPr lang="en-US" sz="2400" b="0" baseline="0" dirty="0" smtClean="0">
                  <a:solidFill>
                    <a:schemeClr val="bg1">
                      <a:lumMod val="75000"/>
                    </a:schemeClr>
                  </a:solidFill>
                  <a:latin typeface="Trebuchet MS" pitchFamily="34" charset="0"/>
                </a:rPr>
                <a:t>Go to VIEW &gt; ZOOM.</a:t>
              </a:r>
            </a:p>
            <a:p>
              <a:pPr algn="l"/>
              <a:endParaRPr lang="en-US" sz="2800" b="0"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Title, Authors, and Affiliations</a:t>
              </a:r>
            </a:p>
            <a:p>
              <a:pPr algn="l"/>
              <a:r>
                <a:rPr lang="en-US" sz="2400" b="0" baseline="0" dirty="0" smtClean="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smtClean="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The font size of your title should be bigger than your name(s) and institution name(s).</a:t>
              </a:r>
            </a:p>
            <a:p>
              <a:pPr algn="l"/>
              <a:r>
                <a:rPr lang="en-US" sz="2800" b="1" baseline="0" dirty="0" smtClean="0">
                  <a:solidFill>
                    <a:schemeClr val="bg1"/>
                  </a:solidFill>
                  <a:latin typeface="Trebuchet MS" pitchFamily="34" charset="0"/>
                </a:rPr>
                <a:t/>
              </a:r>
              <a:br>
                <a:rPr lang="en-US" sz="2800" b="1" baseline="0" dirty="0" smtClean="0">
                  <a:solidFill>
                    <a:schemeClr val="bg1"/>
                  </a:solidFill>
                  <a:latin typeface="Trebuchet MS" pitchFamily="34" charset="0"/>
                </a:rPr>
              </a:br>
              <a:endParaRPr lang="en-US" sz="2800" b="1" dirty="0" smtClean="0">
                <a:solidFill>
                  <a:schemeClr val="bg1"/>
                </a:solidFill>
                <a:latin typeface="Trebuchet MS" pitchFamily="34" charset="0"/>
              </a:endParaRPr>
            </a:p>
            <a:p>
              <a:pPr algn="ctr"/>
              <a:endParaRPr lang="en-US" sz="2800" b="1" dirty="0" smtClean="0">
                <a:solidFill>
                  <a:srgbClr val="FFC000"/>
                </a:solidFill>
                <a:latin typeface="Trebuchet MS" pitchFamily="34" charset="0"/>
              </a:endParaRPr>
            </a:p>
            <a:p>
              <a:pPr algn="ctr"/>
              <a:endParaRPr lang="en-US" sz="2800" b="1" dirty="0" smtClean="0">
                <a:solidFill>
                  <a:srgbClr val="FFC000"/>
                </a:solidFill>
                <a:latin typeface="Trebuchet MS" pitchFamily="34" charset="0"/>
              </a:endParaRPr>
            </a:p>
            <a:p>
              <a:pPr algn="ctr"/>
              <a:r>
                <a:rPr lang="en-US" sz="3200" b="1" dirty="0" smtClean="0">
                  <a:solidFill>
                    <a:srgbClr val="FFC000"/>
                  </a:solidFill>
                  <a:latin typeface="Trebuchet MS" pitchFamily="34" charset="0"/>
                </a:rPr>
                <a:t>Adding Logos</a:t>
              </a:r>
              <a:r>
                <a:rPr lang="en-US" sz="3200" b="1" baseline="0" dirty="0" smtClean="0">
                  <a:solidFill>
                    <a:srgbClr val="FFC000"/>
                  </a:solidFill>
                  <a:latin typeface="Trebuchet MS" pitchFamily="34" charset="0"/>
                </a:rPr>
                <a:t> / Seals</a:t>
              </a:r>
            </a:p>
            <a:p>
              <a:pPr algn="l"/>
              <a:r>
                <a:rPr lang="en-US" sz="2400" b="0" baseline="0" dirty="0" smtClean="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spc="0"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See if your school’s logo is available on our free poster templates page.</a:t>
              </a:r>
            </a:p>
            <a:p>
              <a:pPr algn="l"/>
              <a:endParaRPr lang="en-US" sz="2400" b="0" baseline="0" dirty="0" smtClean="0">
                <a:latin typeface="Trebuchet MS" pitchFamily="34" charset="0"/>
              </a:endParaRPr>
            </a:p>
            <a:p>
              <a:pPr algn="ctr"/>
              <a:r>
                <a:rPr lang="en-US" sz="3200" b="1" baseline="0" dirty="0" smtClean="0">
                  <a:solidFill>
                    <a:srgbClr val="FFC000"/>
                  </a:solidFill>
                  <a:latin typeface="Trebuchet MS" pitchFamily="34" charset="0"/>
                </a:rPr>
                <a:t>Photographs / Graphics</a:t>
              </a:r>
            </a:p>
            <a:p>
              <a:pPr algn="l" defTabSz="977900"/>
              <a:r>
                <a:rPr lang="en-US" sz="2400" b="0" baseline="0" dirty="0" smtClean="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smtClean="0">
                  <a:solidFill>
                    <a:schemeClr val="bg1">
                      <a:lumMod val="75000"/>
                    </a:schemeClr>
                  </a:solidFill>
                  <a:latin typeface="Trebuchet MS" pitchFamily="34" charset="0"/>
                </a:rPr>
                <a:t>disproportionally.</a:t>
              </a:r>
            </a:p>
            <a:p>
              <a:pPr algn="l" defTabSz="977900"/>
              <a:endParaRPr lang="en-US" sz="2400" b="0" baseline="0" dirty="0" smtClean="0">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r>
                <a:rPr lang="en-US" sz="3200" b="1" baseline="0" dirty="0" smtClean="0">
                  <a:solidFill>
                    <a:srgbClr val="FFC000"/>
                  </a:solidFill>
                  <a:latin typeface="Trebuchet MS" pitchFamily="34" charset="0"/>
                </a:rPr>
                <a:t>Image Quality Check</a:t>
              </a:r>
            </a:p>
            <a:p>
              <a:pPr lvl="0" algn="l" defTabSz="977900"/>
              <a:r>
                <a:rPr lang="en-US" sz="2400" b="0" baseline="0" dirty="0" smtClean="0">
                  <a:solidFill>
                    <a:schemeClr val="bg1">
                      <a:lumMod val="75000"/>
                    </a:schemeClr>
                  </a:solidFill>
                  <a:latin typeface="Trebuchet MS" pitchFamily="34" charset="0"/>
                </a:rPr>
                <a:t>Zoom in and look at your images at 100% magnification. If they look good they will print well. </a:t>
              </a:r>
              <a:endParaRPr lang="en-US" sz="2800" b="0" dirty="0" smtClean="0">
                <a:latin typeface="Trebuchet MS" pitchFamily="34" charset="0"/>
              </a:endParaRPr>
            </a:p>
          </p:txBody>
        </p:sp>
        <p:cxnSp>
          <p:nvCxnSpPr>
            <p:cNvPr id="56" name="Straight Connector 55"/>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57" name="Picture 56"/>
            <p:cNvPicPr>
              <a:picLocks noChangeAspect="1"/>
            </p:cNvPicPr>
            <p:nvPr userDrawn="1"/>
          </p:nvPicPr>
          <p:blipFill>
            <a:blip r:embed="rId11"/>
            <a:stretch>
              <a:fillRect/>
            </a:stretch>
          </p:blipFill>
          <p:spPr>
            <a:xfrm>
              <a:off x="-10740740" y="10261718"/>
              <a:ext cx="1597666" cy="1201935"/>
            </a:xfrm>
            <a:prstGeom prst="rect">
              <a:avLst/>
            </a:prstGeom>
          </p:spPr>
        </p:pic>
        <p:pic>
          <p:nvPicPr>
            <p:cNvPr id="58" name="Picture 57"/>
            <p:cNvPicPr>
              <a:picLocks noChangeAspect="1"/>
            </p:cNvPicPr>
            <p:nvPr userDrawn="1"/>
          </p:nvPicPr>
          <p:blipFill>
            <a:blip r:embed="rId12"/>
            <a:stretch>
              <a:fillRect/>
            </a:stretch>
          </p:blipFill>
          <p:spPr>
            <a:xfrm>
              <a:off x="-10732765" y="15696927"/>
              <a:ext cx="9986808" cy="1053596"/>
            </a:xfrm>
            <a:prstGeom prst="rect">
              <a:avLst/>
            </a:prstGeom>
          </p:spPr>
        </p:pic>
        <p:grpSp>
          <p:nvGrpSpPr>
            <p:cNvPr id="59" name="Group 58"/>
            <p:cNvGrpSpPr/>
            <p:nvPr userDrawn="1"/>
          </p:nvGrpSpPr>
          <p:grpSpPr>
            <a:xfrm>
              <a:off x="-9744993" y="23540957"/>
              <a:ext cx="7531182" cy="2120439"/>
              <a:chOff x="-4470427" y="11016658"/>
              <a:chExt cx="3470785" cy="974220"/>
            </a:xfrm>
          </p:grpSpPr>
          <p:grpSp>
            <p:nvGrpSpPr>
              <p:cNvPr id="65" name="Group 64"/>
              <p:cNvGrpSpPr/>
              <p:nvPr userDrawn="1"/>
            </p:nvGrpSpPr>
            <p:grpSpPr>
              <a:xfrm>
                <a:off x="-2783495" y="11060886"/>
                <a:ext cx="624431" cy="893535"/>
                <a:chOff x="-3958697" y="11117435"/>
                <a:chExt cx="779338" cy="1280430"/>
              </a:xfrm>
            </p:grpSpPr>
            <p:pic>
              <p:nvPicPr>
                <p:cNvPr id="71" name="Picture 70"/>
                <p:cNvPicPr>
                  <a:picLocks noChangeAspect="1"/>
                </p:cNvPicPr>
                <p:nvPr userDrawn="1"/>
              </p:nvPicPr>
              <p:blipFill>
                <a:blip r:embed="rId13"/>
                <a:stretch>
                  <a:fillRect/>
                </a:stretch>
              </p:blipFill>
              <p:spPr>
                <a:xfrm>
                  <a:off x="-3948160" y="11117435"/>
                  <a:ext cx="768801" cy="1090857"/>
                </a:xfrm>
                <a:prstGeom prst="rect">
                  <a:avLst/>
                </a:prstGeom>
              </p:spPr>
            </p:pic>
            <p:sp>
              <p:nvSpPr>
                <p:cNvPr id="72" name="TextBox 71"/>
                <p:cNvSpPr txBox="1"/>
                <p:nvPr userDrawn="1"/>
              </p:nvSpPr>
              <p:spPr>
                <a:xfrm>
                  <a:off x="-3958697" y="12114178"/>
                  <a:ext cx="779337" cy="283687"/>
                </a:xfrm>
                <a:prstGeom prst="rect">
                  <a:avLst/>
                </a:prstGeom>
                <a:solidFill>
                  <a:schemeClr val="accent1"/>
                </a:solidFill>
                <a:ln>
                  <a:noFill/>
                </a:ln>
              </p:spPr>
              <p:txBody>
                <a:bodyPr wrap="square" lIns="91440" tIns="91440" rIns="91440" bIns="91440" rtlCol="0">
                  <a:spAutoFit/>
                </a:bodyPr>
                <a:lstStyle/>
                <a:p>
                  <a:pPr algn="ctr"/>
                  <a:r>
                    <a:rPr lang="en-US" sz="1600" b="1" dirty="0" smtClean="0">
                      <a:solidFill>
                        <a:schemeClr val="tx1"/>
                      </a:solidFill>
                    </a:rPr>
                    <a:t>ORIGINAL</a:t>
                  </a:r>
                  <a:endParaRPr lang="en-US" sz="1600" b="1" dirty="0">
                    <a:solidFill>
                      <a:schemeClr val="tx1"/>
                    </a:solidFill>
                  </a:endParaRPr>
                </a:p>
              </p:txBody>
            </p:sp>
          </p:grpSp>
          <p:grpSp>
            <p:nvGrpSpPr>
              <p:cNvPr id="66" name="Group 65"/>
              <p:cNvGrpSpPr/>
              <p:nvPr userDrawn="1"/>
            </p:nvGrpSpPr>
            <p:grpSpPr>
              <a:xfrm>
                <a:off x="-2033159" y="11060889"/>
                <a:ext cx="1033517" cy="893529"/>
                <a:chOff x="-2921738" y="11200127"/>
                <a:chExt cx="1420279" cy="1227904"/>
              </a:xfrm>
            </p:grpSpPr>
            <p:pic>
              <p:nvPicPr>
                <p:cNvPr id="69" name="Picture 68"/>
                <p:cNvPicPr>
                  <a:picLocks noChangeAspect="1"/>
                </p:cNvPicPr>
                <p:nvPr userDrawn="1"/>
              </p:nvPicPr>
              <p:blipFill>
                <a:blip r:embed="rId13"/>
                <a:stretch>
                  <a:fillRect/>
                </a:stretch>
              </p:blipFill>
              <p:spPr>
                <a:xfrm>
                  <a:off x="-2921738" y="11200127"/>
                  <a:ext cx="1420279" cy="1029694"/>
                </a:xfrm>
                <a:prstGeom prst="rect">
                  <a:avLst/>
                </a:prstGeom>
              </p:spPr>
            </p:pic>
            <p:sp>
              <p:nvSpPr>
                <p:cNvPr id="70" name="TextBox 69"/>
                <p:cNvSpPr txBox="1"/>
                <p:nvPr userDrawn="1"/>
              </p:nvSpPr>
              <p:spPr>
                <a:xfrm>
                  <a:off x="-2918991" y="12175418"/>
                  <a:ext cx="1417532" cy="252613"/>
                </a:xfrm>
                <a:prstGeom prst="rect">
                  <a:avLst/>
                </a:prstGeom>
                <a:solidFill>
                  <a:srgbClr val="FF0000"/>
                </a:solidFill>
              </p:spPr>
              <p:txBody>
                <a:bodyPr wrap="square" lIns="457200" tIns="91440" rIns="457200" bIns="91440" rtlCol="0">
                  <a:spAutoFit/>
                </a:bodyPr>
                <a:lstStyle/>
                <a:p>
                  <a:pPr algn="ctr"/>
                  <a:r>
                    <a:rPr lang="en-US" sz="1400" b="1" dirty="0" smtClean="0">
                      <a:solidFill>
                        <a:schemeClr val="bg1"/>
                      </a:solidFill>
                    </a:rPr>
                    <a:t>DISTORTED</a:t>
                  </a:r>
                  <a:endParaRPr lang="en-US" sz="700" b="1" dirty="0">
                    <a:solidFill>
                      <a:schemeClr val="bg1"/>
                    </a:solidFill>
                  </a:endParaRPr>
                </a:p>
              </p:txBody>
            </p:sp>
          </p:grpSp>
          <p:pic>
            <p:nvPicPr>
              <p:cNvPr id="67" name="Picture 66"/>
              <p:cNvPicPr>
                <a:picLocks noChangeAspect="1"/>
              </p:cNvPicPr>
              <p:nvPr userDrawn="1"/>
            </p:nvPicPr>
            <p:blipFill>
              <a:blip r:embed="rId14"/>
              <a:stretch>
                <a:fillRect/>
              </a:stretch>
            </p:blipFill>
            <p:spPr>
              <a:xfrm>
                <a:off x="-4470427" y="11016658"/>
                <a:ext cx="1098742" cy="847761"/>
              </a:xfrm>
              <a:prstGeom prst="rect">
                <a:avLst/>
              </a:prstGeom>
            </p:spPr>
          </p:pic>
          <p:sp>
            <p:nvSpPr>
              <p:cNvPr id="68" name="TextBox 67"/>
              <p:cNvSpPr txBox="1"/>
              <p:nvPr userDrawn="1"/>
            </p:nvSpPr>
            <p:spPr>
              <a:xfrm>
                <a:off x="-4440600" y="11665645"/>
                <a:ext cx="1035685" cy="325233"/>
              </a:xfrm>
              <a:prstGeom prst="rect">
                <a:avLst/>
              </a:prstGeom>
              <a:noFill/>
            </p:spPr>
            <p:txBody>
              <a:bodyPr wrap="square" lIns="457200" tIns="457200" rIns="457200" bIns="0" rtlCol="0">
                <a:spAutoFit/>
              </a:bodyPr>
              <a:lstStyle/>
              <a:p>
                <a:pPr algn="ctr"/>
                <a:r>
                  <a:rPr lang="en-US" sz="1600" dirty="0" smtClean="0">
                    <a:solidFill>
                      <a:schemeClr val="bg1"/>
                    </a:solidFill>
                  </a:rPr>
                  <a:t>Corner</a:t>
                </a:r>
                <a:r>
                  <a:rPr lang="en-US" sz="1600" baseline="0" dirty="0" smtClean="0">
                    <a:solidFill>
                      <a:schemeClr val="bg1"/>
                    </a:solidFill>
                  </a:rPr>
                  <a:t> handles</a:t>
                </a:r>
                <a:endParaRPr lang="en-US" sz="1600" dirty="0">
                  <a:solidFill>
                    <a:schemeClr val="bg1"/>
                  </a:solidFill>
                </a:endParaRPr>
              </a:p>
            </p:txBody>
          </p:sp>
        </p:grpSp>
        <p:grpSp>
          <p:nvGrpSpPr>
            <p:cNvPr id="60" name="Group 59"/>
            <p:cNvGrpSpPr/>
            <p:nvPr userDrawn="1"/>
          </p:nvGrpSpPr>
          <p:grpSpPr>
            <a:xfrm>
              <a:off x="-10398793" y="27751410"/>
              <a:ext cx="9323012" cy="2453251"/>
              <a:chOff x="-4754996" y="12734136"/>
              <a:chExt cx="4296559" cy="1127128"/>
            </a:xfrm>
          </p:grpSpPr>
          <p:graphicFrame>
            <p:nvGraphicFramePr>
              <p:cNvPr id="61" name="Object 60"/>
              <p:cNvGraphicFramePr>
                <a:graphicFrameLocks noChangeAspect="1"/>
              </p:cNvGraphicFramePr>
              <p:nvPr userDrawn="1">
                <p:extLst>
                  <p:ext uri="{D42A27DB-BD31-4B8C-83A1-F6EECF244321}">
                    <p14:modId xmlns:p14="http://schemas.microsoft.com/office/powerpoint/2010/main" val="1199812768"/>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spid="_x0000_s2288" name="Image" r:id="rId15" imgW="1828440" imgH="1117440" progId="Photoshop.Image.13">
                      <p:embed/>
                    </p:oleObj>
                  </mc:Choice>
                  <mc:Fallback>
                    <p:oleObj name="Image" r:id="rId15" imgW="1828440" imgH="1117440" progId="Photoshop.Image.13">
                      <p:embed/>
                      <p:pic>
                        <p:nvPicPr>
                          <p:cNvPr id="0" name=""/>
                          <p:cNvPicPr/>
                          <p:nvPr/>
                        </p:nvPicPr>
                        <p:blipFill>
                          <a:blip r:embed="rId16"/>
                          <a:stretch>
                            <a:fillRect/>
                          </a:stretch>
                        </p:blipFill>
                        <p:spPr>
                          <a:xfrm>
                            <a:off x="-4533347" y="12734142"/>
                            <a:ext cx="1828800" cy="1117600"/>
                          </a:xfrm>
                          <a:prstGeom prst="rect">
                            <a:avLst/>
                          </a:prstGeom>
                        </p:spPr>
                      </p:pic>
                    </p:oleObj>
                  </mc:Fallback>
                </mc:AlternateContent>
              </a:graphicData>
            </a:graphic>
          </p:graphicFrame>
          <p:graphicFrame>
            <p:nvGraphicFramePr>
              <p:cNvPr id="62" name="Object 61"/>
              <p:cNvGraphicFramePr>
                <a:graphicFrameLocks noChangeAspect="1"/>
              </p:cNvGraphicFramePr>
              <p:nvPr userDrawn="1">
                <p:extLst>
                  <p:ext uri="{D42A27DB-BD31-4B8C-83A1-F6EECF244321}">
                    <p14:modId xmlns:p14="http://schemas.microsoft.com/office/powerpoint/2010/main" val="4096349677"/>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spid="_x0000_s2289" name="Image" r:id="rId17" imgW="1828440" imgH="1117440" progId="Photoshop.Image.13">
                      <p:embed/>
                    </p:oleObj>
                  </mc:Choice>
                  <mc:Fallback>
                    <p:oleObj name="Image" r:id="rId17" imgW="1828440" imgH="1117440" progId="Photoshop.Image.13">
                      <p:embed/>
                      <p:pic>
                        <p:nvPicPr>
                          <p:cNvPr id="0" name=""/>
                          <p:cNvPicPr/>
                          <p:nvPr/>
                        </p:nvPicPr>
                        <p:blipFill>
                          <a:blip r:embed="rId18"/>
                          <a:stretch>
                            <a:fillRect/>
                          </a:stretch>
                        </p:blipFill>
                        <p:spPr>
                          <a:xfrm>
                            <a:off x="-2456641" y="12737835"/>
                            <a:ext cx="1828800" cy="1117600"/>
                          </a:xfrm>
                          <a:prstGeom prst="rect">
                            <a:avLst/>
                          </a:prstGeom>
                        </p:spPr>
                      </p:pic>
                    </p:oleObj>
                  </mc:Fallback>
                </mc:AlternateContent>
              </a:graphicData>
            </a:graphic>
          </p:graphicFrame>
          <p:sp>
            <p:nvSpPr>
              <p:cNvPr id="63" name="TextBox 62"/>
              <p:cNvSpPr txBox="1"/>
              <p:nvPr userDrawn="1"/>
            </p:nvSpPr>
            <p:spPr>
              <a:xfrm rot="16200000">
                <a:off x="-5235785" y="13214925"/>
                <a:ext cx="1117601" cy="156024"/>
              </a:xfrm>
              <a:prstGeom prst="rect">
                <a:avLst/>
              </a:prstGeom>
              <a:noFill/>
            </p:spPr>
            <p:txBody>
              <a:bodyPr wrap="square" lIns="91440" tIns="91440" rIns="91440" bIns="0" rtlCol="0">
                <a:spAutoFit/>
              </a:bodyPr>
              <a:lstStyle/>
              <a:p>
                <a:pPr algn="ctr"/>
                <a:r>
                  <a:rPr lang="en-US" sz="1600" dirty="0" smtClean="0">
                    <a:solidFill>
                      <a:srgbClr val="92D050"/>
                    </a:solidFill>
                  </a:rPr>
                  <a:t>Good</a:t>
                </a:r>
                <a:r>
                  <a:rPr lang="en-US" sz="1600" baseline="0" dirty="0" smtClean="0">
                    <a:solidFill>
                      <a:srgbClr val="92D050"/>
                    </a:solidFill>
                  </a:rPr>
                  <a:t> </a:t>
                </a:r>
                <a:r>
                  <a:rPr lang="en-US" sz="1600" baseline="0" dirty="0" smtClean="0">
                    <a:solidFill>
                      <a:schemeClr val="bg1"/>
                    </a:solidFill>
                  </a:rPr>
                  <a:t>printing quality</a:t>
                </a:r>
                <a:endParaRPr lang="en-US" sz="1600" dirty="0">
                  <a:solidFill>
                    <a:schemeClr val="bg1"/>
                  </a:solidFill>
                </a:endParaRPr>
              </a:p>
            </p:txBody>
          </p:sp>
          <p:sp>
            <p:nvSpPr>
              <p:cNvPr id="64" name="TextBox 63"/>
              <p:cNvSpPr txBox="1"/>
              <p:nvPr userDrawn="1"/>
            </p:nvSpPr>
            <p:spPr>
              <a:xfrm rot="16200000">
                <a:off x="-1095250" y="13224452"/>
                <a:ext cx="1117601" cy="156024"/>
              </a:xfrm>
              <a:prstGeom prst="rect">
                <a:avLst/>
              </a:prstGeom>
              <a:noFill/>
            </p:spPr>
            <p:txBody>
              <a:bodyPr wrap="square" lIns="91440" tIns="91440" rIns="91440" bIns="0" rtlCol="0">
                <a:spAutoFit/>
              </a:bodyPr>
              <a:lstStyle/>
              <a:p>
                <a:pPr algn="ctr"/>
                <a:r>
                  <a:rPr lang="en-US" sz="1600" dirty="0" smtClean="0">
                    <a:solidFill>
                      <a:srgbClr val="FF0000"/>
                    </a:solidFill>
                  </a:rPr>
                  <a:t>Bad </a:t>
                </a:r>
                <a:r>
                  <a:rPr lang="en-US" sz="1600" dirty="0" smtClean="0">
                    <a:solidFill>
                      <a:schemeClr val="bg1"/>
                    </a:solidFill>
                  </a:rPr>
                  <a:t>printing quality</a:t>
                </a:r>
                <a:endParaRPr lang="en-US" sz="1600" dirty="0">
                  <a:solidFill>
                    <a:schemeClr val="bg1"/>
                  </a:solidFill>
                </a:endParaRPr>
              </a:p>
            </p:txBody>
          </p:sp>
        </p:grpSp>
      </p:grpSp>
      <p:sp>
        <p:nvSpPr>
          <p:cNvPr id="41" name="Rounded Rectangle 40"/>
          <p:cNvSpPr/>
          <p:nvPr userDrawn="1"/>
        </p:nvSpPr>
        <p:spPr>
          <a:xfrm>
            <a:off x="29342871" y="4770782"/>
            <a:ext cx="13577436" cy="26279729"/>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ounded Rectangle 41"/>
          <p:cNvSpPr/>
          <p:nvPr userDrawn="1"/>
        </p:nvSpPr>
        <p:spPr>
          <a:xfrm>
            <a:off x="15117125" y="4749583"/>
            <a:ext cx="13577436" cy="26279729"/>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ounded Rectangle 42"/>
          <p:cNvSpPr/>
          <p:nvPr userDrawn="1"/>
        </p:nvSpPr>
        <p:spPr>
          <a:xfrm>
            <a:off x="891379" y="4791981"/>
            <a:ext cx="13577436" cy="26279729"/>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4" name="Group 73"/>
          <p:cNvGrpSpPr/>
          <p:nvPr userDrawn="1"/>
        </p:nvGrpSpPr>
        <p:grpSpPr>
          <a:xfrm rot="10800000">
            <a:off x="-36600" y="31404884"/>
            <a:ext cx="43927800" cy="1502229"/>
            <a:chOff x="-14192" y="1382"/>
            <a:chExt cx="27451941" cy="4572641"/>
          </a:xfrm>
        </p:grpSpPr>
        <p:sp>
          <p:nvSpPr>
            <p:cNvPr id="75" name="Rectangle 16"/>
            <p:cNvSpPr/>
            <p:nvPr userDrawn="1"/>
          </p:nvSpPr>
          <p:spPr>
            <a:xfrm>
              <a:off x="4001" y="707796"/>
              <a:ext cx="27429212" cy="3866227"/>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32864 w 43891200"/>
                <a:gd name="connsiteY3" fmla="*/ 3330294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272584"/>
                <a:gd name="connsiteX1" fmla="*/ 43891200 w 43891200"/>
                <a:gd name="connsiteY1" fmla="*/ 0 h 7272584"/>
                <a:gd name="connsiteX2" fmla="*/ 43891200 w 43891200"/>
                <a:gd name="connsiteY2" fmla="*/ 7027483 h 7272584"/>
                <a:gd name="connsiteX3" fmla="*/ 37534349 w 43891200"/>
                <a:gd name="connsiteY3" fmla="*/ 5432466 h 7272584"/>
                <a:gd name="connsiteX4" fmla="*/ 21589306 w 43891200"/>
                <a:gd name="connsiteY4" fmla="*/ 3104512 h 7272584"/>
                <a:gd name="connsiteX5" fmla="*/ 84664 w 43891200"/>
                <a:gd name="connsiteY5" fmla="*/ 5531673 h 7272584"/>
                <a:gd name="connsiteX6" fmla="*/ 0 w 43891200"/>
                <a:gd name="connsiteY6" fmla="*/ 0 h 7272584"/>
                <a:gd name="connsiteX0" fmla="*/ 0 w 43891200"/>
                <a:gd name="connsiteY0" fmla="*/ 0 h 7027483"/>
                <a:gd name="connsiteX1" fmla="*/ 43891200 w 43891200"/>
                <a:gd name="connsiteY1" fmla="*/ 0 h 7027483"/>
                <a:gd name="connsiteX2" fmla="*/ 43891200 w 43891200"/>
                <a:gd name="connsiteY2" fmla="*/ 7027483 h 7027483"/>
                <a:gd name="connsiteX3" fmla="*/ 37534349 w 43891200"/>
                <a:gd name="connsiteY3" fmla="*/ 5432466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423313 w 43891200"/>
                <a:gd name="connsiteY4" fmla="*/ 3012175 h 7027483"/>
                <a:gd name="connsiteX5" fmla="*/ 84664 w 43891200"/>
                <a:gd name="connsiteY5" fmla="*/ 5531673 h 7027483"/>
                <a:gd name="connsiteX6" fmla="*/ 0 w 43891200"/>
                <a:gd name="connsiteY6" fmla="*/ 0 h 7027483"/>
                <a:gd name="connsiteX0" fmla="*/ 0 w 43891200"/>
                <a:gd name="connsiteY0" fmla="*/ 0 h 6029592"/>
                <a:gd name="connsiteX1" fmla="*/ 43891200 w 43891200"/>
                <a:gd name="connsiteY1" fmla="*/ 0 h 6029592"/>
                <a:gd name="connsiteX2" fmla="*/ 43852760 w 43891200"/>
                <a:gd name="connsiteY2" fmla="*/ 6029592 h 6029592"/>
                <a:gd name="connsiteX3" fmla="*/ 37534347 w 43891200"/>
                <a:gd name="connsiteY3" fmla="*/ 517930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36342689 w 43891200"/>
                <a:gd name="connsiteY3" fmla="*/ 446652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79664"/>
                <a:gd name="connsiteX1" fmla="*/ 43891200 w 43891200"/>
                <a:gd name="connsiteY1" fmla="*/ 0 h 6079664"/>
                <a:gd name="connsiteX2" fmla="*/ 43852760 w 43891200"/>
                <a:gd name="connsiteY2" fmla="*/ 6029592 h 6079664"/>
                <a:gd name="connsiteX3" fmla="*/ 21423313 w 43891200"/>
                <a:gd name="connsiteY3" fmla="*/ 3012175 h 6079664"/>
                <a:gd name="connsiteX4" fmla="*/ 84664 w 43891200"/>
                <a:gd name="connsiteY4" fmla="*/ 5531673 h 6079664"/>
                <a:gd name="connsiteX5" fmla="*/ 0 w 43891200"/>
                <a:gd name="connsiteY5" fmla="*/ 0 h 6079664"/>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5887037"/>
                <a:gd name="connsiteX1" fmla="*/ 43891200 w 43891200"/>
                <a:gd name="connsiteY1" fmla="*/ 0 h 5887037"/>
                <a:gd name="connsiteX2" fmla="*/ 43814321 w 43891200"/>
                <a:gd name="connsiteY2" fmla="*/ 5887037 h 5887037"/>
                <a:gd name="connsiteX3" fmla="*/ 21423313 w 43891200"/>
                <a:gd name="connsiteY3" fmla="*/ 3012175 h 5887037"/>
                <a:gd name="connsiteX4" fmla="*/ 84664 w 43891200"/>
                <a:gd name="connsiteY4" fmla="*/ 5531673 h 5887037"/>
                <a:gd name="connsiteX5" fmla="*/ 0 w 43891200"/>
                <a:gd name="connsiteY5" fmla="*/ 0 h 5887037"/>
                <a:gd name="connsiteX0" fmla="*/ 0 w 43891200"/>
                <a:gd name="connsiteY0" fmla="*/ 0 h 5745966"/>
                <a:gd name="connsiteX1" fmla="*/ 43891200 w 43891200"/>
                <a:gd name="connsiteY1" fmla="*/ 0 h 5745966"/>
                <a:gd name="connsiteX2" fmla="*/ 43814319 w 43891200"/>
                <a:gd name="connsiteY2" fmla="*/ 5745966 h 5745966"/>
                <a:gd name="connsiteX3" fmla="*/ 21423313 w 43891200"/>
                <a:gd name="connsiteY3" fmla="*/ 3012175 h 5745966"/>
                <a:gd name="connsiteX4" fmla="*/ 84664 w 43891200"/>
                <a:gd name="connsiteY4" fmla="*/ 5531673 h 5745966"/>
                <a:gd name="connsiteX5" fmla="*/ 0 w 43891200"/>
                <a:gd name="connsiteY5" fmla="*/ 0 h 5745966"/>
                <a:gd name="connsiteX0" fmla="*/ 0 w 43891200"/>
                <a:gd name="connsiteY0" fmla="*/ 0 h 5774180"/>
                <a:gd name="connsiteX1" fmla="*/ 43891200 w 43891200"/>
                <a:gd name="connsiteY1" fmla="*/ 0 h 5774180"/>
                <a:gd name="connsiteX2" fmla="*/ 43814319 w 43891200"/>
                <a:gd name="connsiteY2" fmla="*/ 5774180 h 5774180"/>
                <a:gd name="connsiteX3" fmla="*/ 21423313 w 43891200"/>
                <a:gd name="connsiteY3" fmla="*/ 3012175 h 5774180"/>
                <a:gd name="connsiteX4" fmla="*/ 84664 w 43891200"/>
                <a:gd name="connsiteY4" fmla="*/ 5531673 h 5774180"/>
                <a:gd name="connsiteX5" fmla="*/ 0 w 43891200"/>
                <a:gd name="connsiteY5" fmla="*/ 0 h 5774180"/>
                <a:gd name="connsiteX0" fmla="*/ 6633 w 43897833"/>
                <a:gd name="connsiteY0" fmla="*/ 0 h 5774180"/>
                <a:gd name="connsiteX1" fmla="*/ 43897833 w 43897833"/>
                <a:gd name="connsiteY1" fmla="*/ 0 h 5774180"/>
                <a:gd name="connsiteX2" fmla="*/ 43820952 w 43897833"/>
                <a:gd name="connsiteY2" fmla="*/ 5774180 h 5774180"/>
                <a:gd name="connsiteX3" fmla="*/ 21429946 w 43897833"/>
                <a:gd name="connsiteY3" fmla="*/ 3012175 h 5774180"/>
                <a:gd name="connsiteX4" fmla="*/ 0 w 43897833"/>
                <a:gd name="connsiteY4" fmla="*/ 5757386 h 5774180"/>
                <a:gd name="connsiteX5" fmla="*/ 6633 w 43897833"/>
                <a:gd name="connsiteY5" fmla="*/ 0 h 5774180"/>
                <a:gd name="connsiteX0" fmla="*/ 6633 w 43897833"/>
                <a:gd name="connsiteY0" fmla="*/ 0 h 5785600"/>
                <a:gd name="connsiteX1" fmla="*/ 43897833 w 43897833"/>
                <a:gd name="connsiteY1" fmla="*/ 0 h 5785600"/>
                <a:gd name="connsiteX2" fmla="*/ 43820952 w 43897833"/>
                <a:gd name="connsiteY2" fmla="*/ 5774180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97833"/>
                <a:gd name="connsiteY0" fmla="*/ 0 h 5785600"/>
                <a:gd name="connsiteX1" fmla="*/ 43897833 w 43897833"/>
                <a:gd name="connsiteY1" fmla="*/ 0 h 5785600"/>
                <a:gd name="connsiteX2" fmla="*/ 43829914 w 43897833"/>
                <a:gd name="connsiteY2" fmla="*/ 5757562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84390"/>
                <a:gd name="connsiteY0" fmla="*/ 4153 h 5789753"/>
                <a:gd name="connsiteX1" fmla="*/ 43884390 w 43884390"/>
                <a:gd name="connsiteY1" fmla="*/ 0 h 5789753"/>
                <a:gd name="connsiteX2" fmla="*/ 43829914 w 43884390"/>
                <a:gd name="connsiteY2" fmla="*/ 5761715 h 5789753"/>
                <a:gd name="connsiteX3" fmla="*/ 21429946 w 43884390"/>
                <a:gd name="connsiteY3" fmla="*/ 3016328 h 5789753"/>
                <a:gd name="connsiteX4" fmla="*/ 0 w 43884390"/>
                <a:gd name="connsiteY4" fmla="*/ 5789753 h 5789753"/>
                <a:gd name="connsiteX5" fmla="*/ 6633 w 43884390"/>
                <a:gd name="connsiteY5" fmla="*/ 4153 h 5789753"/>
                <a:gd name="connsiteX0" fmla="*/ 6633 w 43884392"/>
                <a:gd name="connsiteY0" fmla="*/ 0 h 5785600"/>
                <a:gd name="connsiteX1" fmla="*/ 43884392 w 43884392"/>
                <a:gd name="connsiteY1" fmla="*/ 1 h 5785600"/>
                <a:gd name="connsiteX2" fmla="*/ 43829914 w 43884392"/>
                <a:gd name="connsiteY2" fmla="*/ 5757562 h 5785600"/>
                <a:gd name="connsiteX3" fmla="*/ 21429946 w 43884392"/>
                <a:gd name="connsiteY3" fmla="*/ 3012175 h 5785600"/>
                <a:gd name="connsiteX4" fmla="*/ 0 w 43884392"/>
                <a:gd name="connsiteY4" fmla="*/ 5785600 h 5785600"/>
                <a:gd name="connsiteX5" fmla="*/ 6633 w 43884392"/>
                <a:gd name="connsiteY5" fmla="*/ 0 h 5785600"/>
                <a:gd name="connsiteX0" fmla="*/ 6633 w 43876785"/>
                <a:gd name="connsiteY0" fmla="*/ 7053 h 5792653"/>
                <a:gd name="connsiteX1" fmla="*/ 43876785 w 43876785"/>
                <a:gd name="connsiteY1" fmla="*/ 0 h 5792653"/>
                <a:gd name="connsiteX2" fmla="*/ 43829914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64377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44088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801199"/>
                <a:gd name="connsiteX1" fmla="*/ 43876785 w 43876785"/>
                <a:gd name="connsiteY1" fmla="*/ 0 h 5801199"/>
                <a:gd name="connsiteX2" fmla="*/ 43831664 w 43876785"/>
                <a:gd name="connsiteY2" fmla="*/ 5801199 h 5801199"/>
                <a:gd name="connsiteX3" fmla="*/ 21923799 w 43876785"/>
                <a:gd name="connsiteY3" fmla="*/ 3009824 h 5801199"/>
                <a:gd name="connsiteX4" fmla="*/ 0 w 43876785"/>
                <a:gd name="connsiteY4" fmla="*/ 5792653 h 5801199"/>
                <a:gd name="connsiteX5" fmla="*/ 6633 w 43876785"/>
                <a:gd name="connsiteY5" fmla="*/ 7053 h 5801199"/>
                <a:gd name="connsiteX0" fmla="*/ 6633 w 43876785"/>
                <a:gd name="connsiteY0" fmla="*/ 7053 h 5811651"/>
                <a:gd name="connsiteX1" fmla="*/ 43876785 w 43876785"/>
                <a:gd name="connsiteY1" fmla="*/ 0 h 5811651"/>
                <a:gd name="connsiteX2" fmla="*/ 43826110 w 43876785"/>
                <a:gd name="connsiteY2" fmla="*/ 5811651 h 5811651"/>
                <a:gd name="connsiteX3" fmla="*/ 21923799 w 43876785"/>
                <a:gd name="connsiteY3" fmla="*/ 3009824 h 5811651"/>
                <a:gd name="connsiteX4" fmla="*/ 0 w 43876785"/>
                <a:gd name="connsiteY4" fmla="*/ 5792653 h 5811651"/>
                <a:gd name="connsiteX5" fmla="*/ 6633 w 43876785"/>
                <a:gd name="connsiteY5" fmla="*/ 7053 h 5811651"/>
                <a:gd name="connsiteX0" fmla="*/ -1 w 43870151"/>
                <a:gd name="connsiteY0" fmla="*/ 7053 h 5818785"/>
                <a:gd name="connsiteX1" fmla="*/ 43870151 w 43870151"/>
                <a:gd name="connsiteY1" fmla="*/ 0 h 5818785"/>
                <a:gd name="connsiteX2" fmla="*/ 43819476 w 43870151"/>
                <a:gd name="connsiteY2" fmla="*/ 5811651 h 5818785"/>
                <a:gd name="connsiteX3" fmla="*/ 21917165 w 43870151"/>
                <a:gd name="connsiteY3" fmla="*/ 3009824 h 5818785"/>
                <a:gd name="connsiteX4" fmla="*/ 4477 w 43870151"/>
                <a:gd name="connsiteY4" fmla="*/ 5818785 h 5818785"/>
                <a:gd name="connsiteX5" fmla="*/ -1 w 43870151"/>
                <a:gd name="connsiteY5" fmla="*/ 7053 h 5818785"/>
                <a:gd name="connsiteX0" fmla="*/ 239 w 43870391"/>
                <a:gd name="connsiteY0" fmla="*/ 7053 h 5814778"/>
                <a:gd name="connsiteX1" fmla="*/ 43870391 w 43870391"/>
                <a:gd name="connsiteY1" fmla="*/ 0 h 5814778"/>
                <a:gd name="connsiteX2" fmla="*/ 43819716 w 43870391"/>
                <a:gd name="connsiteY2" fmla="*/ 5811651 h 5814778"/>
                <a:gd name="connsiteX3" fmla="*/ 21917405 w 43870391"/>
                <a:gd name="connsiteY3" fmla="*/ 3009824 h 5814778"/>
                <a:gd name="connsiteX4" fmla="*/ 457 w 43870391"/>
                <a:gd name="connsiteY4" fmla="*/ 5814778 h 5814778"/>
                <a:gd name="connsiteX5" fmla="*/ 239 w 43870391"/>
                <a:gd name="connsiteY5" fmla="*/ 7053 h 5814778"/>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806763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42825"/>
                <a:gd name="connsiteY0" fmla="*/ 7053 h 5811651"/>
                <a:gd name="connsiteX1" fmla="*/ 43842825 w 43842825"/>
                <a:gd name="connsiteY1" fmla="*/ 0 h 5811651"/>
                <a:gd name="connsiteX2" fmla="*/ 43819716 w 43842825"/>
                <a:gd name="connsiteY2" fmla="*/ 5811651 h 5811651"/>
                <a:gd name="connsiteX3" fmla="*/ 21917405 w 43842825"/>
                <a:gd name="connsiteY3" fmla="*/ 3009824 h 5811651"/>
                <a:gd name="connsiteX4" fmla="*/ 457 w 43842825"/>
                <a:gd name="connsiteY4" fmla="*/ 5798748 h 5811651"/>
                <a:gd name="connsiteX5" fmla="*/ 239 w 43842825"/>
                <a:gd name="connsiteY5" fmla="*/ 7053 h 5811651"/>
                <a:gd name="connsiteX0" fmla="*/ 239 w 43824446"/>
                <a:gd name="connsiteY0" fmla="*/ 7053 h 5811651"/>
                <a:gd name="connsiteX1" fmla="*/ 43824446 w 43824446"/>
                <a:gd name="connsiteY1" fmla="*/ 0 h 5811651"/>
                <a:gd name="connsiteX2" fmla="*/ 43819716 w 43824446"/>
                <a:gd name="connsiteY2" fmla="*/ 5811651 h 5811651"/>
                <a:gd name="connsiteX3" fmla="*/ 21917405 w 43824446"/>
                <a:gd name="connsiteY3" fmla="*/ 3009824 h 5811651"/>
                <a:gd name="connsiteX4" fmla="*/ 457 w 43824446"/>
                <a:gd name="connsiteY4" fmla="*/ 5798748 h 5811651"/>
                <a:gd name="connsiteX5" fmla="*/ 239 w 43824446"/>
                <a:gd name="connsiteY5" fmla="*/ 7053 h 5811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824446" h="5811651">
                  <a:moveTo>
                    <a:pt x="239" y="7053"/>
                  </a:moveTo>
                  <a:lnTo>
                    <a:pt x="43824446" y="0"/>
                  </a:lnTo>
                  <a:cubicBezTo>
                    <a:pt x="43822869" y="1937217"/>
                    <a:pt x="43821293" y="3874434"/>
                    <a:pt x="43819716" y="5811651"/>
                  </a:cubicBezTo>
                  <a:cubicBezTo>
                    <a:pt x="38268362" y="4032785"/>
                    <a:pt x="30438085" y="2966157"/>
                    <a:pt x="21917405" y="3009824"/>
                  </a:cubicBezTo>
                  <a:cubicBezTo>
                    <a:pt x="14614291" y="3047251"/>
                    <a:pt x="6453731" y="3277510"/>
                    <a:pt x="457" y="5798748"/>
                  </a:cubicBezTo>
                  <a:cubicBezTo>
                    <a:pt x="-1036" y="3861504"/>
                    <a:pt x="1732" y="1944297"/>
                    <a:pt x="239" y="7053"/>
                  </a:cubicBezTo>
                  <a:close/>
                </a:path>
              </a:pathLst>
            </a:custGeom>
            <a:gradFill flip="none" rotWithShape="1">
              <a:gsLst>
                <a:gs pos="0">
                  <a:schemeClr val="accent6"/>
                </a:gs>
                <a:gs pos="100000">
                  <a:schemeClr val="accent4"/>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6" name="Rectangle 16"/>
            <p:cNvSpPr/>
            <p:nvPr userDrawn="1"/>
          </p:nvSpPr>
          <p:spPr>
            <a:xfrm>
              <a:off x="-4323" y="5744"/>
              <a:ext cx="27440229" cy="4555641"/>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968081"/>
                <a:gd name="connsiteY0" fmla="*/ 0 h 6688809"/>
                <a:gd name="connsiteX1" fmla="*/ 43891200 w 43968081"/>
                <a:gd name="connsiteY1" fmla="*/ 0 h 6688809"/>
                <a:gd name="connsiteX2" fmla="*/ 43968081 w 43968081"/>
                <a:gd name="connsiteY2" fmla="*/ 6358199 h 6688809"/>
                <a:gd name="connsiteX3" fmla="*/ 21448200 w 43968081"/>
                <a:gd name="connsiteY3" fmla="*/ 3838305 h 6688809"/>
                <a:gd name="connsiteX4" fmla="*/ 28221 w 43968081"/>
                <a:gd name="connsiteY4" fmla="*/ 6688809 h 6688809"/>
                <a:gd name="connsiteX5" fmla="*/ 0 w 43968081"/>
                <a:gd name="connsiteY5" fmla="*/ 0 h 6688809"/>
                <a:gd name="connsiteX0" fmla="*/ 0 w 43891200"/>
                <a:gd name="connsiteY0" fmla="*/ 0 h 6688809"/>
                <a:gd name="connsiteX1" fmla="*/ 43891200 w 43891200"/>
                <a:gd name="connsiteY1" fmla="*/ 0 h 6688809"/>
                <a:gd name="connsiteX2" fmla="*/ 43793664 w 43891200"/>
                <a:gd name="connsiteY2" fmla="*/ 6218350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91200"/>
                <a:gd name="connsiteY0" fmla="*/ 0 h 6688809"/>
                <a:gd name="connsiteX1" fmla="*/ 43891200 w 43891200"/>
                <a:gd name="connsiteY1" fmla="*/ 0 h 6688809"/>
                <a:gd name="connsiteX2" fmla="*/ 43823938 w 43891200"/>
                <a:gd name="connsiteY2" fmla="*/ 6183672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23938"/>
                <a:gd name="connsiteY0" fmla="*/ 0 h 6688809"/>
                <a:gd name="connsiteX1" fmla="*/ 43800376 w 43823938"/>
                <a:gd name="connsiteY1" fmla="*/ 0 h 6688809"/>
                <a:gd name="connsiteX2" fmla="*/ 43823938 w 43823938"/>
                <a:gd name="connsiteY2" fmla="*/ 6183672 h 6688809"/>
                <a:gd name="connsiteX3" fmla="*/ 21448200 w 43823938"/>
                <a:gd name="connsiteY3" fmla="*/ 3838305 h 6688809"/>
                <a:gd name="connsiteX4" fmla="*/ 28221 w 43823938"/>
                <a:gd name="connsiteY4" fmla="*/ 6688809 h 6688809"/>
                <a:gd name="connsiteX5" fmla="*/ 0 w 43823938"/>
                <a:gd name="connsiteY5" fmla="*/ 0 h 6688809"/>
                <a:gd name="connsiteX0" fmla="*/ 0 w 43883631"/>
                <a:gd name="connsiteY0" fmla="*/ 0 h 6688809"/>
                <a:gd name="connsiteX1" fmla="*/ 43883631 w 43883631"/>
                <a:gd name="connsiteY1" fmla="*/ 41614 h 6688809"/>
                <a:gd name="connsiteX2" fmla="*/ 43823938 w 43883631"/>
                <a:gd name="connsiteY2" fmla="*/ 6183672 h 6688809"/>
                <a:gd name="connsiteX3" fmla="*/ 21448200 w 43883631"/>
                <a:gd name="connsiteY3" fmla="*/ 3838305 h 6688809"/>
                <a:gd name="connsiteX4" fmla="*/ 28221 w 43883631"/>
                <a:gd name="connsiteY4" fmla="*/ 6688809 h 6688809"/>
                <a:gd name="connsiteX5" fmla="*/ 0 w 43883631"/>
                <a:gd name="connsiteY5" fmla="*/ 0 h 6688809"/>
                <a:gd name="connsiteX0" fmla="*/ 0 w 43876062"/>
                <a:gd name="connsiteY0" fmla="*/ 0 h 6688809"/>
                <a:gd name="connsiteX1" fmla="*/ 43876062 w 43876062"/>
                <a:gd name="connsiteY1" fmla="*/ 6936 h 6688809"/>
                <a:gd name="connsiteX2" fmla="*/ 43823938 w 43876062"/>
                <a:gd name="connsiteY2" fmla="*/ 6183672 h 6688809"/>
                <a:gd name="connsiteX3" fmla="*/ 21448200 w 43876062"/>
                <a:gd name="connsiteY3" fmla="*/ 3838305 h 6688809"/>
                <a:gd name="connsiteX4" fmla="*/ 28221 w 43876062"/>
                <a:gd name="connsiteY4" fmla="*/ 6688809 h 6688809"/>
                <a:gd name="connsiteX5" fmla="*/ 0 w 43876062"/>
                <a:gd name="connsiteY5" fmla="*/ 0 h 6688809"/>
                <a:gd name="connsiteX0" fmla="*/ 0 w 43883634"/>
                <a:gd name="connsiteY0" fmla="*/ 6936 h 6695745"/>
                <a:gd name="connsiteX1" fmla="*/ 43883634 w 43883634"/>
                <a:gd name="connsiteY1" fmla="*/ 0 h 6695745"/>
                <a:gd name="connsiteX2" fmla="*/ 43823938 w 43883634"/>
                <a:gd name="connsiteY2" fmla="*/ 6190608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6368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871047 w 43883634"/>
                <a:gd name="connsiteY3" fmla="*/ 3810016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2633 w 43883634"/>
                <a:gd name="connsiteY3" fmla="*/ 3782129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1837"/>
                <a:gd name="connsiteX1" fmla="*/ 43883634 w 43883634"/>
                <a:gd name="connsiteY1" fmla="*/ 0 h 6691837"/>
                <a:gd name="connsiteX2" fmla="*/ 43827740 w 43883634"/>
                <a:gd name="connsiteY2" fmla="*/ 6180150 h 6691837"/>
                <a:gd name="connsiteX3" fmla="*/ 21911623 w 43883634"/>
                <a:gd name="connsiteY3" fmla="*/ 3791425 h 6691837"/>
                <a:gd name="connsiteX4" fmla="*/ 66513 w 43883634"/>
                <a:gd name="connsiteY4" fmla="*/ 6691837 h 6691837"/>
                <a:gd name="connsiteX5" fmla="*/ 0 w 43883634"/>
                <a:gd name="connsiteY5" fmla="*/ 6936 h 6691837"/>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23933 w 43834140"/>
                <a:gd name="connsiteY0" fmla="*/ 15369 h 6695746"/>
                <a:gd name="connsiteX1" fmla="*/ 43834140 w 43834140"/>
                <a:gd name="connsiteY1" fmla="*/ 0 h 6695746"/>
                <a:gd name="connsiteX2" fmla="*/ 43778245 w 43834140"/>
                <a:gd name="connsiteY2" fmla="*/ 5777889 h 6695746"/>
                <a:gd name="connsiteX3" fmla="*/ 21862129 w 43834140"/>
                <a:gd name="connsiteY3" fmla="*/ 3791425 h 6695746"/>
                <a:gd name="connsiteX4" fmla="*/ 0 w 43834140"/>
                <a:gd name="connsiteY4" fmla="*/ 6695746 h 6695746"/>
                <a:gd name="connsiteX5" fmla="*/ 23933 w 43834140"/>
                <a:gd name="connsiteY5" fmla="*/ 15369 h 6695746"/>
                <a:gd name="connsiteX0" fmla="*/ 1414 w 43848334"/>
                <a:gd name="connsiteY0" fmla="*/ 15369 h 6695746"/>
                <a:gd name="connsiteX1" fmla="*/ 43848334 w 43848334"/>
                <a:gd name="connsiteY1" fmla="*/ 0 h 6695746"/>
                <a:gd name="connsiteX2" fmla="*/ 43792439 w 43848334"/>
                <a:gd name="connsiteY2" fmla="*/ 5777889 h 6695746"/>
                <a:gd name="connsiteX3" fmla="*/ 21876323 w 43848334"/>
                <a:gd name="connsiteY3" fmla="*/ 3791425 h 6695746"/>
                <a:gd name="connsiteX4" fmla="*/ 14194 w 43848334"/>
                <a:gd name="connsiteY4" fmla="*/ 6695746 h 6695746"/>
                <a:gd name="connsiteX5" fmla="*/ 1414 w 43848334"/>
                <a:gd name="connsiteY5" fmla="*/ 15369 h 6695746"/>
                <a:gd name="connsiteX0" fmla="*/ 1414 w 43792439"/>
                <a:gd name="connsiteY0" fmla="*/ 6936 h 6687313"/>
                <a:gd name="connsiteX1" fmla="*/ 43729019 w 43792439"/>
                <a:gd name="connsiteY1" fmla="*/ 0 h 6687313"/>
                <a:gd name="connsiteX2" fmla="*/ 43792439 w 43792439"/>
                <a:gd name="connsiteY2" fmla="*/ 5769456 h 6687313"/>
                <a:gd name="connsiteX3" fmla="*/ 21876323 w 43792439"/>
                <a:gd name="connsiteY3" fmla="*/ 3782992 h 6687313"/>
                <a:gd name="connsiteX4" fmla="*/ 14194 w 43792439"/>
                <a:gd name="connsiteY4" fmla="*/ 6687313 h 6687313"/>
                <a:gd name="connsiteX5" fmla="*/ 1414 w 43792439"/>
                <a:gd name="connsiteY5" fmla="*/ 6936 h 6687313"/>
                <a:gd name="connsiteX0" fmla="*/ 1414 w 43792439"/>
                <a:gd name="connsiteY0" fmla="*/ 0 h 6680377"/>
                <a:gd name="connsiteX1" fmla="*/ 43600524 w 43792439"/>
                <a:gd name="connsiteY1" fmla="*/ 77395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2439"/>
                <a:gd name="connsiteY0" fmla="*/ 0 h 6680377"/>
                <a:gd name="connsiteX1" fmla="*/ 43683128 w 43792439"/>
                <a:gd name="connsiteY1" fmla="*/ 119561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3267"/>
                <a:gd name="connsiteY0" fmla="*/ 0 h 6680377"/>
                <a:gd name="connsiteX1" fmla="*/ 43793267 w 43793267"/>
                <a:gd name="connsiteY1" fmla="*/ 1497 h 6680377"/>
                <a:gd name="connsiteX2" fmla="*/ 43792439 w 43793267"/>
                <a:gd name="connsiteY2" fmla="*/ 5762520 h 6680377"/>
                <a:gd name="connsiteX3" fmla="*/ 21876323 w 43793267"/>
                <a:gd name="connsiteY3" fmla="*/ 3776056 h 6680377"/>
                <a:gd name="connsiteX4" fmla="*/ 14194 w 43793267"/>
                <a:gd name="connsiteY4" fmla="*/ 6680377 h 6680377"/>
                <a:gd name="connsiteX5" fmla="*/ 1414 w 43793267"/>
                <a:gd name="connsiteY5" fmla="*/ 0 h 6680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793267" h="6680377">
                  <a:moveTo>
                    <a:pt x="1414" y="0"/>
                  </a:moveTo>
                  <a:lnTo>
                    <a:pt x="43793267" y="1497"/>
                  </a:lnTo>
                  <a:cubicBezTo>
                    <a:pt x="43793267" y="2343991"/>
                    <a:pt x="43792439" y="3420026"/>
                    <a:pt x="43792439" y="5762520"/>
                  </a:cubicBezTo>
                  <a:cubicBezTo>
                    <a:pt x="38990659" y="4549272"/>
                    <a:pt x="29172697" y="3623080"/>
                    <a:pt x="21876323" y="3776056"/>
                  </a:cubicBezTo>
                  <a:cubicBezTo>
                    <a:pt x="14579949" y="3929032"/>
                    <a:pt x="6467468" y="4159139"/>
                    <a:pt x="14194" y="6680377"/>
                  </a:cubicBezTo>
                  <a:cubicBezTo>
                    <a:pt x="22172" y="4453585"/>
                    <a:pt x="-6564" y="2226792"/>
                    <a:pt x="1414" y="0"/>
                  </a:cubicBezTo>
                  <a:close/>
                </a:path>
              </a:pathLst>
            </a:custGeom>
            <a:gradFill flip="none" rotWithShape="1">
              <a:gsLst>
                <a:gs pos="0">
                  <a:schemeClr val="accent6"/>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7" name="Rectangle 15"/>
            <p:cNvSpPr/>
            <p:nvPr userDrawn="1"/>
          </p:nvSpPr>
          <p:spPr>
            <a:xfrm>
              <a:off x="-14192" y="1382"/>
              <a:ext cx="27451941" cy="4570666"/>
            </a:xfrm>
            <a:custGeom>
              <a:avLst/>
              <a:gdLst>
                <a:gd name="connsiteX0" fmla="*/ 0 w 43891200"/>
                <a:gd name="connsiteY0" fmla="*/ 0 h 2171777"/>
                <a:gd name="connsiteX1" fmla="*/ 43891200 w 43891200"/>
                <a:gd name="connsiteY1" fmla="*/ 0 h 2171777"/>
                <a:gd name="connsiteX2" fmla="*/ 43891200 w 43891200"/>
                <a:gd name="connsiteY2" fmla="*/ 2171777 h 2171777"/>
                <a:gd name="connsiteX3" fmla="*/ 0 w 43891200"/>
                <a:gd name="connsiteY3" fmla="*/ 2171777 h 2171777"/>
                <a:gd name="connsiteX4" fmla="*/ 0 w 43891200"/>
                <a:gd name="connsiteY4" fmla="*/ 0 h 2171777"/>
                <a:gd name="connsiteX0" fmla="*/ 0 w 43891200"/>
                <a:gd name="connsiteY0" fmla="*/ 0 h 2171777"/>
                <a:gd name="connsiteX1" fmla="*/ 43891200 w 43891200"/>
                <a:gd name="connsiteY1" fmla="*/ 0 h 2171777"/>
                <a:gd name="connsiteX2" fmla="*/ 43891200 w 43891200"/>
                <a:gd name="connsiteY2" fmla="*/ 2171777 h 2171777"/>
                <a:gd name="connsiteX3" fmla="*/ 21843298 w 43891200"/>
                <a:gd name="connsiteY3" fmla="*/ 2143554 h 2171777"/>
                <a:gd name="connsiteX4" fmla="*/ 0 w 43891200"/>
                <a:gd name="connsiteY4" fmla="*/ 2171777 h 2171777"/>
                <a:gd name="connsiteX5" fmla="*/ 0 w 43891200"/>
                <a:gd name="connsiteY5" fmla="*/ 0 h 2171777"/>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691988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778314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83162"/>
                <a:gd name="connsiteX1" fmla="*/ 43891200 w 43891200"/>
                <a:gd name="connsiteY1" fmla="*/ 0 h 5383162"/>
                <a:gd name="connsiteX2" fmla="*/ 43891197 w 43891200"/>
                <a:gd name="connsiteY2" fmla="*/ 2143554 h 5383162"/>
                <a:gd name="connsiteX3" fmla="*/ 21843298 w 43891200"/>
                <a:gd name="connsiteY3" fmla="*/ 1381537 h 5383162"/>
                <a:gd name="connsiteX4" fmla="*/ 12981 w 43891200"/>
                <a:gd name="connsiteY4" fmla="*/ 5383162 h 5383162"/>
                <a:gd name="connsiteX5" fmla="*/ 0 w 43891200"/>
                <a:gd name="connsiteY5" fmla="*/ 0 h 5383162"/>
                <a:gd name="connsiteX0" fmla="*/ 0 w 43891200"/>
                <a:gd name="connsiteY0" fmla="*/ 0 h 5353553"/>
                <a:gd name="connsiteX1" fmla="*/ 43891200 w 43891200"/>
                <a:gd name="connsiteY1" fmla="*/ 0 h 5353553"/>
                <a:gd name="connsiteX2" fmla="*/ 43891197 w 43891200"/>
                <a:gd name="connsiteY2" fmla="*/ 2143554 h 5353553"/>
                <a:gd name="connsiteX3" fmla="*/ 21843298 w 43891200"/>
                <a:gd name="connsiteY3" fmla="*/ 1381537 h 5353553"/>
                <a:gd name="connsiteX4" fmla="*/ 12981 w 43891200"/>
                <a:gd name="connsiteY4" fmla="*/ 5353553 h 5353553"/>
                <a:gd name="connsiteX5" fmla="*/ 0 w 43891200"/>
                <a:gd name="connsiteY5" fmla="*/ 0 h 5353553"/>
                <a:gd name="connsiteX0" fmla="*/ 0 w 43891200"/>
                <a:gd name="connsiteY0" fmla="*/ 0 h 5375759"/>
                <a:gd name="connsiteX1" fmla="*/ 43891200 w 43891200"/>
                <a:gd name="connsiteY1" fmla="*/ 0 h 5375759"/>
                <a:gd name="connsiteX2" fmla="*/ 43891197 w 43891200"/>
                <a:gd name="connsiteY2" fmla="*/ 2143554 h 5375759"/>
                <a:gd name="connsiteX3" fmla="*/ 21843298 w 43891200"/>
                <a:gd name="connsiteY3" fmla="*/ 1381537 h 5375759"/>
                <a:gd name="connsiteX4" fmla="*/ 2821 w 43891200"/>
                <a:gd name="connsiteY4" fmla="*/ 5375759 h 5375759"/>
                <a:gd name="connsiteX5" fmla="*/ 0 w 43891200"/>
                <a:gd name="connsiteY5" fmla="*/ 0 h 5375759"/>
                <a:gd name="connsiteX0" fmla="*/ 0 w 43891200"/>
                <a:gd name="connsiteY0" fmla="*/ 0 h 5391472"/>
                <a:gd name="connsiteX1" fmla="*/ 43891200 w 43891200"/>
                <a:gd name="connsiteY1" fmla="*/ 0 h 5391472"/>
                <a:gd name="connsiteX2" fmla="*/ 43891197 w 43891200"/>
                <a:gd name="connsiteY2" fmla="*/ 2143554 h 5391472"/>
                <a:gd name="connsiteX3" fmla="*/ 21843298 w 43891200"/>
                <a:gd name="connsiteY3" fmla="*/ 1381537 h 5391472"/>
                <a:gd name="connsiteX4" fmla="*/ 24143 w 43891200"/>
                <a:gd name="connsiteY4" fmla="*/ 5391472 h 5391472"/>
                <a:gd name="connsiteX5" fmla="*/ 0 w 43891200"/>
                <a:gd name="connsiteY5" fmla="*/ 0 h 5391472"/>
                <a:gd name="connsiteX0" fmla="*/ 0 w 43891200"/>
                <a:gd name="connsiteY0" fmla="*/ 0 h 5388329"/>
                <a:gd name="connsiteX1" fmla="*/ 43891200 w 43891200"/>
                <a:gd name="connsiteY1" fmla="*/ 0 h 5388329"/>
                <a:gd name="connsiteX2" fmla="*/ 43891197 w 43891200"/>
                <a:gd name="connsiteY2" fmla="*/ 2143554 h 5388329"/>
                <a:gd name="connsiteX3" fmla="*/ 21843298 w 43891200"/>
                <a:gd name="connsiteY3" fmla="*/ 1381537 h 5388329"/>
                <a:gd name="connsiteX4" fmla="*/ 11350 w 43891200"/>
                <a:gd name="connsiteY4" fmla="*/ 5388329 h 5388329"/>
                <a:gd name="connsiteX5" fmla="*/ 0 w 43891200"/>
                <a:gd name="connsiteY5" fmla="*/ 0 h 5388329"/>
                <a:gd name="connsiteX0" fmla="*/ 0 w 43918796"/>
                <a:gd name="connsiteY0" fmla="*/ 0 h 5388329"/>
                <a:gd name="connsiteX1" fmla="*/ 43918796 w 43918796"/>
                <a:gd name="connsiteY1" fmla="*/ 0 h 5388329"/>
                <a:gd name="connsiteX2" fmla="*/ 43918793 w 43918796"/>
                <a:gd name="connsiteY2" fmla="*/ 2143554 h 5388329"/>
                <a:gd name="connsiteX3" fmla="*/ 21870894 w 43918796"/>
                <a:gd name="connsiteY3" fmla="*/ 1381537 h 5388329"/>
                <a:gd name="connsiteX4" fmla="*/ 38946 w 43918796"/>
                <a:gd name="connsiteY4" fmla="*/ 5388329 h 5388329"/>
                <a:gd name="connsiteX5" fmla="*/ 0 w 43918796"/>
                <a:gd name="connsiteY5" fmla="*/ 0 h 5388329"/>
                <a:gd name="connsiteX0" fmla="*/ 0 w 43882001"/>
                <a:gd name="connsiteY0" fmla="*/ 6780 h 5388329"/>
                <a:gd name="connsiteX1" fmla="*/ 43882001 w 43882001"/>
                <a:gd name="connsiteY1" fmla="*/ 0 h 5388329"/>
                <a:gd name="connsiteX2" fmla="*/ 43881998 w 43882001"/>
                <a:gd name="connsiteY2" fmla="*/ 2143554 h 5388329"/>
                <a:gd name="connsiteX3" fmla="*/ 21834099 w 43882001"/>
                <a:gd name="connsiteY3" fmla="*/ 1381537 h 5388329"/>
                <a:gd name="connsiteX4" fmla="*/ 2151 w 43882001"/>
                <a:gd name="connsiteY4" fmla="*/ 5388329 h 5388329"/>
                <a:gd name="connsiteX5" fmla="*/ 0 w 43882001"/>
                <a:gd name="connsiteY5" fmla="*/ 6780 h 5388329"/>
                <a:gd name="connsiteX0" fmla="*/ 0 w 43909597"/>
                <a:gd name="connsiteY0" fmla="*/ 6780 h 5388329"/>
                <a:gd name="connsiteX1" fmla="*/ 43909597 w 43909597"/>
                <a:gd name="connsiteY1" fmla="*/ 0 h 5388329"/>
                <a:gd name="connsiteX2" fmla="*/ 43909594 w 43909597"/>
                <a:gd name="connsiteY2" fmla="*/ 2143554 h 5388329"/>
                <a:gd name="connsiteX3" fmla="*/ 21861695 w 43909597"/>
                <a:gd name="connsiteY3" fmla="*/ 1381537 h 5388329"/>
                <a:gd name="connsiteX4" fmla="*/ 29747 w 43909597"/>
                <a:gd name="connsiteY4" fmla="*/ 5388329 h 5388329"/>
                <a:gd name="connsiteX5" fmla="*/ 0 w 43909597"/>
                <a:gd name="connsiteY5" fmla="*/ 6780 h 5388329"/>
                <a:gd name="connsiteX0" fmla="*/ 16283 w 43879886"/>
                <a:gd name="connsiteY0" fmla="*/ 13560 h 5388329"/>
                <a:gd name="connsiteX1" fmla="*/ 43879886 w 43879886"/>
                <a:gd name="connsiteY1" fmla="*/ 0 h 5388329"/>
                <a:gd name="connsiteX2" fmla="*/ 43879883 w 43879886"/>
                <a:gd name="connsiteY2" fmla="*/ 2143554 h 5388329"/>
                <a:gd name="connsiteX3" fmla="*/ 21831984 w 43879886"/>
                <a:gd name="connsiteY3" fmla="*/ 1381537 h 5388329"/>
                <a:gd name="connsiteX4" fmla="*/ 36 w 43879886"/>
                <a:gd name="connsiteY4" fmla="*/ 5388329 h 5388329"/>
                <a:gd name="connsiteX5" fmla="*/ 16283 w 43879886"/>
                <a:gd name="connsiteY5" fmla="*/ 13560 h 5388329"/>
                <a:gd name="connsiteX0" fmla="*/ 7118 w 43879920"/>
                <a:gd name="connsiteY0" fmla="*/ 6780 h 5388329"/>
                <a:gd name="connsiteX1" fmla="*/ 43879920 w 43879920"/>
                <a:gd name="connsiteY1" fmla="*/ 0 h 5388329"/>
                <a:gd name="connsiteX2" fmla="*/ 43879917 w 43879920"/>
                <a:gd name="connsiteY2" fmla="*/ 2143554 h 5388329"/>
                <a:gd name="connsiteX3" fmla="*/ 21832018 w 43879920"/>
                <a:gd name="connsiteY3" fmla="*/ 1381537 h 5388329"/>
                <a:gd name="connsiteX4" fmla="*/ 70 w 43879920"/>
                <a:gd name="connsiteY4" fmla="*/ 5388329 h 5388329"/>
                <a:gd name="connsiteX5" fmla="*/ 7118 w 43879920"/>
                <a:gd name="connsiteY5" fmla="*/ 6780 h 5388329"/>
                <a:gd name="connsiteX0" fmla="*/ 0 w 43900399"/>
                <a:gd name="connsiteY0" fmla="*/ 0 h 5388329"/>
                <a:gd name="connsiteX1" fmla="*/ 43900399 w 43900399"/>
                <a:gd name="connsiteY1" fmla="*/ 0 h 5388329"/>
                <a:gd name="connsiteX2" fmla="*/ 43900396 w 43900399"/>
                <a:gd name="connsiteY2" fmla="*/ 2143554 h 5388329"/>
                <a:gd name="connsiteX3" fmla="*/ 21852497 w 43900399"/>
                <a:gd name="connsiteY3" fmla="*/ 1381537 h 5388329"/>
                <a:gd name="connsiteX4" fmla="*/ 20549 w 43900399"/>
                <a:gd name="connsiteY4" fmla="*/ 5388329 h 5388329"/>
                <a:gd name="connsiteX5" fmla="*/ 0 w 43900399"/>
                <a:gd name="connsiteY5" fmla="*/ 0 h 5388329"/>
                <a:gd name="connsiteX0" fmla="*/ 0 w 43900396"/>
                <a:gd name="connsiteY0" fmla="*/ 0 h 5388329"/>
                <a:gd name="connsiteX1" fmla="*/ 43854405 w 43900396"/>
                <a:gd name="connsiteY1" fmla="*/ 27119 h 5388329"/>
                <a:gd name="connsiteX2" fmla="*/ 43900396 w 43900396"/>
                <a:gd name="connsiteY2" fmla="*/ 2143554 h 5388329"/>
                <a:gd name="connsiteX3" fmla="*/ 21852497 w 43900396"/>
                <a:gd name="connsiteY3" fmla="*/ 1381537 h 5388329"/>
                <a:gd name="connsiteX4" fmla="*/ 20549 w 43900396"/>
                <a:gd name="connsiteY4" fmla="*/ 5388329 h 5388329"/>
                <a:gd name="connsiteX5" fmla="*/ 0 w 43900396"/>
                <a:gd name="connsiteY5" fmla="*/ 0 h 5388329"/>
                <a:gd name="connsiteX0" fmla="*/ 0 w 43900398"/>
                <a:gd name="connsiteY0" fmla="*/ 0 h 5388329"/>
                <a:gd name="connsiteX1" fmla="*/ 43900398 w 43900398"/>
                <a:gd name="connsiteY1" fmla="*/ 6780 h 5388329"/>
                <a:gd name="connsiteX2" fmla="*/ 43900396 w 43900398"/>
                <a:gd name="connsiteY2" fmla="*/ 2143554 h 5388329"/>
                <a:gd name="connsiteX3" fmla="*/ 21852497 w 43900398"/>
                <a:gd name="connsiteY3" fmla="*/ 1381537 h 5388329"/>
                <a:gd name="connsiteX4" fmla="*/ 20549 w 43900398"/>
                <a:gd name="connsiteY4" fmla="*/ 5388329 h 5388329"/>
                <a:gd name="connsiteX5" fmla="*/ 0 w 43900398"/>
                <a:gd name="connsiteY5" fmla="*/ 0 h 5388329"/>
                <a:gd name="connsiteX0" fmla="*/ 0 w 43909598"/>
                <a:gd name="connsiteY0" fmla="*/ 0 h 5388329"/>
                <a:gd name="connsiteX1" fmla="*/ 43909598 w 43909598"/>
                <a:gd name="connsiteY1" fmla="*/ 6780 h 5388329"/>
                <a:gd name="connsiteX2" fmla="*/ 43900396 w 43909598"/>
                <a:gd name="connsiteY2" fmla="*/ 2143554 h 5388329"/>
                <a:gd name="connsiteX3" fmla="*/ 21852497 w 43909598"/>
                <a:gd name="connsiteY3" fmla="*/ 1381537 h 5388329"/>
                <a:gd name="connsiteX4" fmla="*/ 20549 w 43909598"/>
                <a:gd name="connsiteY4" fmla="*/ 5388329 h 5388329"/>
                <a:gd name="connsiteX5" fmla="*/ 0 w 43909598"/>
                <a:gd name="connsiteY5" fmla="*/ 0 h 5388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909598" h="5388329">
                  <a:moveTo>
                    <a:pt x="0" y="0"/>
                  </a:moveTo>
                  <a:lnTo>
                    <a:pt x="43909598" y="6780"/>
                  </a:lnTo>
                  <a:cubicBezTo>
                    <a:pt x="43909597" y="719038"/>
                    <a:pt x="43900397" y="1431296"/>
                    <a:pt x="43900396" y="2143554"/>
                  </a:cubicBezTo>
                  <a:cubicBezTo>
                    <a:pt x="37284373" y="1358490"/>
                    <a:pt x="29162993" y="845303"/>
                    <a:pt x="21852497" y="1381537"/>
                  </a:cubicBezTo>
                  <a:cubicBezTo>
                    <a:pt x="14542001" y="1917771"/>
                    <a:pt x="6144574" y="2782191"/>
                    <a:pt x="20549" y="5388329"/>
                  </a:cubicBezTo>
                  <a:cubicBezTo>
                    <a:pt x="19609" y="3596409"/>
                    <a:pt x="940" y="1791920"/>
                    <a:pt x="0" y="0"/>
                  </a:cubicBezTo>
                  <a:close/>
                </a:path>
              </a:pathLst>
            </a:custGeom>
            <a:gradFill flip="none" rotWithShape="1">
              <a:gsLst>
                <a:gs pos="0">
                  <a:schemeClr val="tx2"/>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n>
                  <a:noFill/>
                </a:ln>
                <a:solidFill>
                  <a:schemeClr val="accent1"/>
                </a:solidFill>
              </a:endParaRPr>
            </a:p>
          </p:txBody>
        </p:sp>
      </p:grpSp>
      <p:grpSp>
        <p:nvGrpSpPr>
          <p:cNvPr id="79" name="Group 78"/>
          <p:cNvGrpSpPr/>
          <p:nvPr userDrawn="1"/>
        </p:nvGrpSpPr>
        <p:grpSpPr>
          <a:xfrm>
            <a:off x="-14192" y="1382"/>
            <a:ext cx="43905392" cy="4572641"/>
            <a:chOff x="-14192" y="1382"/>
            <a:chExt cx="27451941" cy="4572641"/>
          </a:xfrm>
        </p:grpSpPr>
        <p:sp>
          <p:nvSpPr>
            <p:cNvPr id="80" name="Rectangle 16"/>
            <p:cNvSpPr/>
            <p:nvPr userDrawn="1"/>
          </p:nvSpPr>
          <p:spPr>
            <a:xfrm>
              <a:off x="4001" y="707797"/>
              <a:ext cx="27429212" cy="3866226"/>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32864 w 43891200"/>
                <a:gd name="connsiteY3" fmla="*/ 3330294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272584"/>
                <a:gd name="connsiteX1" fmla="*/ 43891200 w 43891200"/>
                <a:gd name="connsiteY1" fmla="*/ 0 h 7272584"/>
                <a:gd name="connsiteX2" fmla="*/ 43891200 w 43891200"/>
                <a:gd name="connsiteY2" fmla="*/ 7027483 h 7272584"/>
                <a:gd name="connsiteX3" fmla="*/ 37534349 w 43891200"/>
                <a:gd name="connsiteY3" fmla="*/ 5432466 h 7272584"/>
                <a:gd name="connsiteX4" fmla="*/ 21589306 w 43891200"/>
                <a:gd name="connsiteY4" fmla="*/ 3104512 h 7272584"/>
                <a:gd name="connsiteX5" fmla="*/ 84664 w 43891200"/>
                <a:gd name="connsiteY5" fmla="*/ 5531673 h 7272584"/>
                <a:gd name="connsiteX6" fmla="*/ 0 w 43891200"/>
                <a:gd name="connsiteY6" fmla="*/ 0 h 7272584"/>
                <a:gd name="connsiteX0" fmla="*/ 0 w 43891200"/>
                <a:gd name="connsiteY0" fmla="*/ 0 h 7027483"/>
                <a:gd name="connsiteX1" fmla="*/ 43891200 w 43891200"/>
                <a:gd name="connsiteY1" fmla="*/ 0 h 7027483"/>
                <a:gd name="connsiteX2" fmla="*/ 43891200 w 43891200"/>
                <a:gd name="connsiteY2" fmla="*/ 7027483 h 7027483"/>
                <a:gd name="connsiteX3" fmla="*/ 37534349 w 43891200"/>
                <a:gd name="connsiteY3" fmla="*/ 5432466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423313 w 43891200"/>
                <a:gd name="connsiteY4" fmla="*/ 3012175 h 7027483"/>
                <a:gd name="connsiteX5" fmla="*/ 84664 w 43891200"/>
                <a:gd name="connsiteY5" fmla="*/ 5531673 h 7027483"/>
                <a:gd name="connsiteX6" fmla="*/ 0 w 43891200"/>
                <a:gd name="connsiteY6" fmla="*/ 0 h 7027483"/>
                <a:gd name="connsiteX0" fmla="*/ 0 w 43891200"/>
                <a:gd name="connsiteY0" fmla="*/ 0 h 6029592"/>
                <a:gd name="connsiteX1" fmla="*/ 43891200 w 43891200"/>
                <a:gd name="connsiteY1" fmla="*/ 0 h 6029592"/>
                <a:gd name="connsiteX2" fmla="*/ 43852760 w 43891200"/>
                <a:gd name="connsiteY2" fmla="*/ 6029592 h 6029592"/>
                <a:gd name="connsiteX3" fmla="*/ 37534347 w 43891200"/>
                <a:gd name="connsiteY3" fmla="*/ 517930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36342689 w 43891200"/>
                <a:gd name="connsiteY3" fmla="*/ 446652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79664"/>
                <a:gd name="connsiteX1" fmla="*/ 43891200 w 43891200"/>
                <a:gd name="connsiteY1" fmla="*/ 0 h 6079664"/>
                <a:gd name="connsiteX2" fmla="*/ 43852760 w 43891200"/>
                <a:gd name="connsiteY2" fmla="*/ 6029592 h 6079664"/>
                <a:gd name="connsiteX3" fmla="*/ 21423313 w 43891200"/>
                <a:gd name="connsiteY3" fmla="*/ 3012175 h 6079664"/>
                <a:gd name="connsiteX4" fmla="*/ 84664 w 43891200"/>
                <a:gd name="connsiteY4" fmla="*/ 5531673 h 6079664"/>
                <a:gd name="connsiteX5" fmla="*/ 0 w 43891200"/>
                <a:gd name="connsiteY5" fmla="*/ 0 h 6079664"/>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5887037"/>
                <a:gd name="connsiteX1" fmla="*/ 43891200 w 43891200"/>
                <a:gd name="connsiteY1" fmla="*/ 0 h 5887037"/>
                <a:gd name="connsiteX2" fmla="*/ 43814321 w 43891200"/>
                <a:gd name="connsiteY2" fmla="*/ 5887037 h 5887037"/>
                <a:gd name="connsiteX3" fmla="*/ 21423313 w 43891200"/>
                <a:gd name="connsiteY3" fmla="*/ 3012175 h 5887037"/>
                <a:gd name="connsiteX4" fmla="*/ 84664 w 43891200"/>
                <a:gd name="connsiteY4" fmla="*/ 5531673 h 5887037"/>
                <a:gd name="connsiteX5" fmla="*/ 0 w 43891200"/>
                <a:gd name="connsiteY5" fmla="*/ 0 h 5887037"/>
                <a:gd name="connsiteX0" fmla="*/ 0 w 43891200"/>
                <a:gd name="connsiteY0" fmla="*/ 0 h 5745966"/>
                <a:gd name="connsiteX1" fmla="*/ 43891200 w 43891200"/>
                <a:gd name="connsiteY1" fmla="*/ 0 h 5745966"/>
                <a:gd name="connsiteX2" fmla="*/ 43814319 w 43891200"/>
                <a:gd name="connsiteY2" fmla="*/ 5745966 h 5745966"/>
                <a:gd name="connsiteX3" fmla="*/ 21423313 w 43891200"/>
                <a:gd name="connsiteY3" fmla="*/ 3012175 h 5745966"/>
                <a:gd name="connsiteX4" fmla="*/ 84664 w 43891200"/>
                <a:gd name="connsiteY4" fmla="*/ 5531673 h 5745966"/>
                <a:gd name="connsiteX5" fmla="*/ 0 w 43891200"/>
                <a:gd name="connsiteY5" fmla="*/ 0 h 5745966"/>
                <a:gd name="connsiteX0" fmla="*/ 0 w 43891200"/>
                <a:gd name="connsiteY0" fmla="*/ 0 h 5774180"/>
                <a:gd name="connsiteX1" fmla="*/ 43891200 w 43891200"/>
                <a:gd name="connsiteY1" fmla="*/ 0 h 5774180"/>
                <a:gd name="connsiteX2" fmla="*/ 43814319 w 43891200"/>
                <a:gd name="connsiteY2" fmla="*/ 5774180 h 5774180"/>
                <a:gd name="connsiteX3" fmla="*/ 21423313 w 43891200"/>
                <a:gd name="connsiteY3" fmla="*/ 3012175 h 5774180"/>
                <a:gd name="connsiteX4" fmla="*/ 84664 w 43891200"/>
                <a:gd name="connsiteY4" fmla="*/ 5531673 h 5774180"/>
                <a:gd name="connsiteX5" fmla="*/ 0 w 43891200"/>
                <a:gd name="connsiteY5" fmla="*/ 0 h 5774180"/>
                <a:gd name="connsiteX0" fmla="*/ 6633 w 43897833"/>
                <a:gd name="connsiteY0" fmla="*/ 0 h 5774180"/>
                <a:gd name="connsiteX1" fmla="*/ 43897833 w 43897833"/>
                <a:gd name="connsiteY1" fmla="*/ 0 h 5774180"/>
                <a:gd name="connsiteX2" fmla="*/ 43820952 w 43897833"/>
                <a:gd name="connsiteY2" fmla="*/ 5774180 h 5774180"/>
                <a:gd name="connsiteX3" fmla="*/ 21429946 w 43897833"/>
                <a:gd name="connsiteY3" fmla="*/ 3012175 h 5774180"/>
                <a:gd name="connsiteX4" fmla="*/ 0 w 43897833"/>
                <a:gd name="connsiteY4" fmla="*/ 5757386 h 5774180"/>
                <a:gd name="connsiteX5" fmla="*/ 6633 w 43897833"/>
                <a:gd name="connsiteY5" fmla="*/ 0 h 5774180"/>
                <a:gd name="connsiteX0" fmla="*/ 6633 w 43897833"/>
                <a:gd name="connsiteY0" fmla="*/ 0 h 5785600"/>
                <a:gd name="connsiteX1" fmla="*/ 43897833 w 43897833"/>
                <a:gd name="connsiteY1" fmla="*/ 0 h 5785600"/>
                <a:gd name="connsiteX2" fmla="*/ 43820952 w 43897833"/>
                <a:gd name="connsiteY2" fmla="*/ 5774180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97833"/>
                <a:gd name="connsiteY0" fmla="*/ 0 h 5785600"/>
                <a:gd name="connsiteX1" fmla="*/ 43897833 w 43897833"/>
                <a:gd name="connsiteY1" fmla="*/ 0 h 5785600"/>
                <a:gd name="connsiteX2" fmla="*/ 43829914 w 43897833"/>
                <a:gd name="connsiteY2" fmla="*/ 5757562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84390"/>
                <a:gd name="connsiteY0" fmla="*/ 4153 h 5789753"/>
                <a:gd name="connsiteX1" fmla="*/ 43884390 w 43884390"/>
                <a:gd name="connsiteY1" fmla="*/ 0 h 5789753"/>
                <a:gd name="connsiteX2" fmla="*/ 43829914 w 43884390"/>
                <a:gd name="connsiteY2" fmla="*/ 5761715 h 5789753"/>
                <a:gd name="connsiteX3" fmla="*/ 21429946 w 43884390"/>
                <a:gd name="connsiteY3" fmla="*/ 3016328 h 5789753"/>
                <a:gd name="connsiteX4" fmla="*/ 0 w 43884390"/>
                <a:gd name="connsiteY4" fmla="*/ 5789753 h 5789753"/>
                <a:gd name="connsiteX5" fmla="*/ 6633 w 43884390"/>
                <a:gd name="connsiteY5" fmla="*/ 4153 h 5789753"/>
                <a:gd name="connsiteX0" fmla="*/ 6633 w 43884392"/>
                <a:gd name="connsiteY0" fmla="*/ 0 h 5785600"/>
                <a:gd name="connsiteX1" fmla="*/ 43884392 w 43884392"/>
                <a:gd name="connsiteY1" fmla="*/ 1 h 5785600"/>
                <a:gd name="connsiteX2" fmla="*/ 43829914 w 43884392"/>
                <a:gd name="connsiteY2" fmla="*/ 5757562 h 5785600"/>
                <a:gd name="connsiteX3" fmla="*/ 21429946 w 43884392"/>
                <a:gd name="connsiteY3" fmla="*/ 3012175 h 5785600"/>
                <a:gd name="connsiteX4" fmla="*/ 0 w 43884392"/>
                <a:gd name="connsiteY4" fmla="*/ 5785600 h 5785600"/>
                <a:gd name="connsiteX5" fmla="*/ 6633 w 43884392"/>
                <a:gd name="connsiteY5" fmla="*/ 0 h 5785600"/>
                <a:gd name="connsiteX0" fmla="*/ 6633 w 43876785"/>
                <a:gd name="connsiteY0" fmla="*/ 7053 h 5792653"/>
                <a:gd name="connsiteX1" fmla="*/ 43876785 w 43876785"/>
                <a:gd name="connsiteY1" fmla="*/ 0 h 5792653"/>
                <a:gd name="connsiteX2" fmla="*/ 43829914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64377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44088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801199"/>
                <a:gd name="connsiteX1" fmla="*/ 43876785 w 43876785"/>
                <a:gd name="connsiteY1" fmla="*/ 0 h 5801199"/>
                <a:gd name="connsiteX2" fmla="*/ 43831664 w 43876785"/>
                <a:gd name="connsiteY2" fmla="*/ 5801199 h 5801199"/>
                <a:gd name="connsiteX3" fmla="*/ 21923799 w 43876785"/>
                <a:gd name="connsiteY3" fmla="*/ 3009824 h 5801199"/>
                <a:gd name="connsiteX4" fmla="*/ 0 w 43876785"/>
                <a:gd name="connsiteY4" fmla="*/ 5792653 h 5801199"/>
                <a:gd name="connsiteX5" fmla="*/ 6633 w 43876785"/>
                <a:gd name="connsiteY5" fmla="*/ 7053 h 5801199"/>
                <a:gd name="connsiteX0" fmla="*/ 6633 w 43876785"/>
                <a:gd name="connsiteY0" fmla="*/ 7053 h 5811651"/>
                <a:gd name="connsiteX1" fmla="*/ 43876785 w 43876785"/>
                <a:gd name="connsiteY1" fmla="*/ 0 h 5811651"/>
                <a:gd name="connsiteX2" fmla="*/ 43826110 w 43876785"/>
                <a:gd name="connsiteY2" fmla="*/ 5811651 h 5811651"/>
                <a:gd name="connsiteX3" fmla="*/ 21923799 w 43876785"/>
                <a:gd name="connsiteY3" fmla="*/ 3009824 h 5811651"/>
                <a:gd name="connsiteX4" fmla="*/ 0 w 43876785"/>
                <a:gd name="connsiteY4" fmla="*/ 5792653 h 5811651"/>
                <a:gd name="connsiteX5" fmla="*/ 6633 w 43876785"/>
                <a:gd name="connsiteY5" fmla="*/ 7053 h 5811651"/>
                <a:gd name="connsiteX0" fmla="*/ -1 w 43870151"/>
                <a:gd name="connsiteY0" fmla="*/ 7053 h 5818785"/>
                <a:gd name="connsiteX1" fmla="*/ 43870151 w 43870151"/>
                <a:gd name="connsiteY1" fmla="*/ 0 h 5818785"/>
                <a:gd name="connsiteX2" fmla="*/ 43819476 w 43870151"/>
                <a:gd name="connsiteY2" fmla="*/ 5811651 h 5818785"/>
                <a:gd name="connsiteX3" fmla="*/ 21917165 w 43870151"/>
                <a:gd name="connsiteY3" fmla="*/ 3009824 h 5818785"/>
                <a:gd name="connsiteX4" fmla="*/ 4477 w 43870151"/>
                <a:gd name="connsiteY4" fmla="*/ 5818785 h 5818785"/>
                <a:gd name="connsiteX5" fmla="*/ -1 w 43870151"/>
                <a:gd name="connsiteY5" fmla="*/ 7053 h 5818785"/>
                <a:gd name="connsiteX0" fmla="*/ 239 w 43870391"/>
                <a:gd name="connsiteY0" fmla="*/ 7053 h 5814778"/>
                <a:gd name="connsiteX1" fmla="*/ 43870391 w 43870391"/>
                <a:gd name="connsiteY1" fmla="*/ 0 h 5814778"/>
                <a:gd name="connsiteX2" fmla="*/ 43819716 w 43870391"/>
                <a:gd name="connsiteY2" fmla="*/ 5811651 h 5814778"/>
                <a:gd name="connsiteX3" fmla="*/ 21917405 w 43870391"/>
                <a:gd name="connsiteY3" fmla="*/ 3009824 h 5814778"/>
                <a:gd name="connsiteX4" fmla="*/ 457 w 43870391"/>
                <a:gd name="connsiteY4" fmla="*/ 5814778 h 5814778"/>
                <a:gd name="connsiteX5" fmla="*/ 239 w 43870391"/>
                <a:gd name="connsiteY5" fmla="*/ 7053 h 5814778"/>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806763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42825"/>
                <a:gd name="connsiteY0" fmla="*/ 7053 h 5811651"/>
                <a:gd name="connsiteX1" fmla="*/ 43842825 w 43842825"/>
                <a:gd name="connsiteY1" fmla="*/ 0 h 5811651"/>
                <a:gd name="connsiteX2" fmla="*/ 43819716 w 43842825"/>
                <a:gd name="connsiteY2" fmla="*/ 5811651 h 5811651"/>
                <a:gd name="connsiteX3" fmla="*/ 21917405 w 43842825"/>
                <a:gd name="connsiteY3" fmla="*/ 3009824 h 5811651"/>
                <a:gd name="connsiteX4" fmla="*/ 457 w 43842825"/>
                <a:gd name="connsiteY4" fmla="*/ 5798748 h 5811651"/>
                <a:gd name="connsiteX5" fmla="*/ 239 w 43842825"/>
                <a:gd name="connsiteY5" fmla="*/ 7053 h 5811651"/>
                <a:gd name="connsiteX0" fmla="*/ 239 w 43824446"/>
                <a:gd name="connsiteY0" fmla="*/ 7053 h 5811651"/>
                <a:gd name="connsiteX1" fmla="*/ 43824446 w 43824446"/>
                <a:gd name="connsiteY1" fmla="*/ 0 h 5811651"/>
                <a:gd name="connsiteX2" fmla="*/ 43819716 w 43824446"/>
                <a:gd name="connsiteY2" fmla="*/ 5811651 h 5811651"/>
                <a:gd name="connsiteX3" fmla="*/ 21917405 w 43824446"/>
                <a:gd name="connsiteY3" fmla="*/ 3009824 h 5811651"/>
                <a:gd name="connsiteX4" fmla="*/ 457 w 43824446"/>
                <a:gd name="connsiteY4" fmla="*/ 5798748 h 5811651"/>
                <a:gd name="connsiteX5" fmla="*/ 239 w 43824446"/>
                <a:gd name="connsiteY5" fmla="*/ 7053 h 5811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824446" h="5811651">
                  <a:moveTo>
                    <a:pt x="239" y="7053"/>
                  </a:moveTo>
                  <a:lnTo>
                    <a:pt x="43824446" y="0"/>
                  </a:lnTo>
                  <a:cubicBezTo>
                    <a:pt x="43822869" y="1937217"/>
                    <a:pt x="43821293" y="3874434"/>
                    <a:pt x="43819716" y="5811651"/>
                  </a:cubicBezTo>
                  <a:cubicBezTo>
                    <a:pt x="38268362" y="4032785"/>
                    <a:pt x="30438085" y="2966157"/>
                    <a:pt x="21917405" y="3009824"/>
                  </a:cubicBezTo>
                  <a:cubicBezTo>
                    <a:pt x="14614291" y="3047251"/>
                    <a:pt x="6453731" y="3277510"/>
                    <a:pt x="457" y="5798748"/>
                  </a:cubicBezTo>
                  <a:cubicBezTo>
                    <a:pt x="-1036" y="3861504"/>
                    <a:pt x="1732" y="1944297"/>
                    <a:pt x="239" y="7053"/>
                  </a:cubicBezTo>
                  <a:close/>
                </a:path>
              </a:pathLst>
            </a:custGeom>
            <a:gradFill flip="none" rotWithShape="1">
              <a:gsLst>
                <a:gs pos="0">
                  <a:schemeClr val="accent6"/>
                </a:gs>
                <a:gs pos="100000">
                  <a:schemeClr val="accent4"/>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1" name="Rectangle 16"/>
            <p:cNvSpPr/>
            <p:nvPr userDrawn="1"/>
          </p:nvSpPr>
          <p:spPr>
            <a:xfrm>
              <a:off x="-4323" y="5744"/>
              <a:ext cx="27440229" cy="4555641"/>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968081"/>
                <a:gd name="connsiteY0" fmla="*/ 0 h 6688809"/>
                <a:gd name="connsiteX1" fmla="*/ 43891200 w 43968081"/>
                <a:gd name="connsiteY1" fmla="*/ 0 h 6688809"/>
                <a:gd name="connsiteX2" fmla="*/ 43968081 w 43968081"/>
                <a:gd name="connsiteY2" fmla="*/ 6358199 h 6688809"/>
                <a:gd name="connsiteX3" fmla="*/ 21448200 w 43968081"/>
                <a:gd name="connsiteY3" fmla="*/ 3838305 h 6688809"/>
                <a:gd name="connsiteX4" fmla="*/ 28221 w 43968081"/>
                <a:gd name="connsiteY4" fmla="*/ 6688809 h 6688809"/>
                <a:gd name="connsiteX5" fmla="*/ 0 w 43968081"/>
                <a:gd name="connsiteY5" fmla="*/ 0 h 6688809"/>
                <a:gd name="connsiteX0" fmla="*/ 0 w 43891200"/>
                <a:gd name="connsiteY0" fmla="*/ 0 h 6688809"/>
                <a:gd name="connsiteX1" fmla="*/ 43891200 w 43891200"/>
                <a:gd name="connsiteY1" fmla="*/ 0 h 6688809"/>
                <a:gd name="connsiteX2" fmla="*/ 43793664 w 43891200"/>
                <a:gd name="connsiteY2" fmla="*/ 6218350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91200"/>
                <a:gd name="connsiteY0" fmla="*/ 0 h 6688809"/>
                <a:gd name="connsiteX1" fmla="*/ 43891200 w 43891200"/>
                <a:gd name="connsiteY1" fmla="*/ 0 h 6688809"/>
                <a:gd name="connsiteX2" fmla="*/ 43823938 w 43891200"/>
                <a:gd name="connsiteY2" fmla="*/ 6183672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23938"/>
                <a:gd name="connsiteY0" fmla="*/ 0 h 6688809"/>
                <a:gd name="connsiteX1" fmla="*/ 43800376 w 43823938"/>
                <a:gd name="connsiteY1" fmla="*/ 0 h 6688809"/>
                <a:gd name="connsiteX2" fmla="*/ 43823938 w 43823938"/>
                <a:gd name="connsiteY2" fmla="*/ 6183672 h 6688809"/>
                <a:gd name="connsiteX3" fmla="*/ 21448200 w 43823938"/>
                <a:gd name="connsiteY3" fmla="*/ 3838305 h 6688809"/>
                <a:gd name="connsiteX4" fmla="*/ 28221 w 43823938"/>
                <a:gd name="connsiteY4" fmla="*/ 6688809 h 6688809"/>
                <a:gd name="connsiteX5" fmla="*/ 0 w 43823938"/>
                <a:gd name="connsiteY5" fmla="*/ 0 h 6688809"/>
                <a:gd name="connsiteX0" fmla="*/ 0 w 43883631"/>
                <a:gd name="connsiteY0" fmla="*/ 0 h 6688809"/>
                <a:gd name="connsiteX1" fmla="*/ 43883631 w 43883631"/>
                <a:gd name="connsiteY1" fmla="*/ 41614 h 6688809"/>
                <a:gd name="connsiteX2" fmla="*/ 43823938 w 43883631"/>
                <a:gd name="connsiteY2" fmla="*/ 6183672 h 6688809"/>
                <a:gd name="connsiteX3" fmla="*/ 21448200 w 43883631"/>
                <a:gd name="connsiteY3" fmla="*/ 3838305 h 6688809"/>
                <a:gd name="connsiteX4" fmla="*/ 28221 w 43883631"/>
                <a:gd name="connsiteY4" fmla="*/ 6688809 h 6688809"/>
                <a:gd name="connsiteX5" fmla="*/ 0 w 43883631"/>
                <a:gd name="connsiteY5" fmla="*/ 0 h 6688809"/>
                <a:gd name="connsiteX0" fmla="*/ 0 w 43876062"/>
                <a:gd name="connsiteY0" fmla="*/ 0 h 6688809"/>
                <a:gd name="connsiteX1" fmla="*/ 43876062 w 43876062"/>
                <a:gd name="connsiteY1" fmla="*/ 6936 h 6688809"/>
                <a:gd name="connsiteX2" fmla="*/ 43823938 w 43876062"/>
                <a:gd name="connsiteY2" fmla="*/ 6183672 h 6688809"/>
                <a:gd name="connsiteX3" fmla="*/ 21448200 w 43876062"/>
                <a:gd name="connsiteY3" fmla="*/ 3838305 h 6688809"/>
                <a:gd name="connsiteX4" fmla="*/ 28221 w 43876062"/>
                <a:gd name="connsiteY4" fmla="*/ 6688809 h 6688809"/>
                <a:gd name="connsiteX5" fmla="*/ 0 w 43876062"/>
                <a:gd name="connsiteY5" fmla="*/ 0 h 6688809"/>
                <a:gd name="connsiteX0" fmla="*/ 0 w 43883634"/>
                <a:gd name="connsiteY0" fmla="*/ 6936 h 6695745"/>
                <a:gd name="connsiteX1" fmla="*/ 43883634 w 43883634"/>
                <a:gd name="connsiteY1" fmla="*/ 0 h 6695745"/>
                <a:gd name="connsiteX2" fmla="*/ 43823938 w 43883634"/>
                <a:gd name="connsiteY2" fmla="*/ 6190608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6368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871047 w 43883634"/>
                <a:gd name="connsiteY3" fmla="*/ 3810016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2633 w 43883634"/>
                <a:gd name="connsiteY3" fmla="*/ 3782129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1837"/>
                <a:gd name="connsiteX1" fmla="*/ 43883634 w 43883634"/>
                <a:gd name="connsiteY1" fmla="*/ 0 h 6691837"/>
                <a:gd name="connsiteX2" fmla="*/ 43827740 w 43883634"/>
                <a:gd name="connsiteY2" fmla="*/ 6180150 h 6691837"/>
                <a:gd name="connsiteX3" fmla="*/ 21911623 w 43883634"/>
                <a:gd name="connsiteY3" fmla="*/ 3791425 h 6691837"/>
                <a:gd name="connsiteX4" fmla="*/ 66513 w 43883634"/>
                <a:gd name="connsiteY4" fmla="*/ 6691837 h 6691837"/>
                <a:gd name="connsiteX5" fmla="*/ 0 w 43883634"/>
                <a:gd name="connsiteY5" fmla="*/ 6936 h 6691837"/>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23933 w 43834140"/>
                <a:gd name="connsiteY0" fmla="*/ 15369 h 6695746"/>
                <a:gd name="connsiteX1" fmla="*/ 43834140 w 43834140"/>
                <a:gd name="connsiteY1" fmla="*/ 0 h 6695746"/>
                <a:gd name="connsiteX2" fmla="*/ 43778245 w 43834140"/>
                <a:gd name="connsiteY2" fmla="*/ 5777889 h 6695746"/>
                <a:gd name="connsiteX3" fmla="*/ 21862129 w 43834140"/>
                <a:gd name="connsiteY3" fmla="*/ 3791425 h 6695746"/>
                <a:gd name="connsiteX4" fmla="*/ 0 w 43834140"/>
                <a:gd name="connsiteY4" fmla="*/ 6695746 h 6695746"/>
                <a:gd name="connsiteX5" fmla="*/ 23933 w 43834140"/>
                <a:gd name="connsiteY5" fmla="*/ 15369 h 6695746"/>
                <a:gd name="connsiteX0" fmla="*/ 1414 w 43848334"/>
                <a:gd name="connsiteY0" fmla="*/ 15369 h 6695746"/>
                <a:gd name="connsiteX1" fmla="*/ 43848334 w 43848334"/>
                <a:gd name="connsiteY1" fmla="*/ 0 h 6695746"/>
                <a:gd name="connsiteX2" fmla="*/ 43792439 w 43848334"/>
                <a:gd name="connsiteY2" fmla="*/ 5777889 h 6695746"/>
                <a:gd name="connsiteX3" fmla="*/ 21876323 w 43848334"/>
                <a:gd name="connsiteY3" fmla="*/ 3791425 h 6695746"/>
                <a:gd name="connsiteX4" fmla="*/ 14194 w 43848334"/>
                <a:gd name="connsiteY4" fmla="*/ 6695746 h 6695746"/>
                <a:gd name="connsiteX5" fmla="*/ 1414 w 43848334"/>
                <a:gd name="connsiteY5" fmla="*/ 15369 h 6695746"/>
                <a:gd name="connsiteX0" fmla="*/ 1414 w 43792439"/>
                <a:gd name="connsiteY0" fmla="*/ 6936 h 6687313"/>
                <a:gd name="connsiteX1" fmla="*/ 43729019 w 43792439"/>
                <a:gd name="connsiteY1" fmla="*/ 0 h 6687313"/>
                <a:gd name="connsiteX2" fmla="*/ 43792439 w 43792439"/>
                <a:gd name="connsiteY2" fmla="*/ 5769456 h 6687313"/>
                <a:gd name="connsiteX3" fmla="*/ 21876323 w 43792439"/>
                <a:gd name="connsiteY3" fmla="*/ 3782992 h 6687313"/>
                <a:gd name="connsiteX4" fmla="*/ 14194 w 43792439"/>
                <a:gd name="connsiteY4" fmla="*/ 6687313 h 6687313"/>
                <a:gd name="connsiteX5" fmla="*/ 1414 w 43792439"/>
                <a:gd name="connsiteY5" fmla="*/ 6936 h 6687313"/>
                <a:gd name="connsiteX0" fmla="*/ 1414 w 43792439"/>
                <a:gd name="connsiteY0" fmla="*/ 0 h 6680377"/>
                <a:gd name="connsiteX1" fmla="*/ 43600524 w 43792439"/>
                <a:gd name="connsiteY1" fmla="*/ 77395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2439"/>
                <a:gd name="connsiteY0" fmla="*/ 0 h 6680377"/>
                <a:gd name="connsiteX1" fmla="*/ 43683128 w 43792439"/>
                <a:gd name="connsiteY1" fmla="*/ 119561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3267"/>
                <a:gd name="connsiteY0" fmla="*/ 0 h 6680377"/>
                <a:gd name="connsiteX1" fmla="*/ 43793267 w 43793267"/>
                <a:gd name="connsiteY1" fmla="*/ 1497 h 6680377"/>
                <a:gd name="connsiteX2" fmla="*/ 43792439 w 43793267"/>
                <a:gd name="connsiteY2" fmla="*/ 5762520 h 6680377"/>
                <a:gd name="connsiteX3" fmla="*/ 21876323 w 43793267"/>
                <a:gd name="connsiteY3" fmla="*/ 3776056 h 6680377"/>
                <a:gd name="connsiteX4" fmla="*/ 14194 w 43793267"/>
                <a:gd name="connsiteY4" fmla="*/ 6680377 h 6680377"/>
                <a:gd name="connsiteX5" fmla="*/ 1414 w 43793267"/>
                <a:gd name="connsiteY5" fmla="*/ 0 h 6680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793267" h="6680377">
                  <a:moveTo>
                    <a:pt x="1414" y="0"/>
                  </a:moveTo>
                  <a:lnTo>
                    <a:pt x="43793267" y="1497"/>
                  </a:lnTo>
                  <a:cubicBezTo>
                    <a:pt x="43793267" y="2343991"/>
                    <a:pt x="43792439" y="3420026"/>
                    <a:pt x="43792439" y="5762520"/>
                  </a:cubicBezTo>
                  <a:cubicBezTo>
                    <a:pt x="38990659" y="4549272"/>
                    <a:pt x="29172697" y="3623080"/>
                    <a:pt x="21876323" y="3776056"/>
                  </a:cubicBezTo>
                  <a:cubicBezTo>
                    <a:pt x="14579949" y="3929032"/>
                    <a:pt x="6467468" y="4159139"/>
                    <a:pt x="14194" y="6680377"/>
                  </a:cubicBezTo>
                  <a:cubicBezTo>
                    <a:pt x="22172" y="4453585"/>
                    <a:pt x="-6564" y="2226792"/>
                    <a:pt x="1414" y="0"/>
                  </a:cubicBezTo>
                  <a:close/>
                </a:path>
              </a:pathLst>
            </a:custGeom>
            <a:gradFill flip="none" rotWithShape="1">
              <a:gsLst>
                <a:gs pos="0">
                  <a:schemeClr val="accent6"/>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6" name="Rectangle 15"/>
            <p:cNvSpPr/>
            <p:nvPr userDrawn="1"/>
          </p:nvSpPr>
          <p:spPr>
            <a:xfrm>
              <a:off x="-14192" y="1382"/>
              <a:ext cx="27451941" cy="4570665"/>
            </a:xfrm>
            <a:custGeom>
              <a:avLst/>
              <a:gdLst>
                <a:gd name="connsiteX0" fmla="*/ 0 w 43891200"/>
                <a:gd name="connsiteY0" fmla="*/ 0 h 2171777"/>
                <a:gd name="connsiteX1" fmla="*/ 43891200 w 43891200"/>
                <a:gd name="connsiteY1" fmla="*/ 0 h 2171777"/>
                <a:gd name="connsiteX2" fmla="*/ 43891200 w 43891200"/>
                <a:gd name="connsiteY2" fmla="*/ 2171777 h 2171777"/>
                <a:gd name="connsiteX3" fmla="*/ 0 w 43891200"/>
                <a:gd name="connsiteY3" fmla="*/ 2171777 h 2171777"/>
                <a:gd name="connsiteX4" fmla="*/ 0 w 43891200"/>
                <a:gd name="connsiteY4" fmla="*/ 0 h 2171777"/>
                <a:gd name="connsiteX0" fmla="*/ 0 w 43891200"/>
                <a:gd name="connsiteY0" fmla="*/ 0 h 2171777"/>
                <a:gd name="connsiteX1" fmla="*/ 43891200 w 43891200"/>
                <a:gd name="connsiteY1" fmla="*/ 0 h 2171777"/>
                <a:gd name="connsiteX2" fmla="*/ 43891200 w 43891200"/>
                <a:gd name="connsiteY2" fmla="*/ 2171777 h 2171777"/>
                <a:gd name="connsiteX3" fmla="*/ 21843298 w 43891200"/>
                <a:gd name="connsiteY3" fmla="*/ 2143554 h 2171777"/>
                <a:gd name="connsiteX4" fmla="*/ 0 w 43891200"/>
                <a:gd name="connsiteY4" fmla="*/ 2171777 h 2171777"/>
                <a:gd name="connsiteX5" fmla="*/ 0 w 43891200"/>
                <a:gd name="connsiteY5" fmla="*/ 0 h 2171777"/>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691988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778314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83162"/>
                <a:gd name="connsiteX1" fmla="*/ 43891200 w 43891200"/>
                <a:gd name="connsiteY1" fmla="*/ 0 h 5383162"/>
                <a:gd name="connsiteX2" fmla="*/ 43891197 w 43891200"/>
                <a:gd name="connsiteY2" fmla="*/ 2143554 h 5383162"/>
                <a:gd name="connsiteX3" fmla="*/ 21843298 w 43891200"/>
                <a:gd name="connsiteY3" fmla="*/ 1381537 h 5383162"/>
                <a:gd name="connsiteX4" fmla="*/ 12981 w 43891200"/>
                <a:gd name="connsiteY4" fmla="*/ 5383162 h 5383162"/>
                <a:gd name="connsiteX5" fmla="*/ 0 w 43891200"/>
                <a:gd name="connsiteY5" fmla="*/ 0 h 5383162"/>
                <a:gd name="connsiteX0" fmla="*/ 0 w 43891200"/>
                <a:gd name="connsiteY0" fmla="*/ 0 h 5353553"/>
                <a:gd name="connsiteX1" fmla="*/ 43891200 w 43891200"/>
                <a:gd name="connsiteY1" fmla="*/ 0 h 5353553"/>
                <a:gd name="connsiteX2" fmla="*/ 43891197 w 43891200"/>
                <a:gd name="connsiteY2" fmla="*/ 2143554 h 5353553"/>
                <a:gd name="connsiteX3" fmla="*/ 21843298 w 43891200"/>
                <a:gd name="connsiteY3" fmla="*/ 1381537 h 5353553"/>
                <a:gd name="connsiteX4" fmla="*/ 12981 w 43891200"/>
                <a:gd name="connsiteY4" fmla="*/ 5353553 h 5353553"/>
                <a:gd name="connsiteX5" fmla="*/ 0 w 43891200"/>
                <a:gd name="connsiteY5" fmla="*/ 0 h 5353553"/>
                <a:gd name="connsiteX0" fmla="*/ 0 w 43891200"/>
                <a:gd name="connsiteY0" fmla="*/ 0 h 5375759"/>
                <a:gd name="connsiteX1" fmla="*/ 43891200 w 43891200"/>
                <a:gd name="connsiteY1" fmla="*/ 0 h 5375759"/>
                <a:gd name="connsiteX2" fmla="*/ 43891197 w 43891200"/>
                <a:gd name="connsiteY2" fmla="*/ 2143554 h 5375759"/>
                <a:gd name="connsiteX3" fmla="*/ 21843298 w 43891200"/>
                <a:gd name="connsiteY3" fmla="*/ 1381537 h 5375759"/>
                <a:gd name="connsiteX4" fmla="*/ 2821 w 43891200"/>
                <a:gd name="connsiteY4" fmla="*/ 5375759 h 5375759"/>
                <a:gd name="connsiteX5" fmla="*/ 0 w 43891200"/>
                <a:gd name="connsiteY5" fmla="*/ 0 h 5375759"/>
                <a:gd name="connsiteX0" fmla="*/ 0 w 43891200"/>
                <a:gd name="connsiteY0" fmla="*/ 0 h 5391472"/>
                <a:gd name="connsiteX1" fmla="*/ 43891200 w 43891200"/>
                <a:gd name="connsiteY1" fmla="*/ 0 h 5391472"/>
                <a:gd name="connsiteX2" fmla="*/ 43891197 w 43891200"/>
                <a:gd name="connsiteY2" fmla="*/ 2143554 h 5391472"/>
                <a:gd name="connsiteX3" fmla="*/ 21843298 w 43891200"/>
                <a:gd name="connsiteY3" fmla="*/ 1381537 h 5391472"/>
                <a:gd name="connsiteX4" fmla="*/ 24143 w 43891200"/>
                <a:gd name="connsiteY4" fmla="*/ 5391472 h 5391472"/>
                <a:gd name="connsiteX5" fmla="*/ 0 w 43891200"/>
                <a:gd name="connsiteY5" fmla="*/ 0 h 5391472"/>
                <a:gd name="connsiteX0" fmla="*/ 0 w 43891200"/>
                <a:gd name="connsiteY0" fmla="*/ 0 h 5388329"/>
                <a:gd name="connsiteX1" fmla="*/ 43891200 w 43891200"/>
                <a:gd name="connsiteY1" fmla="*/ 0 h 5388329"/>
                <a:gd name="connsiteX2" fmla="*/ 43891197 w 43891200"/>
                <a:gd name="connsiteY2" fmla="*/ 2143554 h 5388329"/>
                <a:gd name="connsiteX3" fmla="*/ 21843298 w 43891200"/>
                <a:gd name="connsiteY3" fmla="*/ 1381537 h 5388329"/>
                <a:gd name="connsiteX4" fmla="*/ 11350 w 43891200"/>
                <a:gd name="connsiteY4" fmla="*/ 5388329 h 5388329"/>
                <a:gd name="connsiteX5" fmla="*/ 0 w 43891200"/>
                <a:gd name="connsiteY5" fmla="*/ 0 h 5388329"/>
                <a:gd name="connsiteX0" fmla="*/ 0 w 43918796"/>
                <a:gd name="connsiteY0" fmla="*/ 0 h 5388329"/>
                <a:gd name="connsiteX1" fmla="*/ 43918796 w 43918796"/>
                <a:gd name="connsiteY1" fmla="*/ 0 h 5388329"/>
                <a:gd name="connsiteX2" fmla="*/ 43918793 w 43918796"/>
                <a:gd name="connsiteY2" fmla="*/ 2143554 h 5388329"/>
                <a:gd name="connsiteX3" fmla="*/ 21870894 w 43918796"/>
                <a:gd name="connsiteY3" fmla="*/ 1381537 h 5388329"/>
                <a:gd name="connsiteX4" fmla="*/ 38946 w 43918796"/>
                <a:gd name="connsiteY4" fmla="*/ 5388329 h 5388329"/>
                <a:gd name="connsiteX5" fmla="*/ 0 w 43918796"/>
                <a:gd name="connsiteY5" fmla="*/ 0 h 5388329"/>
                <a:gd name="connsiteX0" fmla="*/ 0 w 43882001"/>
                <a:gd name="connsiteY0" fmla="*/ 6780 h 5388329"/>
                <a:gd name="connsiteX1" fmla="*/ 43882001 w 43882001"/>
                <a:gd name="connsiteY1" fmla="*/ 0 h 5388329"/>
                <a:gd name="connsiteX2" fmla="*/ 43881998 w 43882001"/>
                <a:gd name="connsiteY2" fmla="*/ 2143554 h 5388329"/>
                <a:gd name="connsiteX3" fmla="*/ 21834099 w 43882001"/>
                <a:gd name="connsiteY3" fmla="*/ 1381537 h 5388329"/>
                <a:gd name="connsiteX4" fmla="*/ 2151 w 43882001"/>
                <a:gd name="connsiteY4" fmla="*/ 5388329 h 5388329"/>
                <a:gd name="connsiteX5" fmla="*/ 0 w 43882001"/>
                <a:gd name="connsiteY5" fmla="*/ 6780 h 5388329"/>
                <a:gd name="connsiteX0" fmla="*/ 0 w 43909597"/>
                <a:gd name="connsiteY0" fmla="*/ 6780 h 5388329"/>
                <a:gd name="connsiteX1" fmla="*/ 43909597 w 43909597"/>
                <a:gd name="connsiteY1" fmla="*/ 0 h 5388329"/>
                <a:gd name="connsiteX2" fmla="*/ 43909594 w 43909597"/>
                <a:gd name="connsiteY2" fmla="*/ 2143554 h 5388329"/>
                <a:gd name="connsiteX3" fmla="*/ 21861695 w 43909597"/>
                <a:gd name="connsiteY3" fmla="*/ 1381537 h 5388329"/>
                <a:gd name="connsiteX4" fmla="*/ 29747 w 43909597"/>
                <a:gd name="connsiteY4" fmla="*/ 5388329 h 5388329"/>
                <a:gd name="connsiteX5" fmla="*/ 0 w 43909597"/>
                <a:gd name="connsiteY5" fmla="*/ 6780 h 5388329"/>
                <a:gd name="connsiteX0" fmla="*/ 16283 w 43879886"/>
                <a:gd name="connsiteY0" fmla="*/ 13560 h 5388329"/>
                <a:gd name="connsiteX1" fmla="*/ 43879886 w 43879886"/>
                <a:gd name="connsiteY1" fmla="*/ 0 h 5388329"/>
                <a:gd name="connsiteX2" fmla="*/ 43879883 w 43879886"/>
                <a:gd name="connsiteY2" fmla="*/ 2143554 h 5388329"/>
                <a:gd name="connsiteX3" fmla="*/ 21831984 w 43879886"/>
                <a:gd name="connsiteY3" fmla="*/ 1381537 h 5388329"/>
                <a:gd name="connsiteX4" fmla="*/ 36 w 43879886"/>
                <a:gd name="connsiteY4" fmla="*/ 5388329 h 5388329"/>
                <a:gd name="connsiteX5" fmla="*/ 16283 w 43879886"/>
                <a:gd name="connsiteY5" fmla="*/ 13560 h 5388329"/>
                <a:gd name="connsiteX0" fmla="*/ 7118 w 43879920"/>
                <a:gd name="connsiteY0" fmla="*/ 6780 h 5388329"/>
                <a:gd name="connsiteX1" fmla="*/ 43879920 w 43879920"/>
                <a:gd name="connsiteY1" fmla="*/ 0 h 5388329"/>
                <a:gd name="connsiteX2" fmla="*/ 43879917 w 43879920"/>
                <a:gd name="connsiteY2" fmla="*/ 2143554 h 5388329"/>
                <a:gd name="connsiteX3" fmla="*/ 21832018 w 43879920"/>
                <a:gd name="connsiteY3" fmla="*/ 1381537 h 5388329"/>
                <a:gd name="connsiteX4" fmla="*/ 70 w 43879920"/>
                <a:gd name="connsiteY4" fmla="*/ 5388329 h 5388329"/>
                <a:gd name="connsiteX5" fmla="*/ 7118 w 43879920"/>
                <a:gd name="connsiteY5" fmla="*/ 6780 h 5388329"/>
                <a:gd name="connsiteX0" fmla="*/ 0 w 43900399"/>
                <a:gd name="connsiteY0" fmla="*/ 0 h 5388329"/>
                <a:gd name="connsiteX1" fmla="*/ 43900399 w 43900399"/>
                <a:gd name="connsiteY1" fmla="*/ 0 h 5388329"/>
                <a:gd name="connsiteX2" fmla="*/ 43900396 w 43900399"/>
                <a:gd name="connsiteY2" fmla="*/ 2143554 h 5388329"/>
                <a:gd name="connsiteX3" fmla="*/ 21852497 w 43900399"/>
                <a:gd name="connsiteY3" fmla="*/ 1381537 h 5388329"/>
                <a:gd name="connsiteX4" fmla="*/ 20549 w 43900399"/>
                <a:gd name="connsiteY4" fmla="*/ 5388329 h 5388329"/>
                <a:gd name="connsiteX5" fmla="*/ 0 w 43900399"/>
                <a:gd name="connsiteY5" fmla="*/ 0 h 5388329"/>
                <a:gd name="connsiteX0" fmla="*/ 0 w 43900396"/>
                <a:gd name="connsiteY0" fmla="*/ 0 h 5388329"/>
                <a:gd name="connsiteX1" fmla="*/ 43854405 w 43900396"/>
                <a:gd name="connsiteY1" fmla="*/ 27119 h 5388329"/>
                <a:gd name="connsiteX2" fmla="*/ 43900396 w 43900396"/>
                <a:gd name="connsiteY2" fmla="*/ 2143554 h 5388329"/>
                <a:gd name="connsiteX3" fmla="*/ 21852497 w 43900396"/>
                <a:gd name="connsiteY3" fmla="*/ 1381537 h 5388329"/>
                <a:gd name="connsiteX4" fmla="*/ 20549 w 43900396"/>
                <a:gd name="connsiteY4" fmla="*/ 5388329 h 5388329"/>
                <a:gd name="connsiteX5" fmla="*/ 0 w 43900396"/>
                <a:gd name="connsiteY5" fmla="*/ 0 h 5388329"/>
                <a:gd name="connsiteX0" fmla="*/ 0 w 43900398"/>
                <a:gd name="connsiteY0" fmla="*/ 0 h 5388329"/>
                <a:gd name="connsiteX1" fmla="*/ 43900398 w 43900398"/>
                <a:gd name="connsiteY1" fmla="*/ 6780 h 5388329"/>
                <a:gd name="connsiteX2" fmla="*/ 43900396 w 43900398"/>
                <a:gd name="connsiteY2" fmla="*/ 2143554 h 5388329"/>
                <a:gd name="connsiteX3" fmla="*/ 21852497 w 43900398"/>
                <a:gd name="connsiteY3" fmla="*/ 1381537 h 5388329"/>
                <a:gd name="connsiteX4" fmla="*/ 20549 w 43900398"/>
                <a:gd name="connsiteY4" fmla="*/ 5388329 h 5388329"/>
                <a:gd name="connsiteX5" fmla="*/ 0 w 43900398"/>
                <a:gd name="connsiteY5" fmla="*/ 0 h 5388329"/>
                <a:gd name="connsiteX0" fmla="*/ 0 w 43909598"/>
                <a:gd name="connsiteY0" fmla="*/ 0 h 5388329"/>
                <a:gd name="connsiteX1" fmla="*/ 43909598 w 43909598"/>
                <a:gd name="connsiteY1" fmla="*/ 6780 h 5388329"/>
                <a:gd name="connsiteX2" fmla="*/ 43900396 w 43909598"/>
                <a:gd name="connsiteY2" fmla="*/ 2143554 h 5388329"/>
                <a:gd name="connsiteX3" fmla="*/ 21852497 w 43909598"/>
                <a:gd name="connsiteY3" fmla="*/ 1381537 h 5388329"/>
                <a:gd name="connsiteX4" fmla="*/ 20549 w 43909598"/>
                <a:gd name="connsiteY4" fmla="*/ 5388329 h 5388329"/>
                <a:gd name="connsiteX5" fmla="*/ 0 w 43909598"/>
                <a:gd name="connsiteY5" fmla="*/ 0 h 5388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909598" h="5388329">
                  <a:moveTo>
                    <a:pt x="0" y="0"/>
                  </a:moveTo>
                  <a:lnTo>
                    <a:pt x="43909598" y="6780"/>
                  </a:lnTo>
                  <a:cubicBezTo>
                    <a:pt x="43909597" y="719038"/>
                    <a:pt x="43900397" y="1431296"/>
                    <a:pt x="43900396" y="2143554"/>
                  </a:cubicBezTo>
                  <a:cubicBezTo>
                    <a:pt x="37284373" y="1358490"/>
                    <a:pt x="29162993" y="845303"/>
                    <a:pt x="21852497" y="1381537"/>
                  </a:cubicBezTo>
                  <a:cubicBezTo>
                    <a:pt x="14542001" y="1917771"/>
                    <a:pt x="6144574" y="2782191"/>
                    <a:pt x="20549" y="5388329"/>
                  </a:cubicBezTo>
                  <a:cubicBezTo>
                    <a:pt x="19609" y="3596409"/>
                    <a:pt x="940" y="1791920"/>
                    <a:pt x="0" y="0"/>
                  </a:cubicBezTo>
                  <a:close/>
                </a:path>
              </a:pathLst>
            </a:custGeom>
            <a:gradFill flip="none" rotWithShape="1">
              <a:gsLst>
                <a:gs pos="0">
                  <a:schemeClr val="tx2"/>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n>
                  <a:noFill/>
                </a:ln>
                <a:solidFill>
                  <a:schemeClr val="accent1"/>
                </a:solidFill>
              </a:endParaRPr>
            </a:p>
          </p:txBody>
        </p:sp>
      </p:grpSp>
      <p:sp>
        <p:nvSpPr>
          <p:cNvPr id="73" name="Text Box 14"/>
          <p:cNvSpPr txBox="1">
            <a:spLocks noChangeArrowheads="1"/>
          </p:cNvSpPr>
          <p:nvPr userDrawn="1"/>
        </p:nvSpPr>
        <p:spPr bwMode="auto">
          <a:xfrm>
            <a:off x="1003118" y="32156325"/>
            <a:ext cx="3786383" cy="324883"/>
          </a:xfrm>
          <a:prstGeom prst="rect">
            <a:avLst/>
          </a:prstGeom>
          <a:noFill/>
          <a:ln w="9525">
            <a:noFill/>
            <a:miter lim="800000"/>
            <a:headEnd/>
            <a:tailEnd/>
          </a:ln>
          <a:effectLst/>
        </p:spPr>
        <p:txBody>
          <a:bodyPr wrap="square" lIns="78297" tIns="39141" rIns="78297" bIns="39141">
            <a:spAutoFit/>
          </a:bodyPr>
          <a:lstStyle/>
          <a:p>
            <a:pPr eaLnBrk="0" hangingPunct="0">
              <a:lnSpc>
                <a:spcPct val="65000"/>
              </a:lnSpc>
              <a:spcBef>
                <a:spcPct val="50000"/>
              </a:spcBef>
              <a:defRPr/>
            </a:pPr>
            <a:r>
              <a:rPr lang="en-US" sz="600" b="1" dirty="0" smtClean="0">
                <a:solidFill>
                  <a:schemeClr val="bg1">
                    <a:lumMod val="75000"/>
                  </a:schemeClr>
                </a:solidFill>
                <a:latin typeface="Arial" charset="0"/>
              </a:rPr>
              <a:t>RESEARCH POSTER PRESENTATION </a:t>
            </a:r>
            <a:r>
              <a:rPr lang="en-US" sz="600" b="1" dirty="0">
                <a:solidFill>
                  <a:schemeClr val="bg1">
                    <a:lumMod val="75000"/>
                  </a:schemeClr>
                </a:solidFill>
                <a:latin typeface="Arial" charset="0"/>
              </a:rPr>
              <a:t>DESIGN © </a:t>
            </a:r>
            <a:r>
              <a:rPr lang="en-US" sz="600" b="1" dirty="0" smtClean="0">
                <a:solidFill>
                  <a:schemeClr val="bg1">
                    <a:lumMod val="75000"/>
                  </a:schemeClr>
                </a:solidFill>
                <a:latin typeface="Arial" charset="0"/>
              </a:rPr>
              <a:t>2015</a:t>
            </a:r>
            <a:endParaRPr lang="en-US" sz="600" b="1" dirty="0">
              <a:solidFill>
                <a:schemeClr val="bg1">
                  <a:lumMod val="75000"/>
                </a:schemeClr>
              </a:solidFill>
              <a:latin typeface="Arial" charset="0"/>
            </a:endParaRPr>
          </a:p>
          <a:p>
            <a:pPr eaLnBrk="0" hangingPunct="0">
              <a:lnSpc>
                <a:spcPct val="65000"/>
              </a:lnSpc>
              <a:spcBef>
                <a:spcPct val="50000"/>
              </a:spcBef>
              <a:defRPr/>
            </a:pPr>
            <a:r>
              <a:rPr lang="en-US" sz="1050" b="1" dirty="0">
                <a:solidFill>
                  <a:schemeClr val="bg1">
                    <a:lumMod val="75000"/>
                  </a:schemeClr>
                </a:solidFill>
                <a:latin typeface="Arial" charset="0"/>
              </a:rPr>
              <a:t>www.PosterPresentations.com</a:t>
            </a:r>
          </a:p>
        </p:txBody>
      </p:sp>
    </p:spTree>
  </p:cSld>
  <p:clrMap bg1="lt1" tx1="dk1" bg2="lt2" tx2="dk2" accent1="accent1" accent2="accent2" accent3="accent3" accent4="accent4" accent5="accent5" accent6="accent6" hlink="hlink" folHlink="folHlink"/>
  <p:sldLayoutIdLst>
    <p:sldLayoutId id="2147483658" r:id="rId1"/>
  </p:sldLayoutIdLst>
  <p:timing>
    <p:tnLst>
      <p:par>
        <p:cTn id="1" dur="indefinite" restart="never" nodeType="tmRoot"/>
      </p:par>
    </p:tnLst>
  </p:timing>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904"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43" name="Group 42"/>
          <p:cNvGrpSpPr/>
          <p:nvPr userDrawn="1"/>
        </p:nvGrpSpPr>
        <p:grpSpPr>
          <a:xfrm>
            <a:off x="44157839" y="-55065"/>
            <a:ext cx="11062139" cy="32973465"/>
            <a:chOff x="44157839" y="-55065"/>
            <a:chExt cx="11062139" cy="32973465"/>
          </a:xfrm>
        </p:grpSpPr>
        <p:sp>
          <p:nvSpPr>
            <p:cNvPr id="44" name="Rectangle 43"/>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smtClean="0">
                  <a:solidFill>
                    <a:schemeClr val="bg1"/>
                  </a:solidFill>
                  <a:latin typeface="Trebuchet MS" pitchFamily="34" charset="0"/>
                </a:rPr>
                <a:t>QUICK START (cont.)</a:t>
              </a:r>
            </a:p>
            <a:p>
              <a:pPr algn="ctr"/>
              <a:endParaRPr lang="en-US" sz="36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smtClean="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r>
                <a:rPr lang="en-US" sz="2400" b="0" baseline="0" dirty="0" smtClean="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Text</a:t>
              </a:r>
            </a:p>
            <a:p>
              <a:pPr marL="3265488" lvl="2" indent="0" algn="l" defTabSz="114300"/>
              <a:r>
                <a:rPr lang="en-US" sz="2400" b="0" baseline="0" dirty="0" smtClean="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 </a:t>
              </a:r>
              <a:r>
                <a:rPr kumimoji="0" lang="en-US" sz="3200" b="1" i="0" u="none" strike="noStrike" kern="1200" cap="none" spc="0" normalizeH="0" baseline="0" noProof="0" dirty="0" smtClean="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400" b="0" baseline="0" dirty="0" smtClean="0">
                <a:solidFill>
                  <a:schemeClr val="bg1">
                    <a:lumMod val="75000"/>
                  </a:schemeClr>
                </a:solidFill>
                <a:latin typeface="Trebuchet MS" pitchFamily="34" charset="0"/>
              </a:endParaRPr>
            </a:p>
            <a:p>
              <a:pPr marL="1518341" lvl="2"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Tables</a:t>
              </a:r>
            </a:p>
            <a:p>
              <a:pPr marL="1730375" lvl="1" indent="0" algn="l" defTabSz="114300"/>
              <a:r>
                <a:rPr lang="en-US" sz="2400" b="0" baseline="0" dirty="0" smtClean="0">
                  <a:solidFill>
                    <a:schemeClr val="bg1">
                      <a:lumMod val="75000"/>
                    </a:schemeClr>
                  </a:solidFill>
                  <a:latin typeface="Trebuchet MS" pitchFamily="34" charset="0"/>
                </a:rPr>
                <a:t>To add a table from scratch go to the INSERT menu and </a:t>
              </a:r>
              <a:br>
                <a:rPr lang="en-US" sz="2400" b="0" baseline="0" dirty="0" smtClean="0">
                  <a:solidFill>
                    <a:schemeClr val="bg1">
                      <a:lumMod val="75000"/>
                    </a:schemeClr>
                  </a:solidFill>
                  <a:latin typeface="Trebuchet MS" pitchFamily="34" charset="0"/>
                </a:rPr>
              </a:br>
              <a:r>
                <a:rPr lang="en-US" sz="2400" b="0" baseline="0" dirty="0" smtClean="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smtClean="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smtClean="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smtClean="0">
                <a:ln>
                  <a:noFill/>
                </a:ln>
                <a:solidFill>
                  <a:prstClr val="white">
                    <a:lumMod val="75000"/>
                  </a:prstClr>
                </a:solidFill>
                <a:effectLst/>
                <a:uLnTx/>
                <a:uFillTx/>
                <a:latin typeface="Trebuchet MS" pitchFamily="34" charset="0"/>
              </a:endParaRPr>
            </a:p>
          </p:txBody>
        </p:sp>
        <p:graphicFrame>
          <p:nvGraphicFramePr>
            <p:cNvPr id="45" name="Object 44"/>
            <p:cNvGraphicFramePr>
              <a:graphicFrameLocks noChangeAspect="1"/>
            </p:cNvGraphicFramePr>
            <p:nvPr userDrawn="1">
              <p:extLst>
                <p:ext uri="{D42A27DB-BD31-4B8C-83A1-F6EECF244321}">
                  <p14:modId xmlns:p14="http://schemas.microsoft.com/office/powerpoint/2010/main" val="262704017"/>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spid="_x0000_s3306" name="Image" r:id="rId4" imgW="4571280" imgH="1688760" progId="Photoshop.Image.13">
                    <p:embed/>
                  </p:oleObj>
                </mc:Choice>
                <mc:Fallback>
                  <p:oleObj name="Image" r:id="rId4" imgW="4571280" imgH="1688760" progId="Photoshop.Image.13">
                    <p:embed/>
                    <p:pic>
                      <p:nvPicPr>
                        <p:cNvPr id="0" name=""/>
                        <p:cNvPicPr/>
                        <p:nvPr/>
                      </p:nvPicPr>
                      <p:blipFill>
                        <a:blip r:embed="rId5"/>
                        <a:stretch>
                          <a:fillRect/>
                        </a:stretch>
                      </p:blipFill>
                      <p:spPr>
                        <a:xfrm>
                          <a:off x="46915679" y="3349444"/>
                          <a:ext cx="5586150" cy="2063772"/>
                        </a:xfrm>
                        <a:prstGeom prst="rect">
                          <a:avLst/>
                        </a:prstGeom>
                      </p:spPr>
                    </p:pic>
                  </p:oleObj>
                </mc:Fallback>
              </mc:AlternateContent>
            </a:graphicData>
          </a:graphic>
        </p:graphicFrame>
        <p:pic>
          <p:nvPicPr>
            <p:cNvPr id="46" name="Picture 45"/>
            <p:cNvPicPr>
              <a:picLocks noChangeAspect="1"/>
            </p:cNvPicPr>
            <p:nvPr userDrawn="1"/>
          </p:nvPicPr>
          <p:blipFill>
            <a:blip r:embed="rId6"/>
            <a:stretch>
              <a:fillRect/>
            </a:stretch>
          </p:blipFill>
          <p:spPr>
            <a:xfrm>
              <a:off x="44621819" y="7740040"/>
              <a:ext cx="2969584" cy="1370577"/>
            </a:xfrm>
            <a:prstGeom prst="rect">
              <a:avLst/>
            </a:prstGeom>
            <a:ln>
              <a:noFill/>
            </a:ln>
          </p:spPr>
        </p:pic>
        <p:graphicFrame>
          <p:nvGraphicFramePr>
            <p:cNvPr id="47" name="Object 46"/>
            <p:cNvGraphicFramePr>
              <a:graphicFrameLocks noChangeAspect="1"/>
            </p:cNvGraphicFramePr>
            <p:nvPr userDrawn="1">
              <p:extLst>
                <p:ext uri="{D42A27DB-BD31-4B8C-83A1-F6EECF244321}">
                  <p14:modId xmlns:p14="http://schemas.microsoft.com/office/powerpoint/2010/main" val="2040245264"/>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spid="_x0000_s3307" name="Image" r:id="rId7" imgW="1574280" imgH="1053720" progId="Photoshop.Image.13">
                    <p:embed/>
                  </p:oleObj>
                </mc:Choice>
                <mc:Fallback>
                  <p:oleObj name="Image" r:id="rId7" imgW="1574280" imgH="1053720" progId="Photoshop.Image.13">
                    <p:embed/>
                    <p:pic>
                      <p:nvPicPr>
                        <p:cNvPr id="0" name=""/>
                        <p:cNvPicPr/>
                        <p:nvPr/>
                      </p:nvPicPr>
                      <p:blipFill>
                        <a:blip r:embed="rId8"/>
                        <a:stretch>
                          <a:fillRect/>
                        </a:stretch>
                      </p:blipFill>
                      <p:spPr>
                        <a:xfrm>
                          <a:off x="44629619" y="12347263"/>
                          <a:ext cx="1482266" cy="992162"/>
                        </a:xfrm>
                        <a:prstGeom prst="rect">
                          <a:avLst/>
                        </a:prstGeom>
                      </p:spPr>
                    </p:pic>
                  </p:oleObj>
                </mc:Fallback>
              </mc:AlternateContent>
            </a:graphicData>
          </a:graphic>
        </p:graphicFrame>
        <p:grpSp>
          <p:nvGrpSpPr>
            <p:cNvPr id="48" name="Group 47"/>
            <p:cNvGrpSpPr/>
            <p:nvPr userDrawn="1"/>
          </p:nvGrpSpPr>
          <p:grpSpPr>
            <a:xfrm>
              <a:off x="44487207" y="29414560"/>
              <a:ext cx="10354213" cy="1265612"/>
              <a:chOff x="44200453" y="28362386"/>
              <a:chExt cx="9771399" cy="1090622"/>
            </a:xfrm>
          </p:grpSpPr>
          <p:sp>
            <p:nvSpPr>
              <p:cNvPr id="50" name="Rounded Rectangle 49"/>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 name="Picture 7" descr="http://t2.gstatic.com/images?q=tbn:ANd9GcR4APHC6TT9w54M2zn_pvCiBxUNcspYPoVxirLRphBoJabfSvu7zw">
                <a:hlinkClick r:id="rId9"/>
              </p:cNvPr>
              <p:cNvPicPr>
                <a:picLocks noChangeAspect="1" noChangeArrowheads="1"/>
              </p:cNvPicPr>
              <p:nvPr userDrawn="1"/>
            </p:nvPicPr>
            <p:blipFill>
              <a:blip r:embed="rId10" cstate="print"/>
              <a:srcRect/>
              <a:stretch>
                <a:fillRect/>
              </a:stretch>
            </p:blipFill>
            <p:spPr bwMode="auto">
              <a:xfrm>
                <a:off x="44326393" y="28460718"/>
                <a:ext cx="914401" cy="914399"/>
              </a:xfrm>
              <a:prstGeom prst="rect">
                <a:avLst/>
              </a:prstGeom>
              <a:noFill/>
              <a:ln>
                <a:noFill/>
              </a:ln>
            </p:spPr>
          </p:pic>
          <p:sp>
            <p:nvSpPr>
              <p:cNvPr id="52" name="TextBox 51"/>
              <p:cNvSpPr txBox="1"/>
              <p:nvPr userDrawn="1"/>
            </p:nvSpPr>
            <p:spPr>
              <a:xfrm>
                <a:off x="45300663" y="28552305"/>
                <a:ext cx="8671189" cy="716099"/>
              </a:xfrm>
              <a:prstGeom prst="rect">
                <a:avLst/>
              </a:prstGeom>
              <a:noFill/>
              <a:ln>
                <a:noFill/>
              </a:ln>
            </p:spPr>
            <p:txBody>
              <a:bodyPr wrap="square" rtlCol="0">
                <a:spAutoFit/>
              </a:bodyPr>
              <a:lstStyle/>
              <a:p>
                <a:r>
                  <a:rPr lang="en-US" sz="2400" dirty="0" smtClean="0">
                    <a:solidFill>
                      <a:schemeClr val="tx2"/>
                    </a:solidFill>
                    <a:latin typeface="Trebuchet MS" pitchFamily="34" charset="0"/>
                  </a:rPr>
                  <a:t>Student</a:t>
                </a:r>
                <a:r>
                  <a:rPr lang="en-US" sz="2400" baseline="0" dirty="0" smtClean="0">
                    <a:solidFill>
                      <a:schemeClr val="tx2"/>
                    </a:solidFill>
                    <a:latin typeface="Trebuchet MS" pitchFamily="34" charset="0"/>
                  </a:rPr>
                  <a:t> discounts are available on our </a:t>
                </a:r>
                <a:r>
                  <a:rPr lang="en-US" sz="2400" baseline="0" dirty="0" err="1" smtClean="0">
                    <a:solidFill>
                      <a:schemeClr val="tx2"/>
                    </a:solidFill>
                    <a:latin typeface="Trebuchet MS" pitchFamily="34" charset="0"/>
                  </a:rPr>
                  <a:t>Facebook</a:t>
                </a:r>
                <a:r>
                  <a:rPr lang="en-US" sz="2400" baseline="0" dirty="0" smtClean="0">
                    <a:solidFill>
                      <a:schemeClr val="tx2"/>
                    </a:solidFill>
                    <a:latin typeface="Trebuchet MS" pitchFamily="34" charset="0"/>
                  </a:rPr>
                  <a:t> page.</a:t>
                </a:r>
                <a:br>
                  <a:rPr lang="en-US" sz="2400" baseline="0" dirty="0" smtClean="0">
                    <a:solidFill>
                      <a:schemeClr val="tx2"/>
                    </a:solidFill>
                    <a:latin typeface="Trebuchet MS" pitchFamily="34" charset="0"/>
                  </a:rPr>
                </a:br>
                <a:r>
                  <a:rPr lang="en-US" sz="2400" baseline="0" dirty="0" smtClean="0">
                    <a:solidFill>
                      <a:schemeClr val="tx2"/>
                    </a:solidFill>
                    <a:latin typeface="Trebuchet MS" pitchFamily="34" charset="0"/>
                  </a:rPr>
                  <a:t>Go to </a:t>
                </a:r>
                <a:r>
                  <a:rPr lang="en-US" sz="2400" u="sng" baseline="0" dirty="0" smtClean="0">
                    <a:solidFill>
                      <a:schemeClr val="tx2"/>
                    </a:solidFill>
                    <a:latin typeface="Trebuchet MS" pitchFamily="34" charset="0"/>
                  </a:rPr>
                  <a:t>PosterPresentations.com</a:t>
                </a:r>
                <a:r>
                  <a:rPr lang="en-US" sz="2400" baseline="0" dirty="0" smtClean="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sp>
          <p:nvSpPr>
            <p:cNvPr id="49" name="TextBox 48"/>
            <p:cNvSpPr txBox="1"/>
            <p:nvPr userDrawn="1"/>
          </p:nvSpPr>
          <p:spPr>
            <a:xfrm>
              <a:off x="44262808" y="31169782"/>
              <a:ext cx="6870215" cy="1399638"/>
            </a:xfrm>
            <a:prstGeom prst="rect">
              <a:avLst/>
            </a:prstGeom>
            <a:noFill/>
          </p:spPr>
          <p:txBody>
            <a:bodyPr wrap="square" lIns="65304" tIns="32651" rIns="65304" bIns="32651" rtlCol="0">
              <a:spAutoFit/>
            </a:bodyPr>
            <a:lstStyle/>
            <a:p>
              <a:pPr>
                <a:lnSpc>
                  <a:spcPts val="2600"/>
                </a:lnSpc>
              </a:pPr>
              <a:r>
                <a:rPr lang="en-US" sz="2800" dirty="0" smtClean="0">
                  <a:solidFill>
                    <a:schemeClr val="bg1"/>
                  </a:solidFill>
                </a:rPr>
                <a:t>© 2013</a:t>
              </a:r>
              <a:r>
                <a:rPr lang="en-US" sz="2800" baseline="0" dirty="0" smtClean="0">
                  <a:solidFill>
                    <a:schemeClr val="bg1"/>
                  </a:solidFill>
                </a:rPr>
                <a:t> </a:t>
              </a:r>
              <a:r>
                <a:rPr lang="en-US" sz="2800" dirty="0" smtClean="0">
                  <a:solidFill>
                    <a:schemeClr val="bg1"/>
                  </a:solidFill>
                </a:rPr>
                <a:t>PosterPresentations.com</a:t>
              </a:r>
              <a:br>
                <a:rPr lang="en-US" sz="2800" dirty="0" smtClean="0">
                  <a:solidFill>
                    <a:schemeClr val="bg1"/>
                  </a:solidFill>
                </a:rPr>
              </a:br>
              <a:r>
                <a:rPr lang="en-US" sz="2800" dirty="0" smtClean="0">
                  <a:solidFill>
                    <a:schemeClr val="bg1"/>
                  </a:solidFill>
                </a:rPr>
                <a:t>    </a:t>
              </a:r>
              <a:r>
                <a:rPr lang="en-US" sz="2400" dirty="0" smtClean="0">
                  <a:solidFill>
                    <a:schemeClr val="bg1"/>
                  </a:solidFill>
                </a:rPr>
                <a:t>2117 Fourth Street ,</a:t>
              </a:r>
              <a:r>
                <a:rPr lang="en-US" sz="2400" baseline="0" dirty="0" smtClean="0">
                  <a:solidFill>
                    <a:schemeClr val="bg1"/>
                  </a:solidFill>
                </a:rPr>
                <a:t> Unit C        </a:t>
              </a:r>
            </a:p>
            <a:p>
              <a:pPr>
                <a:lnSpc>
                  <a:spcPts val="2600"/>
                </a:lnSpc>
              </a:pPr>
              <a:r>
                <a:rPr lang="en-US" sz="2400" baseline="0" dirty="0" smtClean="0">
                  <a:solidFill>
                    <a:schemeClr val="bg1"/>
                  </a:solidFill>
                </a:rPr>
                <a:t>     Berkeley CA </a:t>
              </a:r>
              <a:r>
                <a:rPr lang="en-US" sz="2000" baseline="0" dirty="0" smtClean="0">
                  <a:solidFill>
                    <a:schemeClr val="bg1"/>
                  </a:solidFill>
                </a:rPr>
                <a:t>94710</a:t>
              </a:r>
              <a:r>
                <a:rPr lang="en-US" sz="2400" baseline="0" dirty="0" smtClean="0">
                  <a:solidFill>
                    <a:schemeClr val="bg1"/>
                  </a:solidFill>
                </a:rPr>
                <a:t/>
              </a:r>
              <a:br>
                <a:rPr lang="en-US" sz="2400" baseline="0" dirty="0" smtClean="0">
                  <a:solidFill>
                    <a:schemeClr val="bg1"/>
                  </a:solidFill>
                </a:rPr>
              </a:br>
              <a:r>
                <a:rPr lang="en-US" sz="2400" baseline="0" dirty="0" smtClean="0">
                  <a:solidFill>
                    <a:schemeClr val="bg1"/>
                  </a:solidFill>
                </a:rPr>
                <a:t>    </a:t>
              </a:r>
              <a:r>
                <a:rPr lang="en-US" sz="2400" b="1" baseline="0" dirty="0" smtClean="0">
                  <a:solidFill>
                    <a:srgbClr val="FFFF00"/>
                  </a:solidFill>
                </a:rPr>
                <a:t>posterpresenter@gmail.com</a:t>
              </a:r>
              <a:endParaRPr lang="en-US" sz="2800" b="1" dirty="0">
                <a:solidFill>
                  <a:srgbClr val="FFFF00"/>
                </a:solidFill>
              </a:endParaRPr>
            </a:p>
          </p:txBody>
        </p:sp>
      </p:grpSp>
      <p:grpSp>
        <p:nvGrpSpPr>
          <p:cNvPr id="53" name="Group 52"/>
          <p:cNvGrpSpPr/>
          <p:nvPr userDrawn="1"/>
        </p:nvGrpSpPr>
        <p:grpSpPr>
          <a:xfrm>
            <a:off x="-11225189" y="-1"/>
            <a:ext cx="11018865" cy="32918401"/>
            <a:chOff x="-11225189" y="-1"/>
            <a:chExt cx="11018865" cy="32918401"/>
          </a:xfrm>
        </p:grpSpPr>
        <p:sp>
          <p:nvSpPr>
            <p:cNvPr id="54" name="Rectangle 53"/>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smtClean="0">
                  <a:solidFill>
                    <a:srgbClr val="FF0000"/>
                  </a:solidFill>
                  <a:latin typeface="Trebuchet MS" pitchFamily="34" charset="0"/>
                </a:rPr>
                <a:t>(—THIS SIDEBAR DOES NOT PRINT—)</a:t>
              </a:r>
              <a:endParaRPr lang="en-US" sz="3200" b="1" spc="600"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DESIGN</a:t>
              </a:r>
              <a:r>
                <a:rPr lang="en-US" sz="4000" b="1" spc="600" baseline="0" dirty="0" smtClean="0">
                  <a:solidFill>
                    <a:schemeClr val="bg1"/>
                  </a:solidFill>
                  <a:latin typeface="Trebuchet MS" pitchFamily="34" charset="0"/>
                </a:rPr>
                <a:t> </a:t>
              </a:r>
              <a:r>
                <a:rPr lang="en-US" sz="4000" b="1" spc="600" dirty="0" smtClean="0">
                  <a:solidFill>
                    <a:schemeClr val="bg1"/>
                  </a:solidFill>
                  <a:latin typeface="Trebuchet MS" pitchFamily="34" charset="0"/>
                </a:rPr>
                <a:t>GUIDE</a:t>
              </a:r>
            </a:p>
            <a:p>
              <a:pPr algn="ctr"/>
              <a:endParaRPr lang="en-US" sz="2800" b="1" dirty="0" smtClean="0">
                <a:latin typeface="Trebuchet MS" pitchFamily="34" charset="0"/>
              </a:endParaRPr>
            </a:p>
            <a:p>
              <a:pPr defTabSz="3765639"/>
              <a:r>
                <a:rPr lang="en-US" sz="2800" i="0" dirty="0" smtClean="0">
                  <a:latin typeface="Trebuchet MS" pitchFamily="34" charset="0"/>
                </a:rPr>
                <a:t>This PowerPoint</a:t>
              </a:r>
              <a:r>
                <a:rPr lang="en-US" sz="2800" i="0" baseline="0" dirty="0" smtClean="0">
                  <a:latin typeface="Trebuchet MS" pitchFamily="34" charset="0"/>
                </a:rPr>
                <a:t> </a:t>
              </a:r>
              <a:r>
                <a:rPr lang="en-US" sz="2800" i="0" dirty="0" smtClean="0">
                  <a:latin typeface="Trebuchet MS" pitchFamily="34" charset="0"/>
                </a:rPr>
                <a:t>2007 template produces</a:t>
              </a:r>
              <a:r>
                <a:rPr lang="en-US" sz="2800" i="0" baseline="0" dirty="0" smtClean="0">
                  <a:latin typeface="Trebuchet MS" pitchFamily="34" charset="0"/>
                </a:rPr>
                <a:t> </a:t>
              </a:r>
              <a:r>
                <a:rPr lang="en-US" sz="2800" i="0" dirty="0" smtClean="0">
                  <a:latin typeface="Trebuchet MS" pitchFamily="34" charset="0"/>
                </a:rPr>
                <a:t>a 36”x48” presentation poster. </a:t>
              </a:r>
              <a:r>
                <a:rPr lang="en-US" sz="2800" dirty="0" smtClean="0">
                  <a:latin typeface="Trebuchet MS" pitchFamily="34" charset="0"/>
                </a:rPr>
                <a:t>You</a:t>
              </a:r>
              <a:r>
                <a:rPr lang="en-US" sz="2800" baseline="0" dirty="0" smtClean="0">
                  <a:latin typeface="Trebuchet MS" pitchFamily="34" charset="0"/>
                </a:rPr>
                <a:t> can u</a:t>
              </a:r>
              <a:r>
                <a:rPr lang="en-US" sz="2800" dirty="0" smtClean="0">
                  <a:latin typeface="Trebuchet MS" pitchFamily="34" charset="0"/>
                </a:rPr>
                <a:t>se</a:t>
              </a:r>
              <a:r>
                <a:rPr lang="en-US" sz="2800" baseline="0" dirty="0" smtClean="0">
                  <a:latin typeface="Trebuchet MS" pitchFamily="34" charset="0"/>
                </a:rPr>
                <a:t> it to create your research poster and </a:t>
              </a:r>
              <a:r>
                <a:rPr lang="en-US" sz="2800" dirty="0" smtClean="0">
                  <a:latin typeface="Trebuchet MS" pitchFamily="34" charset="0"/>
                </a:rPr>
                <a:t>save valuable time placing titles, subtitles,</a:t>
              </a:r>
              <a:r>
                <a:rPr lang="en-US" sz="2800" baseline="0" dirty="0" smtClean="0">
                  <a:latin typeface="Trebuchet MS" pitchFamily="34" charset="0"/>
                </a:rPr>
                <a:t> text, and graphics</a:t>
              </a:r>
              <a:r>
                <a:rPr lang="en-US" sz="2800" dirty="0" smtClean="0">
                  <a:latin typeface="Trebuchet MS" pitchFamily="34" charset="0"/>
                </a:rPr>
                <a:t>. </a:t>
              </a:r>
            </a:p>
            <a:p>
              <a:pPr defTabSz="3765639"/>
              <a:endParaRPr lang="en-US" sz="2800" dirty="0" smtClean="0">
                <a:latin typeface="Trebuchet MS" pitchFamily="34" charset="0"/>
              </a:endParaRPr>
            </a:p>
            <a:p>
              <a:pPr defTabSz="4389219"/>
              <a:r>
                <a:rPr lang="en-US" sz="2800" dirty="0" smtClean="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smtClean="0">
                  <a:solidFill>
                    <a:srgbClr val="FFC000"/>
                  </a:solidFill>
                  <a:latin typeface="Trebuchet MS" pitchFamily="34" charset="0"/>
                </a:rPr>
                <a:t>PosterPresentations.com</a:t>
              </a:r>
              <a:r>
                <a:rPr lang="en-US" sz="2800" b="1" dirty="0" smtClean="0">
                  <a:solidFill>
                    <a:schemeClr val="bg1"/>
                  </a:solidFill>
                  <a:latin typeface="Trebuchet MS" pitchFamily="34" charset="0"/>
                </a:rPr>
                <a:t> </a:t>
              </a:r>
              <a:r>
                <a:rPr lang="en-US" sz="2800" dirty="0" smtClean="0">
                  <a:solidFill>
                    <a:schemeClr val="bg1"/>
                  </a:solidFill>
                  <a:latin typeface="Trebuchet MS" pitchFamily="34" charset="0"/>
                </a:rPr>
                <a:t>and click on HELP DESK.</a:t>
              </a:r>
            </a:p>
            <a:p>
              <a:pPr defTabSz="4389219"/>
              <a:endParaRPr lang="en-US" sz="2800" dirty="0" smtClean="0">
                <a:latin typeface="Trebuchet MS" pitchFamily="34" charset="0"/>
              </a:endParaRPr>
            </a:p>
            <a:p>
              <a:pPr defTabSz="4389219"/>
              <a:r>
                <a:rPr lang="en-US" sz="2800" dirty="0" smtClean="0">
                  <a:solidFill>
                    <a:schemeClr val="bg1"/>
                  </a:solidFill>
                  <a:latin typeface="Trebuchet MS" pitchFamily="34" charset="0"/>
                </a:rPr>
                <a:t>When</a:t>
              </a:r>
              <a:r>
                <a:rPr lang="en-US" sz="2800" baseline="0" dirty="0" smtClean="0">
                  <a:solidFill>
                    <a:schemeClr val="bg1"/>
                  </a:solidFill>
                  <a:latin typeface="Trebuchet MS" pitchFamily="34" charset="0"/>
                </a:rPr>
                <a:t> you are ready to print your poster</a:t>
              </a:r>
              <a:r>
                <a:rPr lang="en-US" sz="2800" dirty="0" smtClean="0">
                  <a:solidFill>
                    <a:schemeClr val="bg1"/>
                  </a:solidFill>
                  <a:latin typeface="Trebuchet MS" pitchFamily="34" charset="0"/>
                </a:rPr>
                <a:t>,</a:t>
              </a:r>
              <a:r>
                <a:rPr lang="en-US" sz="2800" baseline="0" dirty="0" smtClean="0">
                  <a:solidFill>
                    <a:schemeClr val="bg1"/>
                  </a:solidFill>
                  <a:latin typeface="Trebuchet MS" pitchFamily="34" charset="0"/>
                </a:rPr>
                <a:t> go online to </a:t>
              </a:r>
              <a:r>
                <a:rPr lang="en-US" sz="2800" b="0" dirty="0" smtClean="0">
                  <a:solidFill>
                    <a:schemeClr val="bg1"/>
                  </a:solidFill>
                  <a:latin typeface="Trebuchet MS" pitchFamily="34" charset="0"/>
                </a:rPr>
                <a:t>PosterPresentations.com</a:t>
              </a:r>
              <a:r>
                <a:rPr lang="en-US" sz="2800" dirty="0" smtClean="0">
                  <a:solidFill>
                    <a:schemeClr val="bg1"/>
                  </a:solidFill>
                  <a:latin typeface="Trebuchet MS" pitchFamily="34" charset="0"/>
                </a:rPr>
                <a:t/>
              </a:r>
              <a:br>
                <a:rPr lang="en-US" sz="2800" dirty="0" smtClean="0">
                  <a:solidFill>
                    <a:schemeClr val="bg1"/>
                  </a:solidFill>
                  <a:latin typeface="Trebuchet MS" pitchFamily="34" charset="0"/>
                </a:rPr>
              </a:br>
              <a:endParaRPr lang="en-US" sz="2800" dirty="0" smtClean="0">
                <a:solidFill>
                  <a:schemeClr val="bg1"/>
                </a:solidFill>
                <a:latin typeface="Trebuchet MS" pitchFamily="34" charset="0"/>
              </a:endParaRPr>
            </a:p>
            <a:p>
              <a:pPr algn="l" defTabSz="3765639"/>
              <a:r>
                <a:rPr lang="en-US" sz="2800" b="0" dirty="0" smtClean="0">
                  <a:solidFill>
                    <a:schemeClr val="bg1"/>
                  </a:solidFill>
                  <a:latin typeface="Trebuchet MS" pitchFamily="34" charset="0"/>
                </a:rPr>
                <a:t>Need</a:t>
              </a:r>
              <a:r>
                <a:rPr lang="en-US" sz="2800" b="0" baseline="0" dirty="0" smtClean="0">
                  <a:solidFill>
                    <a:schemeClr val="bg1"/>
                  </a:solidFill>
                  <a:latin typeface="Trebuchet MS" pitchFamily="34" charset="0"/>
                </a:rPr>
                <a:t> assistance? Call us at </a:t>
              </a:r>
              <a:r>
                <a:rPr lang="en-US" sz="2800" b="0" dirty="0" smtClean="0">
                  <a:solidFill>
                    <a:srgbClr val="FFC000"/>
                  </a:solidFill>
                  <a:latin typeface="Trebuchet MS" pitchFamily="34" charset="0"/>
                </a:rPr>
                <a:t>1.510.649.3001</a:t>
              </a:r>
            </a:p>
            <a:p>
              <a:pPr algn="l" defTabSz="3765639"/>
              <a:endParaRPr lang="en-US" sz="3600" b="1" dirty="0" smtClean="0">
                <a:solidFill>
                  <a:srgbClr val="FFFF00"/>
                </a:solidFill>
                <a:latin typeface="Trebuchet MS" pitchFamily="34" charset="0"/>
              </a:endParaRPr>
            </a:p>
            <a:p>
              <a:pPr algn="ctr"/>
              <a:endParaRPr lang="en-US" sz="2400" b="1"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QUICK START</a:t>
              </a:r>
            </a:p>
            <a:p>
              <a:pPr algn="ctr"/>
              <a:endParaRPr lang="en-US" sz="32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Zoom in and out</a:t>
              </a:r>
            </a:p>
            <a:p>
              <a:pPr marL="1892300" indent="-1892300" algn="l" defTabSz="850900"/>
              <a:r>
                <a:rPr lang="en-US" sz="2400" b="0" baseline="0" dirty="0" smtClean="0">
                  <a:solidFill>
                    <a:schemeClr val="bg1"/>
                  </a:solidFill>
                  <a:latin typeface="Trebuchet MS" pitchFamily="34" charset="0"/>
                </a:rPr>
                <a:t>	</a:t>
              </a:r>
              <a:r>
                <a:rPr lang="en-US" sz="2400" b="0" baseline="0" dirty="0" smtClean="0">
                  <a:solidFill>
                    <a:schemeClr val="bg1">
                      <a:lumMod val="75000"/>
                    </a:schemeClr>
                  </a:solidFill>
                  <a:latin typeface="Trebuchet MS" pitchFamily="34" charset="0"/>
                </a:rPr>
                <a:t>As you work on your poster zoom in and out to the level that is more comfortable to you. </a:t>
              </a:r>
            </a:p>
            <a:p>
              <a:pPr marL="1892300" indent="-1892300" algn="l" defTabSz="850900"/>
              <a:r>
                <a:rPr lang="en-US" sz="2400" b="1" baseline="0" dirty="0" smtClean="0">
                  <a:solidFill>
                    <a:schemeClr val="bg1">
                      <a:lumMod val="75000"/>
                    </a:schemeClr>
                  </a:solidFill>
                  <a:latin typeface="Trebuchet MS" pitchFamily="34" charset="0"/>
                </a:rPr>
                <a:t>	</a:t>
              </a:r>
              <a:r>
                <a:rPr lang="en-US" sz="2400" b="0" baseline="0" dirty="0" smtClean="0">
                  <a:solidFill>
                    <a:schemeClr val="bg1">
                      <a:lumMod val="75000"/>
                    </a:schemeClr>
                  </a:solidFill>
                  <a:latin typeface="Trebuchet MS" pitchFamily="34" charset="0"/>
                </a:rPr>
                <a:t>Go to VIEW &gt; ZOOM.</a:t>
              </a:r>
            </a:p>
            <a:p>
              <a:pPr algn="l"/>
              <a:endParaRPr lang="en-US" sz="2800" b="0"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Title, Authors, and Affiliations</a:t>
              </a:r>
            </a:p>
            <a:p>
              <a:pPr algn="l"/>
              <a:r>
                <a:rPr lang="en-US" sz="2400" b="0" baseline="0" dirty="0" smtClean="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smtClean="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The font size of your title should be bigger than your name(s) and institution name(s).</a:t>
              </a:r>
            </a:p>
            <a:p>
              <a:pPr algn="l"/>
              <a:r>
                <a:rPr lang="en-US" sz="2800" b="1" baseline="0" dirty="0" smtClean="0">
                  <a:solidFill>
                    <a:schemeClr val="bg1"/>
                  </a:solidFill>
                  <a:latin typeface="Trebuchet MS" pitchFamily="34" charset="0"/>
                </a:rPr>
                <a:t/>
              </a:r>
              <a:br>
                <a:rPr lang="en-US" sz="2800" b="1" baseline="0" dirty="0" smtClean="0">
                  <a:solidFill>
                    <a:schemeClr val="bg1"/>
                  </a:solidFill>
                  <a:latin typeface="Trebuchet MS" pitchFamily="34" charset="0"/>
                </a:rPr>
              </a:br>
              <a:endParaRPr lang="en-US" sz="2800" b="1" dirty="0" smtClean="0">
                <a:solidFill>
                  <a:schemeClr val="bg1"/>
                </a:solidFill>
                <a:latin typeface="Trebuchet MS" pitchFamily="34" charset="0"/>
              </a:endParaRPr>
            </a:p>
            <a:p>
              <a:pPr algn="ctr"/>
              <a:endParaRPr lang="en-US" sz="2800" b="1" dirty="0" smtClean="0">
                <a:solidFill>
                  <a:srgbClr val="FFC000"/>
                </a:solidFill>
                <a:latin typeface="Trebuchet MS" pitchFamily="34" charset="0"/>
              </a:endParaRPr>
            </a:p>
            <a:p>
              <a:pPr algn="ctr"/>
              <a:endParaRPr lang="en-US" sz="2800" b="1" dirty="0" smtClean="0">
                <a:solidFill>
                  <a:srgbClr val="FFC000"/>
                </a:solidFill>
                <a:latin typeface="Trebuchet MS" pitchFamily="34" charset="0"/>
              </a:endParaRPr>
            </a:p>
            <a:p>
              <a:pPr algn="ctr"/>
              <a:r>
                <a:rPr lang="en-US" sz="3200" b="1" dirty="0" smtClean="0">
                  <a:solidFill>
                    <a:srgbClr val="FFC000"/>
                  </a:solidFill>
                  <a:latin typeface="Trebuchet MS" pitchFamily="34" charset="0"/>
                </a:rPr>
                <a:t>Adding Logos</a:t>
              </a:r>
              <a:r>
                <a:rPr lang="en-US" sz="3200" b="1" baseline="0" dirty="0" smtClean="0">
                  <a:solidFill>
                    <a:srgbClr val="FFC000"/>
                  </a:solidFill>
                  <a:latin typeface="Trebuchet MS" pitchFamily="34" charset="0"/>
                </a:rPr>
                <a:t> / Seals</a:t>
              </a:r>
            </a:p>
            <a:p>
              <a:pPr algn="l"/>
              <a:r>
                <a:rPr lang="en-US" sz="2400" b="0" baseline="0" dirty="0" smtClean="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spc="0"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See if your school’s logo is available on our free poster templates page.</a:t>
              </a:r>
            </a:p>
            <a:p>
              <a:pPr algn="l"/>
              <a:endParaRPr lang="en-US" sz="2400" b="0" baseline="0" dirty="0" smtClean="0">
                <a:latin typeface="Trebuchet MS" pitchFamily="34" charset="0"/>
              </a:endParaRPr>
            </a:p>
            <a:p>
              <a:pPr algn="ctr"/>
              <a:r>
                <a:rPr lang="en-US" sz="3200" b="1" baseline="0" dirty="0" smtClean="0">
                  <a:solidFill>
                    <a:srgbClr val="FFC000"/>
                  </a:solidFill>
                  <a:latin typeface="Trebuchet MS" pitchFamily="34" charset="0"/>
                </a:rPr>
                <a:t>Photographs / Graphics</a:t>
              </a:r>
            </a:p>
            <a:p>
              <a:pPr algn="l" defTabSz="977900"/>
              <a:r>
                <a:rPr lang="en-US" sz="2400" b="0" baseline="0" dirty="0" smtClean="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smtClean="0">
                  <a:solidFill>
                    <a:schemeClr val="bg1">
                      <a:lumMod val="75000"/>
                    </a:schemeClr>
                  </a:solidFill>
                  <a:latin typeface="Trebuchet MS" pitchFamily="34" charset="0"/>
                </a:rPr>
                <a:t>disproportionally.</a:t>
              </a:r>
            </a:p>
            <a:p>
              <a:pPr algn="l" defTabSz="977900"/>
              <a:endParaRPr lang="en-US" sz="2400" b="0" baseline="0" dirty="0" smtClean="0">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r>
                <a:rPr lang="en-US" sz="3200" b="1" baseline="0" dirty="0" smtClean="0">
                  <a:solidFill>
                    <a:srgbClr val="FFC000"/>
                  </a:solidFill>
                  <a:latin typeface="Trebuchet MS" pitchFamily="34" charset="0"/>
                </a:rPr>
                <a:t>Image Quality Check</a:t>
              </a:r>
            </a:p>
            <a:p>
              <a:pPr lvl="0" algn="l" defTabSz="977900"/>
              <a:r>
                <a:rPr lang="en-US" sz="2400" b="0" baseline="0" dirty="0" smtClean="0">
                  <a:solidFill>
                    <a:schemeClr val="bg1">
                      <a:lumMod val="75000"/>
                    </a:schemeClr>
                  </a:solidFill>
                  <a:latin typeface="Trebuchet MS" pitchFamily="34" charset="0"/>
                </a:rPr>
                <a:t>Zoom in and look at your images at 100% magnification. If they look good they will print well. </a:t>
              </a:r>
              <a:endParaRPr lang="en-US" sz="2800" b="0" dirty="0" smtClean="0">
                <a:latin typeface="Trebuchet MS" pitchFamily="34" charset="0"/>
              </a:endParaRPr>
            </a:p>
          </p:txBody>
        </p:sp>
        <p:cxnSp>
          <p:nvCxnSpPr>
            <p:cNvPr id="55" name="Straight Connector 54"/>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56" name="Picture 55"/>
            <p:cNvPicPr>
              <a:picLocks noChangeAspect="1"/>
            </p:cNvPicPr>
            <p:nvPr userDrawn="1"/>
          </p:nvPicPr>
          <p:blipFill>
            <a:blip r:embed="rId11"/>
            <a:stretch>
              <a:fillRect/>
            </a:stretch>
          </p:blipFill>
          <p:spPr>
            <a:xfrm>
              <a:off x="-10740740" y="10261718"/>
              <a:ext cx="1597666" cy="1201935"/>
            </a:xfrm>
            <a:prstGeom prst="rect">
              <a:avLst/>
            </a:prstGeom>
          </p:spPr>
        </p:pic>
        <p:pic>
          <p:nvPicPr>
            <p:cNvPr id="57" name="Picture 56"/>
            <p:cNvPicPr>
              <a:picLocks noChangeAspect="1"/>
            </p:cNvPicPr>
            <p:nvPr userDrawn="1"/>
          </p:nvPicPr>
          <p:blipFill>
            <a:blip r:embed="rId12"/>
            <a:stretch>
              <a:fillRect/>
            </a:stretch>
          </p:blipFill>
          <p:spPr>
            <a:xfrm>
              <a:off x="-10732765" y="15696927"/>
              <a:ext cx="9986808" cy="1053596"/>
            </a:xfrm>
            <a:prstGeom prst="rect">
              <a:avLst/>
            </a:prstGeom>
          </p:spPr>
        </p:pic>
        <p:grpSp>
          <p:nvGrpSpPr>
            <p:cNvPr id="58" name="Group 57"/>
            <p:cNvGrpSpPr/>
            <p:nvPr userDrawn="1"/>
          </p:nvGrpSpPr>
          <p:grpSpPr>
            <a:xfrm>
              <a:off x="-9744993" y="23540957"/>
              <a:ext cx="7531182" cy="2120439"/>
              <a:chOff x="-4470427" y="11016658"/>
              <a:chExt cx="3470785" cy="974220"/>
            </a:xfrm>
          </p:grpSpPr>
          <p:grpSp>
            <p:nvGrpSpPr>
              <p:cNvPr id="64" name="Group 63"/>
              <p:cNvGrpSpPr/>
              <p:nvPr userDrawn="1"/>
            </p:nvGrpSpPr>
            <p:grpSpPr>
              <a:xfrm>
                <a:off x="-2783495" y="11060886"/>
                <a:ext cx="624431" cy="893535"/>
                <a:chOff x="-3958697" y="11117435"/>
                <a:chExt cx="779338" cy="1280430"/>
              </a:xfrm>
            </p:grpSpPr>
            <p:pic>
              <p:nvPicPr>
                <p:cNvPr id="70" name="Picture 69"/>
                <p:cNvPicPr>
                  <a:picLocks noChangeAspect="1"/>
                </p:cNvPicPr>
                <p:nvPr userDrawn="1"/>
              </p:nvPicPr>
              <p:blipFill>
                <a:blip r:embed="rId13"/>
                <a:stretch>
                  <a:fillRect/>
                </a:stretch>
              </p:blipFill>
              <p:spPr>
                <a:xfrm>
                  <a:off x="-3948160" y="11117435"/>
                  <a:ext cx="768801" cy="1090857"/>
                </a:xfrm>
                <a:prstGeom prst="rect">
                  <a:avLst/>
                </a:prstGeom>
              </p:spPr>
            </p:pic>
            <p:sp>
              <p:nvSpPr>
                <p:cNvPr id="71" name="TextBox 70"/>
                <p:cNvSpPr txBox="1"/>
                <p:nvPr userDrawn="1"/>
              </p:nvSpPr>
              <p:spPr>
                <a:xfrm>
                  <a:off x="-3958697" y="12114178"/>
                  <a:ext cx="779337" cy="283687"/>
                </a:xfrm>
                <a:prstGeom prst="rect">
                  <a:avLst/>
                </a:prstGeom>
                <a:solidFill>
                  <a:schemeClr val="accent1"/>
                </a:solidFill>
                <a:ln>
                  <a:noFill/>
                </a:ln>
              </p:spPr>
              <p:txBody>
                <a:bodyPr wrap="square" lIns="91440" tIns="91440" rIns="91440" bIns="91440" rtlCol="0">
                  <a:spAutoFit/>
                </a:bodyPr>
                <a:lstStyle/>
                <a:p>
                  <a:pPr algn="ctr"/>
                  <a:r>
                    <a:rPr lang="en-US" sz="1600" b="1" dirty="0" smtClean="0">
                      <a:solidFill>
                        <a:schemeClr val="tx1"/>
                      </a:solidFill>
                    </a:rPr>
                    <a:t>ORIGINAL</a:t>
                  </a:r>
                  <a:endParaRPr lang="en-US" sz="1600" b="1" dirty="0">
                    <a:solidFill>
                      <a:schemeClr val="tx1"/>
                    </a:solidFill>
                  </a:endParaRPr>
                </a:p>
              </p:txBody>
            </p:sp>
          </p:grpSp>
          <p:grpSp>
            <p:nvGrpSpPr>
              <p:cNvPr id="65" name="Group 64"/>
              <p:cNvGrpSpPr/>
              <p:nvPr userDrawn="1"/>
            </p:nvGrpSpPr>
            <p:grpSpPr>
              <a:xfrm>
                <a:off x="-2033159" y="11060889"/>
                <a:ext cx="1033517" cy="893529"/>
                <a:chOff x="-2921738" y="11200127"/>
                <a:chExt cx="1420279" cy="1227904"/>
              </a:xfrm>
            </p:grpSpPr>
            <p:pic>
              <p:nvPicPr>
                <p:cNvPr id="68" name="Picture 67"/>
                <p:cNvPicPr>
                  <a:picLocks noChangeAspect="1"/>
                </p:cNvPicPr>
                <p:nvPr userDrawn="1"/>
              </p:nvPicPr>
              <p:blipFill>
                <a:blip r:embed="rId13"/>
                <a:stretch>
                  <a:fillRect/>
                </a:stretch>
              </p:blipFill>
              <p:spPr>
                <a:xfrm>
                  <a:off x="-2921738" y="11200127"/>
                  <a:ext cx="1420279" cy="1029694"/>
                </a:xfrm>
                <a:prstGeom prst="rect">
                  <a:avLst/>
                </a:prstGeom>
              </p:spPr>
            </p:pic>
            <p:sp>
              <p:nvSpPr>
                <p:cNvPr id="69" name="TextBox 68"/>
                <p:cNvSpPr txBox="1"/>
                <p:nvPr userDrawn="1"/>
              </p:nvSpPr>
              <p:spPr>
                <a:xfrm>
                  <a:off x="-2918991" y="12175418"/>
                  <a:ext cx="1417532" cy="252613"/>
                </a:xfrm>
                <a:prstGeom prst="rect">
                  <a:avLst/>
                </a:prstGeom>
                <a:solidFill>
                  <a:srgbClr val="FF0000"/>
                </a:solidFill>
              </p:spPr>
              <p:txBody>
                <a:bodyPr wrap="square" lIns="457200" tIns="91440" rIns="457200" bIns="91440" rtlCol="0">
                  <a:spAutoFit/>
                </a:bodyPr>
                <a:lstStyle/>
                <a:p>
                  <a:pPr algn="ctr"/>
                  <a:r>
                    <a:rPr lang="en-US" sz="1400" b="1" dirty="0" smtClean="0">
                      <a:solidFill>
                        <a:schemeClr val="bg1"/>
                      </a:solidFill>
                    </a:rPr>
                    <a:t>DISTORTED</a:t>
                  </a:r>
                  <a:endParaRPr lang="en-US" sz="700" b="1" dirty="0">
                    <a:solidFill>
                      <a:schemeClr val="bg1"/>
                    </a:solidFill>
                  </a:endParaRPr>
                </a:p>
              </p:txBody>
            </p:sp>
          </p:grpSp>
          <p:pic>
            <p:nvPicPr>
              <p:cNvPr id="66" name="Picture 65"/>
              <p:cNvPicPr>
                <a:picLocks noChangeAspect="1"/>
              </p:cNvPicPr>
              <p:nvPr userDrawn="1"/>
            </p:nvPicPr>
            <p:blipFill>
              <a:blip r:embed="rId14"/>
              <a:stretch>
                <a:fillRect/>
              </a:stretch>
            </p:blipFill>
            <p:spPr>
              <a:xfrm>
                <a:off x="-4470427" y="11016658"/>
                <a:ext cx="1098742" cy="847761"/>
              </a:xfrm>
              <a:prstGeom prst="rect">
                <a:avLst/>
              </a:prstGeom>
            </p:spPr>
          </p:pic>
          <p:sp>
            <p:nvSpPr>
              <p:cNvPr id="67" name="TextBox 66"/>
              <p:cNvSpPr txBox="1"/>
              <p:nvPr userDrawn="1"/>
            </p:nvSpPr>
            <p:spPr>
              <a:xfrm>
                <a:off x="-4440600" y="11665645"/>
                <a:ext cx="1035685" cy="325233"/>
              </a:xfrm>
              <a:prstGeom prst="rect">
                <a:avLst/>
              </a:prstGeom>
              <a:noFill/>
            </p:spPr>
            <p:txBody>
              <a:bodyPr wrap="square" lIns="457200" tIns="457200" rIns="457200" bIns="0" rtlCol="0">
                <a:spAutoFit/>
              </a:bodyPr>
              <a:lstStyle/>
              <a:p>
                <a:pPr algn="ctr"/>
                <a:r>
                  <a:rPr lang="en-US" sz="1600" dirty="0" smtClean="0">
                    <a:solidFill>
                      <a:schemeClr val="bg1"/>
                    </a:solidFill>
                  </a:rPr>
                  <a:t>Corner</a:t>
                </a:r>
                <a:r>
                  <a:rPr lang="en-US" sz="1600" baseline="0" dirty="0" smtClean="0">
                    <a:solidFill>
                      <a:schemeClr val="bg1"/>
                    </a:solidFill>
                  </a:rPr>
                  <a:t> handles</a:t>
                </a:r>
                <a:endParaRPr lang="en-US" sz="1600" dirty="0">
                  <a:solidFill>
                    <a:schemeClr val="bg1"/>
                  </a:solidFill>
                </a:endParaRPr>
              </a:p>
            </p:txBody>
          </p:sp>
        </p:grpSp>
        <p:grpSp>
          <p:nvGrpSpPr>
            <p:cNvPr id="59" name="Group 58"/>
            <p:cNvGrpSpPr/>
            <p:nvPr userDrawn="1"/>
          </p:nvGrpSpPr>
          <p:grpSpPr>
            <a:xfrm>
              <a:off x="-10398793" y="27751410"/>
              <a:ext cx="9323012" cy="2453251"/>
              <a:chOff x="-4754996" y="12734136"/>
              <a:chExt cx="4296559" cy="1127128"/>
            </a:xfrm>
          </p:grpSpPr>
          <p:graphicFrame>
            <p:nvGraphicFramePr>
              <p:cNvPr id="60" name="Object 59"/>
              <p:cNvGraphicFramePr>
                <a:graphicFrameLocks noChangeAspect="1"/>
              </p:cNvGraphicFramePr>
              <p:nvPr userDrawn="1">
                <p:extLst>
                  <p:ext uri="{D42A27DB-BD31-4B8C-83A1-F6EECF244321}">
                    <p14:modId xmlns:p14="http://schemas.microsoft.com/office/powerpoint/2010/main" val="1199812768"/>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spid="_x0000_s3308" name="Image" r:id="rId15" imgW="1828440" imgH="1117440" progId="Photoshop.Image.13">
                      <p:embed/>
                    </p:oleObj>
                  </mc:Choice>
                  <mc:Fallback>
                    <p:oleObj name="Image" r:id="rId15" imgW="1828440" imgH="1117440" progId="Photoshop.Image.13">
                      <p:embed/>
                      <p:pic>
                        <p:nvPicPr>
                          <p:cNvPr id="0" name=""/>
                          <p:cNvPicPr/>
                          <p:nvPr/>
                        </p:nvPicPr>
                        <p:blipFill>
                          <a:blip r:embed="rId16"/>
                          <a:stretch>
                            <a:fillRect/>
                          </a:stretch>
                        </p:blipFill>
                        <p:spPr>
                          <a:xfrm>
                            <a:off x="-4533347" y="12734142"/>
                            <a:ext cx="1828800" cy="1117600"/>
                          </a:xfrm>
                          <a:prstGeom prst="rect">
                            <a:avLst/>
                          </a:prstGeom>
                        </p:spPr>
                      </p:pic>
                    </p:oleObj>
                  </mc:Fallback>
                </mc:AlternateContent>
              </a:graphicData>
            </a:graphic>
          </p:graphicFrame>
          <p:graphicFrame>
            <p:nvGraphicFramePr>
              <p:cNvPr id="61" name="Object 60"/>
              <p:cNvGraphicFramePr>
                <a:graphicFrameLocks noChangeAspect="1"/>
              </p:cNvGraphicFramePr>
              <p:nvPr userDrawn="1">
                <p:extLst>
                  <p:ext uri="{D42A27DB-BD31-4B8C-83A1-F6EECF244321}">
                    <p14:modId xmlns:p14="http://schemas.microsoft.com/office/powerpoint/2010/main" val="4096349677"/>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spid="_x0000_s3309" name="Image" r:id="rId17" imgW="1828440" imgH="1117440" progId="Photoshop.Image.13">
                      <p:embed/>
                    </p:oleObj>
                  </mc:Choice>
                  <mc:Fallback>
                    <p:oleObj name="Image" r:id="rId17" imgW="1828440" imgH="1117440" progId="Photoshop.Image.13">
                      <p:embed/>
                      <p:pic>
                        <p:nvPicPr>
                          <p:cNvPr id="0" name=""/>
                          <p:cNvPicPr/>
                          <p:nvPr/>
                        </p:nvPicPr>
                        <p:blipFill>
                          <a:blip r:embed="rId18"/>
                          <a:stretch>
                            <a:fillRect/>
                          </a:stretch>
                        </p:blipFill>
                        <p:spPr>
                          <a:xfrm>
                            <a:off x="-2456641" y="12737835"/>
                            <a:ext cx="1828800" cy="1117600"/>
                          </a:xfrm>
                          <a:prstGeom prst="rect">
                            <a:avLst/>
                          </a:prstGeom>
                        </p:spPr>
                      </p:pic>
                    </p:oleObj>
                  </mc:Fallback>
                </mc:AlternateContent>
              </a:graphicData>
            </a:graphic>
          </p:graphicFrame>
          <p:sp>
            <p:nvSpPr>
              <p:cNvPr id="62" name="TextBox 61"/>
              <p:cNvSpPr txBox="1"/>
              <p:nvPr userDrawn="1"/>
            </p:nvSpPr>
            <p:spPr>
              <a:xfrm rot="16200000">
                <a:off x="-5235785" y="13214925"/>
                <a:ext cx="1117601" cy="156024"/>
              </a:xfrm>
              <a:prstGeom prst="rect">
                <a:avLst/>
              </a:prstGeom>
              <a:noFill/>
            </p:spPr>
            <p:txBody>
              <a:bodyPr wrap="square" lIns="91440" tIns="91440" rIns="91440" bIns="0" rtlCol="0">
                <a:spAutoFit/>
              </a:bodyPr>
              <a:lstStyle/>
              <a:p>
                <a:pPr algn="ctr"/>
                <a:r>
                  <a:rPr lang="en-US" sz="1600" dirty="0" smtClean="0">
                    <a:solidFill>
                      <a:srgbClr val="92D050"/>
                    </a:solidFill>
                  </a:rPr>
                  <a:t>Good</a:t>
                </a:r>
                <a:r>
                  <a:rPr lang="en-US" sz="1600" baseline="0" dirty="0" smtClean="0">
                    <a:solidFill>
                      <a:srgbClr val="92D050"/>
                    </a:solidFill>
                  </a:rPr>
                  <a:t> </a:t>
                </a:r>
                <a:r>
                  <a:rPr lang="en-US" sz="1600" baseline="0" dirty="0" smtClean="0">
                    <a:solidFill>
                      <a:schemeClr val="bg1"/>
                    </a:solidFill>
                  </a:rPr>
                  <a:t>printing quality</a:t>
                </a:r>
                <a:endParaRPr lang="en-US" sz="1600" dirty="0">
                  <a:solidFill>
                    <a:schemeClr val="bg1"/>
                  </a:solidFill>
                </a:endParaRPr>
              </a:p>
            </p:txBody>
          </p:sp>
          <p:sp>
            <p:nvSpPr>
              <p:cNvPr id="63" name="TextBox 62"/>
              <p:cNvSpPr txBox="1"/>
              <p:nvPr userDrawn="1"/>
            </p:nvSpPr>
            <p:spPr>
              <a:xfrm rot="16200000">
                <a:off x="-1095250" y="13224452"/>
                <a:ext cx="1117601" cy="156024"/>
              </a:xfrm>
              <a:prstGeom prst="rect">
                <a:avLst/>
              </a:prstGeom>
              <a:noFill/>
            </p:spPr>
            <p:txBody>
              <a:bodyPr wrap="square" lIns="91440" tIns="91440" rIns="91440" bIns="0" rtlCol="0">
                <a:spAutoFit/>
              </a:bodyPr>
              <a:lstStyle/>
              <a:p>
                <a:pPr algn="ctr"/>
                <a:r>
                  <a:rPr lang="en-US" sz="1600" dirty="0" smtClean="0">
                    <a:solidFill>
                      <a:srgbClr val="FF0000"/>
                    </a:solidFill>
                  </a:rPr>
                  <a:t>Bad </a:t>
                </a:r>
                <a:r>
                  <a:rPr lang="en-US" sz="1600" dirty="0" smtClean="0">
                    <a:solidFill>
                      <a:schemeClr val="bg1"/>
                    </a:solidFill>
                  </a:rPr>
                  <a:t>printing quality</a:t>
                </a:r>
                <a:endParaRPr lang="en-US" sz="1600" dirty="0">
                  <a:solidFill>
                    <a:schemeClr val="bg1"/>
                  </a:solidFill>
                </a:endParaRPr>
              </a:p>
            </p:txBody>
          </p:sp>
        </p:grpSp>
      </p:grpSp>
      <p:sp>
        <p:nvSpPr>
          <p:cNvPr id="37" name="Rounded Rectangle 36"/>
          <p:cNvSpPr/>
          <p:nvPr userDrawn="1"/>
        </p:nvSpPr>
        <p:spPr>
          <a:xfrm>
            <a:off x="922338" y="4691266"/>
            <a:ext cx="10058400" cy="26518273"/>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ounded Rectangle 37"/>
          <p:cNvSpPr/>
          <p:nvPr userDrawn="1"/>
        </p:nvSpPr>
        <p:spPr>
          <a:xfrm>
            <a:off x="32883582" y="4691266"/>
            <a:ext cx="10058400" cy="26518273"/>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ounded Rectangle 38"/>
          <p:cNvSpPr/>
          <p:nvPr userDrawn="1"/>
        </p:nvSpPr>
        <p:spPr>
          <a:xfrm>
            <a:off x="11442847" y="4691266"/>
            <a:ext cx="20978625" cy="26518273"/>
          </a:xfrm>
          <a:prstGeom prst="roundRect">
            <a:avLst>
              <a:gd name="adj" fmla="val 957"/>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4" name="Group 73"/>
          <p:cNvGrpSpPr/>
          <p:nvPr userDrawn="1"/>
        </p:nvGrpSpPr>
        <p:grpSpPr>
          <a:xfrm rot="10800000">
            <a:off x="-36600" y="31404884"/>
            <a:ext cx="43927800" cy="1502229"/>
            <a:chOff x="-14192" y="1382"/>
            <a:chExt cx="27451941" cy="4572641"/>
          </a:xfrm>
        </p:grpSpPr>
        <p:sp>
          <p:nvSpPr>
            <p:cNvPr id="75" name="Rectangle 16"/>
            <p:cNvSpPr/>
            <p:nvPr userDrawn="1"/>
          </p:nvSpPr>
          <p:spPr>
            <a:xfrm>
              <a:off x="4001" y="707796"/>
              <a:ext cx="27429212" cy="3866227"/>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32864 w 43891200"/>
                <a:gd name="connsiteY3" fmla="*/ 3330294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272584"/>
                <a:gd name="connsiteX1" fmla="*/ 43891200 w 43891200"/>
                <a:gd name="connsiteY1" fmla="*/ 0 h 7272584"/>
                <a:gd name="connsiteX2" fmla="*/ 43891200 w 43891200"/>
                <a:gd name="connsiteY2" fmla="*/ 7027483 h 7272584"/>
                <a:gd name="connsiteX3" fmla="*/ 37534349 w 43891200"/>
                <a:gd name="connsiteY3" fmla="*/ 5432466 h 7272584"/>
                <a:gd name="connsiteX4" fmla="*/ 21589306 w 43891200"/>
                <a:gd name="connsiteY4" fmla="*/ 3104512 h 7272584"/>
                <a:gd name="connsiteX5" fmla="*/ 84664 w 43891200"/>
                <a:gd name="connsiteY5" fmla="*/ 5531673 h 7272584"/>
                <a:gd name="connsiteX6" fmla="*/ 0 w 43891200"/>
                <a:gd name="connsiteY6" fmla="*/ 0 h 7272584"/>
                <a:gd name="connsiteX0" fmla="*/ 0 w 43891200"/>
                <a:gd name="connsiteY0" fmla="*/ 0 h 7027483"/>
                <a:gd name="connsiteX1" fmla="*/ 43891200 w 43891200"/>
                <a:gd name="connsiteY1" fmla="*/ 0 h 7027483"/>
                <a:gd name="connsiteX2" fmla="*/ 43891200 w 43891200"/>
                <a:gd name="connsiteY2" fmla="*/ 7027483 h 7027483"/>
                <a:gd name="connsiteX3" fmla="*/ 37534349 w 43891200"/>
                <a:gd name="connsiteY3" fmla="*/ 5432466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423313 w 43891200"/>
                <a:gd name="connsiteY4" fmla="*/ 3012175 h 7027483"/>
                <a:gd name="connsiteX5" fmla="*/ 84664 w 43891200"/>
                <a:gd name="connsiteY5" fmla="*/ 5531673 h 7027483"/>
                <a:gd name="connsiteX6" fmla="*/ 0 w 43891200"/>
                <a:gd name="connsiteY6" fmla="*/ 0 h 7027483"/>
                <a:gd name="connsiteX0" fmla="*/ 0 w 43891200"/>
                <a:gd name="connsiteY0" fmla="*/ 0 h 6029592"/>
                <a:gd name="connsiteX1" fmla="*/ 43891200 w 43891200"/>
                <a:gd name="connsiteY1" fmla="*/ 0 h 6029592"/>
                <a:gd name="connsiteX2" fmla="*/ 43852760 w 43891200"/>
                <a:gd name="connsiteY2" fmla="*/ 6029592 h 6029592"/>
                <a:gd name="connsiteX3" fmla="*/ 37534347 w 43891200"/>
                <a:gd name="connsiteY3" fmla="*/ 517930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36342689 w 43891200"/>
                <a:gd name="connsiteY3" fmla="*/ 446652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79664"/>
                <a:gd name="connsiteX1" fmla="*/ 43891200 w 43891200"/>
                <a:gd name="connsiteY1" fmla="*/ 0 h 6079664"/>
                <a:gd name="connsiteX2" fmla="*/ 43852760 w 43891200"/>
                <a:gd name="connsiteY2" fmla="*/ 6029592 h 6079664"/>
                <a:gd name="connsiteX3" fmla="*/ 21423313 w 43891200"/>
                <a:gd name="connsiteY3" fmla="*/ 3012175 h 6079664"/>
                <a:gd name="connsiteX4" fmla="*/ 84664 w 43891200"/>
                <a:gd name="connsiteY4" fmla="*/ 5531673 h 6079664"/>
                <a:gd name="connsiteX5" fmla="*/ 0 w 43891200"/>
                <a:gd name="connsiteY5" fmla="*/ 0 h 6079664"/>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5887037"/>
                <a:gd name="connsiteX1" fmla="*/ 43891200 w 43891200"/>
                <a:gd name="connsiteY1" fmla="*/ 0 h 5887037"/>
                <a:gd name="connsiteX2" fmla="*/ 43814321 w 43891200"/>
                <a:gd name="connsiteY2" fmla="*/ 5887037 h 5887037"/>
                <a:gd name="connsiteX3" fmla="*/ 21423313 w 43891200"/>
                <a:gd name="connsiteY3" fmla="*/ 3012175 h 5887037"/>
                <a:gd name="connsiteX4" fmla="*/ 84664 w 43891200"/>
                <a:gd name="connsiteY4" fmla="*/ 5531673 h 5887037"/>
                <a:gd name="connsiteX5" fmla="*/ 0 w 43891200"/>
                <a:gd name="connsiteY5" fmla="*/ 0 h 5887037"/>
                <a:gd name="connsiteX0" fmla="*/ 0 w 43891200"/>
                <a:gd name="connsiteY0" fmla="*/ 0 h 5745966"/>
                <a:gd name="connsiteX1" fmla="*/ 43891200 w 43891200"/>
                <a:gd name="connsiteY1" fmla="*/ 0 h 5745966"/>
                <a:gd name="connsiteX2" fmla="*/ 43814319 w 43891200"/>
                <a:gd name="connsiteY2" fmla="*/ 5745966 h 5745966"/>
                <a:gd name="connsiteX3" fmla="*/ 21423313 w 43891200"/>
                <a:gd name="connsiteY3" fmla="*/ 3012175 h 5745966"/>
                <a:gd name="connsiteX4" fmla="*/ 84664 w 43891200"/>
                <a:gd name="connsiteY4" fmla="*/ 5531673 h 5745966"/>
                <a:gd name="connsiteX5" fmla="*/ 0 w 43891200"/>
                <a:gd name="connsiteY5" fmla="*/ 0 h 5745966"/>
                <a:gd name="connsiteX0" fmla="*/ 0 w 43891200"/>
                <a:gd name="connsiteY0" fmla="*/ 0 h 5774180"/>
                <a:gd name="connsiteX1" fmla="*/ 43891200 w 43891200"/>
                <a:gd name="connsiteY1" fmla="*/ 0 h 5774180"/>
                <a:gd name="connsiteX2" fmla="*/ 43814319 w 43891200"/>
                <a:gd name="connsiteY2" fmla="*/ 5774180 h 5774180"/>
                <a:gd name="connsiteX3" fmla="*/ 21423313 w 43891200"/>
                <a:gd name="connsiteY3" fmla="*/ 3012175 h 5774180"/>
                <a:gd name="connsiteX4" fmla="*/ 84664 w 43891200"/>
                <a:gd name="connsiteY4" fmla="*/ 5531673 h 5774180"/>
                <a:gd name="connsiteX5" fmla="*/ 0 w 43891200"/>
                <a:gd name="connsiteY5" fmla="*/ 0 h 5774180"/>
                <a:gd name="connsiteX0" fmla="*/ 6633 w 43897833"/>
                <a:gd name="connsiteY0" fmla="*/ 0 h 5774180"/>
                <a:gd name="connsiteX1" fmla="*/ 43897833 w 43897833"/>
                <a:gd name="connsiteY1" fmla="*/ 0 h 5774180"/>
                <a:gd name="connsiteX2" fmla="*/ 43820952 w 43897833"/>
                <a:gd name="connsiteY2" fmla="*/ 5774180 h 5774180"/>
                <a:gd name="connsiteX3" fmla="*/ 21429946 w 43897833"/>
                <a:gd name="connsiteY3" fmla="*/ 3012175 h 5774180"/>
                <a:gd name="connsiteX4" fmla="*/ 0 w 43897833"/>
                <a:gd name="connsiteY4" fmla="*/ 5757386 h 5774180"/>
                <a:gd name="connsiteX5" fmla="*/ 6633 w 43897833"/>
                <a:gd name="connsiteY5" fmla="*/ 0 h 5774180"/>
                <a:gd name="connsiteX0" fmla="*/ 6633 w 43897833"/>
                <a:gd name="connsiteY0" fmla="*/ 0 h 5785600"/>
                <a:gd name="connsiteX1" fmla="*/ 43897833 w 43897833"/>
                <a:gd name="connsiteY1" fmla="*/ 0 h 5785600"/>
                <a:gd name="connsiteX2" fmla="*/ 43820952 w 43897833"/>
                <a:gd name="connsiteY2" fmla="*/ 5774180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97833"/>
                <a:gd name="connsiteY0" fmla="*/ 0 h 5785600"/>
                <a:gd name="connsiteX1" fmla="*/ 43897833 w 43897833"/>
                <a:gd name="connsiteY1" fmla="*/ 0 h 5785600"/>
                <a:gd name="connsiteX2" fmla="*/ 43829914 w 43897833"/>
                <a:gd name="connsiteY2" fmla="*/ 5757562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84390"/>
                <a:gd name="connsiteY0" fmla="*/ 4153 h 5789753"/>
                <a:gd name="connsiteX1" fmla="*/ 43884390 w 43884390"/>
                <a:gd name="connsiteY1" fmla="*/ 0 h 5789753"/>
                <a:gd name="connsiteX2" fmla="*/ 43829914 w 43884390"/>
                <a:gd name="connsiteY2" fmla="*/ 5761715 h 5789753"/>
                <a:gd name="connsiteX3" fmla="*/ 21429946 w 43884390"/>
                <a:gd name="connsiteY3" fmla="*/ 3016328 h 5789753"/>
                <a:gd name="connsiteX4" fmla="*/ 0 w 43884390"/>
                <a:gd name="connsiteY4" fmla="*/ 5789753 h 5789753"/>
                <a:gd name="connsiteX5" fmla="*/ 6633 w 43884390"/>
                <a:gd name="connsiteY5" fmla="*/ 4153 h 5789753"/>
                <a:gd name="connsiteX0" fmla="*/ 6633 w 43884392"/>
                <a:gd name="connsiteY0" fmla="*/ 0 h 5785600"/>
                <a:gd name="connsiteX1" fmla="*/ 43884392 w 43884392"/>
                <a:gd name="connsiteY1" fmla="*/ 1 h 5785600"/>
                <a:gd name="connsiteX2" fmla="*/ 43829914 w 43884392"/>
                <a:gd name="connsiteY2" fmla="*/ 5757562 h 5785600"/>
                <a:gd name="connsiteX3" fmla="*/ 21429946 w 43884392"/>
                <a:gd name="connsiteY3" fmla="*/ 3012175 h 5785600"/>
                <a:gd name="connsiteX4" fmla="*/ 0 w 43884392"/>
                <a:gd name="connsiteY4" fmla="*/ 5785600 h 5785600"/>
                <a:gd name="connsiteX5" fmla="*/ 6633 w 43884392"/>
                <a:gd name="connsiteY5" fmla="*/ 0 h 5785600"/>
                <a:gd name="connsiteX0" fmla="*/ 6633 w 43876785"/>
                <a:gd name="connsiteY0" fmla="*/ 7053 h 5792653"/>
                <a:gd name="connsiteX1" fmla="*/ 43876785 w 43876785"/>
                <a:gd name="connsiteY1" fmla="*/ 0 h 5792653"/>
                <a:gd name="connsiteX2" fmla="*/ 43829914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64377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44088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801199"/>
                <a:gd name="connsiteX1" fmla="*/ 43876785 w 43876785"/>
                <a:gd name="connsiteY1" fmla="*/ 0 h 5801199"/>
                <a:gd name="connsiteX2" fmla="*/ 43831664 w 43876785"/>
                <a:gd name="connsiteY2" fmla="*/ 5801199 h 5801199"/>
                <a:gd name="connsiteX3" fmla="*/ 21923799 w 43876785"/>
                <a:gd name="connsiteY3" fmla="*/ 3009824 h 5801199"/>
                <a:gd name="connsiteX4" fmla="*/ 0 w 43876785"/>
                <a:gd name="connsiteY4" fmla="*/ 5792653 h 5801199"/>
                <a:gd name="connsiteX5" fmla="*/ 6633 w 43876785"/>
                <a:gd name="connsiteY5" fmla="*/ 7053 h 5801199"/>
                <a:gd name="connsiteX0" fmla="*/ 6633 w 43876785"/>
                <a:gd name="connsiteY0" fmla="*/ 7053 h 5811651"/>
                <a:gd name="connsiteX1" fmla="*/ 43876785 w 43876785"/>
                <a:gd name="connsiteY1" fmla="*/ 0 h 5811651"/>
                <a:gd name="connsiteX2" fmla="*/ 43826110 w 43876785"/>
                <a:gd name="connsiteY2" fmla="*/ 5811651 h 5811651"/>
                <a:gd name="connsiteX3" fmla="*/ 21923799 w 43876785"/>
                <a:gd name="connsiteY3" fmla="*/ 3009824 h 5811651"/>
                <a:gd name="connsiteX4" fmla="*/ 0 w 43876785"/>
                <a:gd name="connsiteY4" fmla="*/ 5792653 h 5811651"/>
                <a:gd name="connsiteX5" fmla="*/ 6633 w 43876785"/>
                <a:gd name="connsiteY5" fmla="*/ 7053 h 5811651"/>
                <a:gd name="connsiteX0" fmla="*/ -1 w 43870151"/>
                <a:gd name="connsiteY0" fmla="*/ 7053 h 5818785"/>
                <a:gd name="connsiteX1" fmla="*/ 43870151 w 43870151"/>
                <a:gd name="connsiteY1" fmla="*/ 0 h 5818785"/>
                <a:gd name="connsiteX2" fmla="*/ 43819476 w 43870151"/>
                <a:gd name="connsiteY2" fmla="*/ 5811651 h 5818785"/>
                <a:gd name="connsiteX3" fmla="*/ 21917165 w 43870151"/>
                <a:gd name="connsiteY3" fmla="*/ 3009824 h 5818785"/>
                <a:gd name="connsiteX4" fmla="*/ 4477 w 43870151"/>
                <a:gd name="connsiteY4" fmla="*/ 5818785 h 5818785"/>
                <a:gd name="connsiteX5" fmla="*/ -1 w 43870151"/>
                <a:gd name="connsiteY5" fmla="*/ 7053 h 5818785"/>
                <a:gd name="connsiteX0" fmla="*/ 239 w 43870391"/>
                <a:gd name="connsiteY0" fmla="*/ 7053 h 5814778"/>
                <a:gd name="connsiteX1" fmla="*/ 43870391 w 43870391"/>
                <a:gd name="connsiteY1" fmla="*/ 0 h 5814778"/>
                <a:gd name="connsiteX2" fmla="*/ 43819716 w 43870391"/>
                <a:gd name="connsiteY2" fmla="*/ 5811651 h 5814778"/>
                <a:gd name="connsiteX3" fmla="*/ 21917405 w 43870391"/>
                <a:gd name="connsiteY3" fmla="*/ 3009824 h 5814778"/>
                <a:gd name="connsiteX4" fmla="*/ 457 w 43870391"/>
                <a:gd name="connsiteY4" fmla="*/ 5814778 h 5814778"/>
                <a:gd name="connsiteX5" fmla="*/ 239 w 43870391"/>
                <a:gd name="connsiteY5" fmla="*/ 7053 h 5814778"/>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806763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42825"/>
                <a:gd name="connsiteY0" fmla="*/ 7053 h 5811651"/>
                <a:gd name="connsiteX1" fmla="*/ 43842825 w 43842825"/>
                <a:gd name="connsiteY1" fmla="*/ 0 h 5811651"/>
                <a:gd name="connsiteX2" fmla="*/ 43819716 w 43842825"/>
                <a:gd name="connsiteY2" fmla="*/ 5811651 h 5811651"/>
                <a:gd name="connsiteX3" fmla="*/ 21917405 w 43842825"/>
                <a:gd name="connsiteY3" fmla="*/ 3009824 h 5811651"/>
                <a:gd name="connsiteX4" fmla="*/ 457 w 43842825"/>
                <a:gd name="connsiteY4" fmla="*/ 5798748 h 5811651"/>
                <a:gd name="connsiteX5" fmla="*/ 239 w 43842825"/>
                <a:gd name="connsiteY5" fmla="*/ 7053 h 5811651"/>
                <a:gd name="connsiteX0" fmla="*/ 239 w 43824446"/>
                <a:gd name="connsiteY0" fmla="*/ 7053 h 5811651"/>
                <a:gd name="connsiteX1" fmla="*/ 43824446 w 43824446"/>
                <a:gd name="connsiteY1" fmla="*/ 0 h 5811651"/>
                <a:gd name="connsiteX2" fmla="*/ 43819716 w 43824446"/>
                <a:gd name="connsiteY2" fmla="*/ 5811651 h 5811651"/>
                <a:gd name="connsiteX3" fmla="*/ 21917405 w 43824446"/>
                <a:gd name="connsiteY3" fmla="*/ 3009824 h 5811651"/>
                <a:gd name="connsiteX4" fmla="*/ 457 w 43824446"/>
                <a:gd name="connsiteY4" fmla="*/ 5798748 h 5811651"/>
                <a:gd name="connsiteX5" fmla="*/ 239 w 43824446"/>
                <a:gd name="connsiteY5" fmla="*/ 7053 h 5811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824446" h="5811651">
                  <a:moveTo>
                    <a:pt x="239" y="7053"/>
                  </a:moveTo>
                  <a:lnTo>
                    <a:pt x="43824446" y="0"/>
                  </a:lnTo>
                  <a:cubicBezTo>
                    <a:pt x="43822869" y="1937217"/>
                    <a:pt x="43821293" y="3874434"/>
                    <a:pt x="43819716" y="5811651"/>
                  </a:cubicBezTo>
                  <a:cubicBezTo>
                    <a:pt x="38268362" y="4032785"/>
                    <a:pt x="30438085" y="2966157"/>
                    <a:pt x="21917405" y="3009824"/>
                  </a:cubicBezTo>
                  <a:cubicBezTo>
                    <a:pt x="14614291" y="3047251"/>
                    <a:pt x="6453731" y="3277510"/>
                    <a:pt x="457" y="5798748"/>
                  </a:cubicBezTo>
                  <a:cubicBezTo>
                    <a:pt x="-1036" y="3861504"/>
                    <a:pt x="1732" y="1944297"/>
                    <a:pt x="239" y="7053"/>
                  </a:cubicBezTo>
                  <a:close/>
                </a:path>
              </a:pathLst>
            </a:custGeom>
            <a:gradFill flip="none" rotWithShape="1">
              <a:gsLst>
                <a:gs pos="0">
                  <a:schemeClr val="accent6"/>
                </a:gs>
                <a:gs pos="100000">
                  <a:schemeClr val="accent4"/>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0" name="Rectangle 16"/>
            <p:cNvSpPr/>
            <p:nvPr userDrawn="1"/>
          </p:nvSpPr>
          <p:spPr>
            <a:xfrm>
              <a:off x="-4323" y="5744"/>
              <a:ext cx="27440229" cy="4555641"/>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968081"/>
                <a:gd name="connsiteY0" fmla="*/ 0 h 6688809"/>
                <a:gd name="connsiteX1" fmla="*/ 43891200 w 43968081"/>
                <a:gd name="connsiteY1" fmla="*/ 0 h 6688809"/>
                <a:gd name="connsiteX2" fmla="*/ 43968081 w 43968081"/>
                <a:gd name="connsiteY2" fmla="*/ 6358199 h 6688809"/>
                <a:gd name="connsiteX3" fmla="*/ 21448200 w 43968081"/>
                <a:gd name="connsiteY3" fmla="*/ 3838305 h 6688809"/>
                <a:gd name="connsiteX4" fmla="*/ 28221 w 43968081"/>
                <a:gd name="connsiteY4" fmla="*/ 6688809 h 6688809"/>
                <a:gd name="connsiteX5" fmla="*/ 0 w 43968081"/>
                <a:gd name="connsiteY5" fmla="*/ 0 h 6688809"/>
                <a:gd name="connsiteX0" fmla="*/ 0 w 43891200"/>
                <a:gd name="connsiteY0" fmla="*/ 0 h 6688809"/>
                <a:gd name="connsiteX1" fmla="*/ 43891200 w 43891200"/>
                <a:gd name="connsiteY1" fmla="*/ 0 h 6688809"/>
                <a:gd name="connsiteX2" fmla="*/ 43793664 w 43891200"/>
                <a:gd name="connsiteY2" fmla="*/ 6218350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91200"/>
                <a:gd name="connsiteY0" fmla="*/ 0 h 6688809"/>
                <a:gd name="connsiteX1" fmla="*/ 43891200 w 43891200"/>
                <a:gd name="connsiteY1" fmla="*/ 0 h 6688809"/>
                <a:gd name="connsiteX2" fmla="*/ 43823938 w 43891200"/>
                <a:gd name="connsiteY2" fmla="*/ 6183672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23938"/>
                <a:gd name="connsiteY0" fmla="*/ 0 h 6688809"/>
                <a:gd name="connsiteX1" fmla="*/ 43800376 w 43823938"/>
                <a:gd name="connsiteY1" fmla="*/ 0 h 6688809"/>
                <a:gd name="connsiteX2" fmla="*/ 43823938 w 43823938"/>
                <a:gd name="connsiteY2" fmla="*/ 6183672 h 6688809"/>
                <a:gd name="connsiteX3" fmla="*/ 21448200 w 43823938"/>
                <a:gd name="connsiteY3" fmla="*/ 3838305 h 6688809"/>
                <a:gd name="connsiteX4" fmla="*/ 28221 w 43823938"/>
                <a:gd name="connsiteY4" fmla="*/ 6688809 h 6688809"/>
                <a:gd name="connsiteX5" fmla="*/ 0 w 43823938"/>
                <a:gd name="connsiteY5" fmla="*/ 0 h 6688809"/>
                <a:gd name="connsiteX0" fmla="*/ 0 w 43883631"/>
                <a:gd name="connsiteY0" fmla="*/ 0 h 6688809"/>
                <a:gd name="connsiteX1" fmla="*/ 43883631 w 43883631"/>
                <a:gd name="connsiteY1" fmla="*/ 41614 h 6688809"/>
                <a:gd name="connsiteX2" fmla="*/ 43823938 w 43883631"/>
                <a:gd name="connsiteY2" fmla="*/ 6183672 h 6688809"/>
                <a:gd name="connsiteX3" fmla="*/ 21448200 w 43883631"/>
                <a:gd name="connsiteY3" fmla="*/ 3838305 h 6688809"/>
                <a:gd name="connsiteX4" fmla="*/ 28221 w 43883631"/>
                <a:gd name="connsiteY4" fmla="*/ 6688809 h 6688809"/>
                <a:gd name="connsiteX5" fmla="*/ 0 w 43883631"/>
                <a:gd name="connsiteY5" fmla="*/ 0 h 6688809"/>
                <a:gd name="connsiteX0" fmla="*/ 0 w 43876062"/>
                <a:gd name="connsiteY0" fmla="*/ 0 h 6688809"/>
                <a:gd name="connsiteX1" fmla="*/ 43876062 w 43876062"/>
                <a:gd name="connsiteY1" fmla="*/ 6936 h 6688809"/>
                <a:gd name="connsiteX2" fmla="*/ 43823938 w 43876062"/>
                <a:gd name="connsiteY2" fmla="*/ 6183672 h 6688809"/>
                <a:gd name="connsiteX3" fmla="*/ 21448200 w 43876062"/>
                <a:gd name="connsiteY3" fmla="*/ 3838305 h 6688809"/>
                <a:gd name="connsiteX4" fmla="*/ 28221 w 43876062"/>
                <a:gd name="connsiteY4" fmla="*/ 6688809 h 6688809"/>
                <a:gd name="connsiteX5" fmla="*/ 0 w 43876062"/>
                <a:gd name="connsiteY5" fmla="*/ 0 h 6688809"/>
                <a:gd name="connsiteX0" fmla="*/ 0 w 43883634"/>
                <a:gd name="connsiteY0" fmla="*/ 6936 h 6695745"/>
                <a:gd name="connsiteX1" fmla="*/ 43883634 w 43883634"/>
                <a:gd name="connsiteY1" fmla="*/ 0 h 6695745"/>
                <a:gd name="connsiteX2" fmla="*/ 43823938 w 43883634"/>
                <a:gd name="connsiteY2" fmla="*/ 6190608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6368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871047 w 43883634"/>
                <a:gd name="connsiteY3" fmla="*/ 3810016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2633 w 43883634"/>
                <a:gd name="connsiteY3" fmla="*/ 3782129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1837"/>
                <a:gd name="connsiteX1" fmla="*/ 43883634 w 43883634"/>
                <a:gd name="connsiteY1" fmla="*/ 0 h 6691837"/>
                <a:gd name="connsiteX2" fmla="*/ 43827740 w 43883634"/>
                <a:gd name="connsiteY2" fmla="*/ 6180150 h 6691837"/>
                <a:gd name="connsiteX3" fmla="*/ 21911623 w 43883634"/>
                <a:gd name="connsiteY3" fmla="*/ 3791425 h 6691837"/>
                <a:gd name="connsiteX4" fmla="*/ 66513 w 43883634"/>
                <a:gd name="connsiteY4" fmla="*/ 6691837 h 6691837"/>
                <a:gd name="connsiteX5" fmla="*/ 0 w 43883634"/>
                <a:gd name="connsiteY5" fmla="*/ 6936 h 6691837"/>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23933 w 43834140"/>
                <a:gd name="connsiteY0" fmla="*/ 15369 h 6695746"/>
                <a:gd name="connsiteX1" fmla="*/ 43834140 w 43834140"/>
                <a:gd name="connsiteY1" fmla="*/ 0 h 6695746"/>
                <a:gd name="connsiteX2" fmla="*/ 43778245 w 43834140"/>
                <a:gd name="connsiteY2" fmla="*/ 5777889 h 6695746"/>
                <a:gd name="connsiteX3" fmla="*/ 21862129 w 43834140"/>
                <a:gd name="connsiteY3" fmla="*/ 3791425 h 6695746"/>
                <a:gd name="connsiteX4" fmla="*/ 0 w 43834140"/>
                <a:gd name="connsiteY4" fmla="*/ 6695746 h 6695746"/>
                <a:gd name="connsiteX5" fmla="*/ 23933 w 43834140"/>
                <a:gd name="connsiteY5" fmla="*/ 15369 h 6695746"/>
                <a:gd name="connsiteX0" fmla="*/ 1414 w 43848334"/>
                <a:gd name="connsiteY0" fmla="*/ 15369 h 6695746"/>
                <a:gd name="connsiteX1" fmla="*/ 43848334 w 43848334"/>
                <a:gd name="connsiteY1" fmla="*/ 0 h 6695746"/>
                <a:gd name="connsiteX2" fmla="*/ 43792439 w 43848334"/>
                <a:gd name="connsiteY2" fmla="*/ 5777889 h 6695746"/>
                <a:gd name="connsiteX3" fmla="*/ 21876323 w 43848334"/>
                <a:gd name="connsiteY3" fmla="*/ 3791425 h 6695746"/>
                <a:gd name="connsiteX4" fmla="*/ 14194 w 43848334"/>
                <a:gd name="connsiteY4" fmla="*/ 6695746 h 6695746"/>
                <a:gd name="connsiteX5" fmla="*/ 1414 w 43848334"/>
                <a:gd name="connsiteY5" fmla="*/ 15369 h 6695746"/>
                <a:gd name="connsiteX0" fmla="*/ 1414 w 43792439"/>
                <a:gd name="connsiteY0" fmla="*/ 6936 h 6687313"/>
                <a:gd name="connsiteX1" fmla="*/ 43729019 w 43792439"/>
                <a:gd name="connsiteY1" fmla="*/ 0 h 6687313"/>
                <a:gd name="connsiteX2" fmla="*/ 43792439 w 43792439"/>
                <a:gd name="connsiteY2" fmla="*/ 5769456 h 6687313"/>
                <a:gd name="connsiteX3" fmla="*/ 21876323 w 43792439"/>
                <a:gd name="connsiteY3" fmla="*/ 3782992 h 6687313"/>
                <a:gd name="connsiteX4" fmla="*/ 14194 w 43792439"/>
                <a:gd name="connsiteY4" fmla="*/ 6687313 h 6687313"/>
                <a:gd name="connsiteX5" fmla="*/ 1414 w 43792439"/>
                <a:gd name="connsiteY5" fmla="*/ 6936 h 6687313"/>
                <a:gd name="connsiteX0" fmla="*/ 1414 w 43792439"/>
                <a:gd name="connsiteY0" fmla="*/ 0 h 6680377"/>
                <a:gd name="connsiteX1" fmla="*/ 43600524 w 43792439"/>
                <a:gd name="connsiteY1" fmla="*/ 77395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2439"/>
                <a:gd name="connsiteY0" fmla="*/ 0 h 6680377"/>
                <a:gd name="connsiteX1" fmla="*/ 43683128 w 43792439"/>
                <a:gd name="connsiteY1" fmla="*/ 119561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3267"/>
                <a:gd name="connsiteY0" fmla="*/ 0 h 6680377"/>
                <a:gd name="connsiteX1" fmla="*/ 43793267 w 43793267"/>
                <a:gd name="connsiteY1" fmla="*/ 1497 h 6680377"/>
                <a:gd name="connsiteX2" fmla="*/ 43792439 w 43793267"/>
                <a:gd name="connsiteY2" fmla="*/ 5762520 h 6680377"/>
                <a:gd name="connsiteX3" fmla="*/ 21876323 w 43793267"/>
                <a:gd name="connsiteY3" fmla="*/ 3776056 h 6680377"/>
                <a:gd name="connsiteX4" fmla="*/ 14194 w 43793267"/>
                <a:gd name="connsiteY4" fmla="*/ 6680377 h 6680377"/>
                <a:gd name="connsiteX5" fmla="*/ 1414 w 43793267"/>
                <a:gd name="connsiteY5" fmla="*/ 0 h 6680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793267" h="6680377">
                  <a:moveTo>
                    <a:pt x="1414" y="0"/>
                  </a:moveTo>
                  <a:lnTo>
                    <a:pt x="43793267" y="1497"/>
                  </a:lnTo>
                  <a:cubicBezTo>
                    <a:pt x="43793267" y="2343991"/>
                    <a:pt x="43792439" y="3420026"/>
                    <a:pt x="43792439" y="5762520"/>
                  </a:cubicBezTo>
                  <a:cubicBezTo>
                    <a:pt x="38990659" y="4549272"/>
                    <a:pt x="29172697" y="3623080"/>
                    <a:pt x="21876323" y="3776056"/>
                  </a:cubicBezTo>
                  <a:cubicBezTo>
                    <a:pt x="14579949" y="3929032"/>
                    <a:pt x="6467468" y="4159139"/>
                    <a:pt x="14194" y="6680377"/>
                  </a:cubicBezTo>
                  <a:cubicBezTo>
                    <a:pt x="22172" y="4453585"/>
                    <a:pt x="-6564" y="2226792"/>
                    <a:pt x="1414" y="0"/>
                  </a:cubicBezTo>
                  <a:close/>
                </a:path>
              </a:pathLst>
            </a:custGeom>
            <a:gradFill flip="none" rotWithShape="1">
              <a:gsLst>
                <a:gs pos="0">
                  <a:schemeClr val="accent6"/>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1" name="Rectangle 15"/>
            <p:cNvSpPr/>
            <p:nvPr userDrawn="1"/>
          </p:nvSpPr>
          <p:spPr>
            <a:xfrm>
              <a:off x="-14192" y="1382"/>
              <a:ext cx="27451941" cy="4570666"/>
            </a:xfrm>
            <a:custGeom>
              <a:avLst/>
              <a:gdLst>
                <a:gd name="connsiteX0" fmla="*/ 0 w 43891200"/>
                <a:gd name="connsiteY0" fmla="*/ 0 h 2171777"/>
                <a:gd name="connsiteX1" fmla="*/ 43891200 w 43891200"/>
                <a:gd name="connsiteY1" fmla="*/ 0 h 2171777"/>
                <a:gd name="connsiteX2" fmla="*/ 43891200 w 43891200"/>
                <a:gd name="connsiteY2" fmla="*/ 2171777 h 2171777"/>
                <a:gd name="connsiteX3" fmla="*/ 0 w 43891200"/>
                <a:gd name="connsiteY3" fmla="*/ 2171777 h 2171777"/>
                <a:gd name="connsiteX4" fmla="*/ 0 w 43891200"/>
                <a:gd name="connsiteY4" fmla="*/ 0 h 2171777"/>
                <a:gd name="connsiteX0" fmla="*/ 0 w 43891200"/>
                <a:gd name="connsiteY0" fmla="*/ 0 h 2171777"/>
                <a:gd name="connsiteX1" fmla="*/ 43891200 w 43891200"/>
                <a:gd name="connsiteY1" fmla="*/ 0 h 2171777"/>
                <a:gd name="connsiteX2" fmla="*/ 43891200 w 43891200"/>
                <a:gd name="connsiteY2" fmla="*/ 2171777 h 2171777"/>
                <a:gd name="connsiteX3" fmla="*/ 21843298 w 43891200"/>
                <a:gd name="connsiteY3" fmla="*/ 2143554 h 2171777"/>
                <a:gd name="connsiteX4" fmla="*/ 0 w 43891200"/>
                <a:gd name="connsiteY4" fmla="*/ 2171777 h 2171777"/>
                <a:gd name="connsiteX5" fmla="*/ 0 w 43891200"/>
                <a:gd name="connsiteY5" fmla="*/ 0 h 2171777"/>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691988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778314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83162"/>
                <a:gd name="connsiteX1" fmla="*/ 43891200 w 43891200"/>
                <a:gd name="connsiteY1" fmla="*/ 0 h 5383162"/>
                <a:gd name="connsiteX2" fmla="*/ 43891197 w 43891200"/>
                <a:gd name="connsiteY2" fmla="*/ 2143554 h 5383162"/>
                <a:gd name="connsiteX3" fmla="*/ 21843298 w 43891200"/>
                <a:gd name="connsiteY3" fmla="*/ 1381537 h 5383162"/>
                <a:gd name="connsiteX4" fmla="*/ 12981 w 43891200"/>
                <a:gd name="connsiteY4" fmla="*/ 5383162 h 5383162"/>
                <a:gd name="connsiteX5" fmla="*/ 0 w 43891200"/>
                <a:gd name="connsiteY5" fmla="*/ 0 h 5383162"/>
                <a:gd name="connsiteX0" fmla="*/ 0 w 43891200"/>
                <a:gd name="connsiteY0" fmla="*/ 0 h 5353553"/>
                <a:gd name="connsiteX1" fmla="*/ 43891200 w 43891200"/>
                <a:gd name="connsiteY1" fmla="*/ 0 h 5353553"/>
                <a:gd name="connsiteX2" fmla="*/ 43891197 w 43891200"/>
                <a:gd name="connsiteY2" fmla="*/ 2143554 h 5353553"/>
                <a:gd name="connsiteX3" fmla="*/ 21843298 w 43891200"/>
                <a:gd name="connsiteY3" fmla="*/ 1381537 h 5353553"/>
                <a:gd name="connsiteX4" fmla="*/ 12981 w 43891200"/>
                <a:gd name="connsiteY4" fmla="*/ 5353553 h 5353553"/>
                <a:gd name="connsiteX5" fmla="*/ 0 w 43891200"/>
                <a:gd name="connsiteY5" fmla="*/ 0 h 5353553"/>
                <a:gd name="connsiteX0" fmla="*/ 0 w 43891200"/>
                <a:gd name="connsiteY0" fmla="*/ 0 h 5375759"/>
                <a:gd name="connsiteX1" fmla="*/ 43891200 w 43891200"/>
                <a:gd name="connsiteY1" fmla="*/ 0 h 5375759"/>
                <a:gd name="connsiteX2" fmla="*/ 43891197 w 43891200"/>
                <a:gd name="connsiteY2" fmla="*/ 2143554 h 5375759"/>
                <a:gd name="connsiteX3" fmla="*/ 21843298 w 43891200"/>
                <a:gd name="connsiteY3" fmla="*/ 1381537 h 5375759"/>
                <a:gd name="connsiteX4" fmla="*/ 2821 w 43891200"/>
                <a:gd name="connsiteY4" fmla="*/ 5375759 h 5375759"/>
                <a:gd name="connsiteX5" fmla="*/ 0 w 43891200"/>
                <a:gd name="connsiteY5" fmla="*/ 0 h 5375759"/>
                <a:gd name="connsiteX0" fmla="*/ 0 w 43891200"/>
                <a:gd name="connsiteY0" fmla="*/ 0 h 5391472"/>
                <a:gd name="connsiteX1" fmla="*/ 43891200 w 43891200"/>
                <a:gd name="connsiteY1" fmla="*/ 0 h 5391472"/>
                <a:gd name="connsiteX2" fmla="*/ 43891197 w 43891200"/>
                <a:gd name="connsiteY2" fmla="*/ 2143554 h 5391472"/>
                <a:gd name="connsiteX3" fmla="*/ 21843298 w 43891200"/>
                <a:gd name="connsiteY3" fmla="*/ 1381537 h 5391472"/>
                <a:gd name="connsiteX4" fmla="*/ 24143 w 43891200"/>
                <a:gd name="connsiteY4" fmla="*/ 5391472 h 5391472"/>
                <a:gd name="connsiteX5" fmla="*/ 0 w 43891200"/>
                <a:gd name="connsiteY5" fmla="*/ 0 h 5391472"/>
                <a:gd name="connsiteX0" fmla="*/ 0 w 43891200"/>
                <a:gd name="connsiteY0" fmla="*/ 0 h 5388329"/>
                <a:gd name="connsiteX1" fmla="*/ 43891200 w 43891200"/>
                <a:gd name="connsiteY1" fmla="*/ 0 h 5388329"/>
                <a:gd name="connsiteX2" fmla="*/ 43891197 w 43891200"/>
                <a:gd name="connsiteY2" fmla="*/ 2143554 h 5388329"/>
                <a:gd name="connsiteX3" fmla="*/ 21843298 w 43891200"/>
                <a:gd name="connsiteY3" fmla="*/ 1381537 h 5388329"/>
                <a:gd name="connsiteX4" fmla="*/ 11350 w 43891200"/>
                <a:gd name="connsiteY4" fmla="*/ 5388329 h 5388329"/>
                <a:gd name="connsiteX5" fmla="*/ 0 w 43891200"/>
                <a:gd name="connsiteY5" fmla="*/ 0 h 5388329"/>
                <a:gd name="connsiteX0" fmla="*/ 0 w 43918796"/>
                <a:gd name="connsiteY0" fmla="*/ 0 h 5388329"/>
                <a:gd name="connsiteX1" fmla="*/ 43918796 w 43918796"/>
                <a:gd name="connsiteY1" fmla="*/ 0 h 5388329"/>
                <a:gd name="connsiteX2" fmla="*/ 43918793 w 43918796"/>
                <a:gd name="connsiteY2" fmla="*/ 2143554 h 5388329"/>
                <a:gd name="connsiteX3" fmla="*/ 21870894 w 43918796"/>
                <a:gd name="connsiteY3" fmla="*/ 1381537 h 5388329"/>
                <a:gd name="connsiteX4" fmla="*/ 38946 w 43918796"/>
                <a:gd name="connsiteY4" fmla="*/ 5388329 h 5388329"/>
                <a:gd name="connsiteX5" fmla="*/ 0 w 43918796"/>
                <a:gd name="connsiteY5" fmla="*/ 0 h 5388329"/>
                <a:gd name="connsiteX0" fmla="*/ 0 w 43882001"/>
                <a:gd name="connsiteY0" fmla="*/ 6780 h 5388329"/>
                <a:gd name="connsiteX1" fmla="*/ 43882001 w 43882001"/>
                <a:gd name="connsiteY1" fmla="*/ 0 h 5388329"/>
                <a:gd name="connsiteX2" fmla="*/ 43881998 w 43882001"/>
                <a:gd name="connsiteY2" fmla="*/ 2143554 h 5388329"/>
                <a:gd name="connsiteX3" fmla="*/ 21834099 w 43882001"/>
                <a:gd name="connsiteY3" fmla="*/ 1381537 h 5388329"/>
                <a:gd name="connsiteX4" fmla="*/ 2151 w 43882001"/>
                <a:gd name="connsiteY4" fmla="*/ 5388329 h 5388329"/>
                <a:gd name="connsiteX5" fmla="*/ 0 w 43882001"/>
                <a:gd name="connsiteY5" fmla="*/ 6780 h 5388329"/>
                <a:gd name="connsiteX0" fmla="*/ 0 w 43909597"/>
                <a:gd name="connsiteY0" fmla="*/ 6780 h 5388329"/>
                <a:gd name="connsiteX1" fmla="*/ 43909597 w 43909597"/>
                <a:gd name="connsiteY1" fmla="*/ 0 h 5388329"/>
                <a:gd name="connsiteX2" fmla="*/ 43909594 w 43909597"/>
                <a:gd name="connsiteY2" fmla="*/ 2143554 h 5388329"/>
                <a:gd name="connsiteX3" fmla="*/ 21861695 w 43909597"/>
                <a:gd name="connsiteY3" fmla="*/ 1381537 h 5388329"/>
                <a:gd name="connsiteX4" fmla="*/ 29747 w 43909597"/>
                <a:gd name="connsiteY4" fmla="*/ 5388329 h 5388329"/>
                <a:gd name="connsiteX5" fmla="*/ 0 w 43909597"/>
                <a:gd name="connsiteY5" fmla="*/ 6780 h 5388329"/>
                <a:gd name="connsiteX0" fmla="*/ 16283 w 43879886"/>
                <a:gd name="connsiteY0" fmla="*/ 13560 h 5388329"/>
                <a:gd name="connsiteX1" fmla="*/ 43879886 w 43879886"/>
                <a:gd name="connsiteY1" fmla="*/ 0 h 5388329"/>
                <a:gd name="connsiteX2" fmla="*/ 43879883 w 43879886"/>
                <a:gd name="connsiteY2" fmla="*/ 2143554 h 5388329"/>
                <a:gd name="connsiteX3" fmla="*/ 21831984 w 43879886"/>
                <a:gd name="connsiteY3" fmla="*/ 1381537 h 5388329"/>
                <a:gd name="connsiteX4" fmla="*/ 36 w 43879886"/>
                <a:gd name="connsiteY4" fmla="*/ 5388329 h 5388329"/>
                <a:gd name="connsiteX5" fmla="*/ 16283 w 43879886"/>
                <a:gd name="connsiteY5" fmla="*/ 13560 h 5388329"/>
                <a:gd name="connsiteX0" fmla="*/ 7118 w 43879920"/>
                <a:gd name="connsiteY0" fmla="*/ 6780 h 5388329"/>
                <a:gd name="connsiteX1" fmla="*/ 43879920 w 43879920"/>
                <a:gd name="connsiteY1" fmla="*/ 0 h 5388329"/>
                <a:gd name="connsiteX2" fmla="*/ 43879917 w 43879920"/>
                <a:gd name="connsiteY2" fmla="*/ 2143554 h 5388329"/>
                <a:gd name="connsiteX3" fmla="*/ 21832018 w 43879920"/>
                <a:gd name="connsiteY3" fmla="*/ 1381537 h 5388329"/>
                <a:gd name="connsiteX4" fmla="*/ 70 w 43879920"/>
                <a:gd name="connsiteY4" fmla="*/ 5388329 h 5388329"/>
                <a:gd name="connsiteX5" fmla="*/ 7118 w 43879920"/>
                <a:gd name="connsiteY5" fmla="*/ 6780 h 5388329"/>
                <a:gd name="connsiteX0" fmla="*/ 0 w 43900399"/>
                <a:gd name="connsiteY0" fmla="*/ 0 h 5388329"/>
                <a:gd name="connsiteX1" fmla="*/ 43900399 w 43900399"/>
                <a:gd name="connsiteY1" fmla="*/ 0 h 5388329"/>
                <a:gd name="connsiteX2" fmla="*/ 43900396 w 43900399"/>
                <a:gd name="connsiteY2" fmla="*/ 2143554 h 5388329"/>
                <a:gd name="connsiteX3" fmla="*/ 21852497 w 43900399"/>
                <a:gd name="connsiteY3" fmla="*/ 1381537 h 5388329"/>
                <a:gd name="connsiteX4" fmla="*/ 20549 w 43900399"/>
                <a:gd name="connsiteY4" fmla="*/ 5388329 h 5388329"/>
                <a:gd name="connsiteX5" fmla="*/ 0 w 43900399"/>
                <a:gd name="connsiteY5" fmla="*/ 0 h 5388329"/>
                <a:gd name="connsiteX0" fmla="*/ 0 w 43900396"/>
                <a:gd name="connsiteY0" fmla="*/ 0 h 5388329"/>
                <a:gd name="connsiteX1" fmla="*/ 43854405 w 43900396"/>
                <a:gd name="connsiteY1" fmla="*/ 27119 h 5388329"/>
                <a:gd name="connsiteX2" fmla="*/ 43900396 w 43900396"/>
                <a:gd name="connsiteY2" fmla="*/ 2143554 h 5388329"/>
                <a:gd name="connsiteX3" fmla="*/ 21852497 w 43900396"/>
                <a:gd name="connsiteY3" fmla="*/ 1381537 h 5388329"/>
                <a:gd name="connsiteX4" fmla="*/ 20549 w 43900396"/>
                <a:gd name="connsiteY4" fmla="*/ 5388329 h 5388329"/>
                <a:gd name="connsiteX5" fmla="*/ 0 w 43900396"/>
                <a:gd name="connsiteY5" fmla="*/ 0 h 5388329"/>
                <a:gd name="connsiteX0" fmla="*/ 0 w 43900398"/>
                <a:gd name="connsiteY0" fmla="*/ 0 h 5388329"/>
                <a:gd name="connsiteX1" fmla="*/ 43900398 w 43900398"/>
                <a:gd name="connsiteY1" fmla="*/ 6780 h 5388329"/>
                <a:gd name="connsiteX2" fmla="*/ 43900396 w 43900398"/>
                <a:gd name="connsiteY2" fmla="*/ 2143554 h 5388329"/>
                <a:gd name="connsiteX3" fmla="*/ 21852497 w 43900398"/>
                <a:gd name="connsiteY3" fmla="*/ 1381537 h 5388329"/>
                <a:gd name="connsiteX4" fmla="*/ 20549 w 43900398"/>
                <a:gd name="connsiteY4" fmla="*/ 5388329 h 5388329"/>
                <a:gd name="connsiteX5" fmla="*/ 0 w 43900398"/>
                <a:gd name="connsiteY5" fmla="*/ 0 h 5388329"/>
                <a:gd name="connsiteX0" fmla="*/ 0 w 43909598"/>
                <a:gd name="connsiteY0" fmla="*/ 0 h 5388329"/>
                <a:gd name="connsiteX1" fmla="*/ 43909598 w 43909598"/>
                <a:gd name="connsiteY1" fmla="*/ 6780 h 5388329"/>
                <a:gd name="connsiteX2" fmla="*/ 43900396 w 43909598"/>
                <a:gd name="connsiteY2" fmla="*/ 2143554 h 5388329"/>
                <a:gd name="connsiteX3" fmla="*/ 21852497 w 43909598"/>
                <a:gd name="connsiteY3" fmla="*/ 1381537 h 5388329"/>
                <a:gd name="connsiteX4" fmla="*/ 20549 w 43909598"/>
                <a:gd name="connsiteY4" fmla="*/ 5388329 h 5388329"/>
                <a:gd name="connsiteX5" fmla="*/ 0 w 43909598"/>
                <a:gd name="connsiteY5" fmla="*/ 0 h 5388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909598" h="5388329">
                  <a:moveTo>
                    <a:pt x="0" y="0"/>
                  </a:moveTo>
                  <a:lnTo>
                    <a:pt x="43909598" y="6780"/>
                  </a:lnTo>
                  <a:cubicBezTo>
                    <a:pt x="43909597" y="719038"/>
                    <a:pt x="43900397" y="1431296"/>
                    <a:pt x="43900396" y="2143554"/>
                  </a:cubicBezTo>
                  <a:cubicBezTo>
                    <a:pt x="37284373" y="1358490"/>
                    <a:pt x="29162993" y="845303"/>
                    <a:pt x="21852497" y="1381537"/>
                  </a:cubicBezTo>
                  <a:cubicBezTo>
                    <a:pt x="14542001" y="1917771"/>
                    <a:pt x="6144574" y="2782191"/>
                    <a:pt x="20549" y="5388329"/>
                  </a:cubicBezTo>
                  <a:cubicBezTo>
                    <a:pt x="19609" y="3596409"/>
                    <a:pt x="940" y="1791920"/>
                    <a:pt x="0" y="0"/>
                  </a:cubicBezTo>
                  <a:close/>
                </a:path>
              </a:pathLst>
            </a:custGeom>
            <a:gradFill flip="none" rotWithShape="1">
              <a:gsLst>
                <a:gs pos="0">
                  <a:schemeClr val="tx2"/>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n>
                  <a:noFill/>
                </a:ln>
                <a:solidFill>
                  <a:schemeClr val="accent1"/>
                </a:solidFill>
              </a:endParaRPr>
            </a:p>
          </p:txBody>
        </p:sp>
      </p:grpSp>
      <p:grpSp>
        <p:nvGrpSpPr>
          <p:cNvPr id="72" name="Group 71"/>
          <p:cNvGrpSpPr/>
          <p:nvPr userDrawn="1"/>
        </p:nvGrpSpPr>
        <p:grpSpPr>
          <a:xfrm>
            <a:off x="-14192" y="1382"/>
            <a:ext cx="43905392" cy="4572641"/>
            <a:chOff x="-14192" y="1382"/>
            <a:chExt cx="27451941" cy="4572641"/>
          </a:xfrm>
        </p:grpSpPr>
        <p:sp>
          <p:nvSpPr>
            <p:cNvPr id="73" name="Rectangle 16"/>
            <p:cNvSpPr/>
            <p:nvPr userDrawn="1"/>
          </p:nvSpPr>
          <p:spPr>
            <a:xfrm>
              <a:off x="4001" y="707797"/>
              <a:ext cx="27429212" cy="3866226"/>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32864 w 43891200"/>
                <a:gd name="connsiteY3" fmla="*/ 3330294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272584"/>
                <a:gd name="connsiteX1" fmla="*/ 43891200 w 43891200"/>
                <a:gd name="connsiteY1" fmla="*/ 0 h 7272584"/>
                <a:gd name="connsiteX2" fmla="*/ 43891200 w 43891200"/>
                <a:gd name="connsiteY2" fmla="*/ 7027483 h 7272584"/>
                <a:gd name="connsiteX3" fmla="*/ 37534349 w 43891200"/>
                <a:gd name="connsiteY3" fmla="*/ 5432466 h 7272584"/>
                <a:gd name="connsiteX4" fmla="*/ 21589306 w 43891200"/>
                <a:gd name="connsiteY4" fmla="*/ 3104512 h 7272584"/>
                <a:gd name="connsiteX5" fmla="*/ 84664 w 43891200"/>
                <a:gd name="connsiteY5" fmla="*/ 5531673 h 7272584"/>
                <a:gd name="connsiteX6" fmla="*/ 0 w 43891200"/>
                <a:gd name="connsiteY6" fmla="*/ 0 h 7272584"/>
                <a:gd name="connsiteX0" fmla="*/ 0 w 43891200"/>
                <a:gd name="connsiteY0" fmla="*/ 0 h 7027483"/>
                <a:gd name="connsiteX1" fmla="*/ 43891200 w 43891200"/>
                <a:gd name="connsiteY1" fmla="*/ 0 h 7027483"/>
                <a:gd name="connsiteX2" fmla="*/ 43891200 w 43891200"/>
                <a:gd name="connsiteY2" fmla="*/ 7027483 h 7027483"/>
                <a:gd name="connsiteX3" fmla="*/ 37534349 w 43891200"/>
                <a:gd name="connsiteY3" fmla="*/ 5432466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423313 w 43891200"/>
                <a:gd name="connsiteY4" fmla="*/ 3012175 h 7027483"/>
                <a:gd name="connsiteX5" fmla="*/ 84664 w 43891200"/>
                <a:gd name="connsiteY5" fmla="*/ 5531673 h 7027483"/>
                <a:gd name="connsiteX6" fmla="*/ 0 w 43891200"/>
                <a:gd name="connsiteY6" fmla="*/ 0 h 7027483"/>
                <a:gd name="connsiteX0" fmla="*/ 0 w 43891200"/>
                <a:gd name="connsiteY0" fmla="*/ 0 h 6029592"/>
                <a:gd name="connsiteX1" fmla="*/ 43891200 w 43891200"/>
                <a:gd name="connsiteY1" fmla="*/ 0 h 6029592"/>
                <a:gd name="connsiteX2" fmla="*/ 43852760 w 43891200"/>
                <a:gd name="connsiteY2" fmla="*/ 6029592 h 6029592"/>
                <a:gd name="connsiteX3" fmla="*/ 37534347 w 43891200"/>
                <a:gd name="connsiteY3" fmla="*/ 517930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36342689 w 43891200"/>
                <a:gd name="connsiteY3" fmla="*/ 446652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79664"/>
                <a:gd name="connsiteX1" fmla="*/ 43891200 w 43891200"/>
                <a:gd name="connsiteY1" fmla="*/ 0 h 6079664"/>
                <a:gd name="connsiteX2" fmla="*/ 43852760 w 43891200"/>
                <a:gd name="connsiteY2" fmla="*/ 6029592 h 6079664"/>
                <a:gd name="connsiteX3" fmla="*/ 21423313 w 43891200"/>
                <a:gd name="connsiteY3" fmla="*/ 3012175 h 6079664"/>
                <a:gd name="connsiteX4" fmla="*/ 84664 w 43891200"/>
                <a:gd name="connsiteY4" fmla="*/ 5531673 h 6079664"/>
                <a:gd name="connsiteX5" fmla="*/ 0 w 43891200"/>
                <a:gd name="connsiteY5" fmla="*/ 0 h 6079664"/>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5887037"/>
                <a:gd name="connsiteX1" fmla="*/ 43891200 w 43891200"/>
                <a:gd name="connsiteY1" fmla="*/ 0 h 5887037"/>
                <a:gd name="connsiteX2" fmla="*/ 43814321 w 43891200"/>
                <a:gd name="connsiteY2" fmla="*/ 5887037 h 5887037"/>
                <a:gd name="connsiteX3" fmla="*/ 21423313 w 43891200"/>
                <a:gd name="connsiteY3" fmla="*/ 3012175 h 5887037"/>
                <a:gd name="connsiteX4" fmla="*/ 84664 w 43891200"/>
                <a:gd name="connsiteY4" fmla="*/ 5531673 h 5887037"/>
                <a:gd name="connsiteX5" fmla="*/ 0 w 43891200"/>
                <a:gd name="connsiteY5" fmla="*/ 0 h 5887037"/>
                <a:gd name="connsiteX0" fmla="*/ 0 w 43891200"/>
                <a:gd name="connsiteY0" fmla="*/ 0 h 5745966"/>
                <a:gd name="connsiteX1" fmla="*/ 43891200 w 43891200"/>
                <a:gd name="connsiteY1" fmla="*/ 0 h 5745966"/>
                <a:gd name="connsiteX2" fmla="*/ 43814319 w 43891200"/>
                <a:gd name="connsiteY2" fmla="*/ 5745966 h 5745966"/>
                <a:gd name="connsiteX3" fmla="*/ 21423313 w 43891200"/>
                <a:gd name="connsiteY3" fmla="*/ 3012175 h 5745966"/>
                <a:gd name="connsiteX4" fmla="*/ 84664 w 43891200"/>
                <a:gd name="connsiteY4" fmla="*/ 5531673 h 5745966"/>
                <a:gd name="connsiteX5" fmla="*/ 0 w 43891200"/>
                <a:gd name="connsiteY5" fmla="*/ 0 h 5745966"/>
                <a:gd name="connsiteX0" fmla="*/ 0 w 43891200"/>
                <a:gd name="connsiteY0" fmla="*/ 0 h 5774180"/>
                <a:gd name="connsiteX1" fmla="*/ 43891200 w 43891200"/>
                <a:gd name="connsiteY1" fmla="*/ 0 h 5774180"/>
                <a:gd name="connsiteX2" fmla="*/ 43814319 w 43891200"/>
                <a:gd name="connsiteY2" fmla="*/ 5774180 h 5774180"/>
                <a:gd name="connsiteX3" fmla="*/ 21423313 w 43891200"/>
                <a:gd name="connsiteY3" fmla="*/ 3012175 h 5774180"/>
                <a:gd name="connsiteX4" fmla="*/ 84664 w 43891200"/>
                <a:gd name="connsiteY4" fmla="*/ 5531673 h 5774180"/>
                <a:gd name="connsiteX5" fmla="*/ 0 w 43891200"/>
                <a:gd name="connsiteY5" fmla="*/ 0 h 5774180"/>
                <a:gd name="connsiteX0" fmla="*/ 6633 w 43897833"/>
                <a:gd name="connsiteY0" fmla="*/ 0 h 5774180"/>
                <a:gd name="connsiteX1" fmla="*/ 43897833 w 43897833"/>
                <a:gd name="connsiteY1" fmla="*/ 0 h 5774180"/>
                <a:gd name="connsiteX2" fmla="*/ 43820952 w 43897833"/>
                <a:gd name="connsiteY2" fmla="*/ 5774180 h 5774180"/>
                <a:gd name="connsiteX3" fmla="*/ 21429946 w 43897833"/>
                <a:gd name="connsiteY3" fmla="*/ 3012175 h 5774180"/>
                <a:gd name="connsiteX4" fmla="*/ 0 w 43897833"/>
                <a:gd name="connsiteY4" fmla="*/ 5757386 h 5774180"/>
                <a:gd name="connsiteX5" fmla="*/ 6633 w 43897833"/>
                <a:gd name="connsiteY5" fmla="*/ 0 h 5774180"/>
                <a:gd name="connsiteX0" fmla="*/ 6633 w 43897833"/>
                <a:gd name="connsiteY0" fmla="*/ 0 h 5785600"/>
                <a:gd name="connsiteX1" fmla="*/ 43897833 w 43897833"/>
                <a:gd name="connsiteY1" fmla="*/ 0 h 5785600"/>
                <a:gd name="connsiteX2" fmla="*/ 43820952 w 43897833"/>
                <a:gd name="connsiteY2" fmla="*/ 5774180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97833"/>
                <a:gd name="connsiteY0" fmla="*/ 0 h 5785600"/>
                <a:gd name="connsiteX1" fmla="*/ 43897833 w 43897833"/>
                <a:gd name="connsiteY1" fmla="*/ 0 h 5785600"/>
                <a:gd name="connsiteX2" fmla="*/ 43829914 w 43897833"/>
                <a:gd name="connsiteY2" fmla="*/ 5757562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84390"/>
                <a:gd name="connsiteY0" fmla="*/ 4153 h 5789753"/>
                <a:gd name="connsiteX1" fmla="*/ 43884390 w 43884390"/>
                <a:gd name="connsiteY1" fmla="*/ 0 h 5789753"/>
                <a:gd name="connsiteX2" fmla="*/ 43829914 w 43884390"/>
                <a:gd name="connsiteY2" fmla="*/ 5761715 h 5789753"/>
                <a:gd name="connsiteX3" fmla="*/ 21429946 w 43884390"/>
                <a:gd name="connsiteY3" fmla="*/ 3016328 h 5789753"/>
                <a:gd name="connsiteX4" fmla="*/ 0 w 43884390"/>
                <a:gd name="connsiteY4" fmla="*/ 5789753 h 5789753"/>
                <a:gd name="connsiteX5" fmla="*/ 6633 w 43884390"/>
                <a:gd name="connsiteY5" fmla="*/ 4153 h 5789753"/>
                <a:gd name="connsiteX0" fmla="*/ 6633 w 43884392"/>
                <a:gd name="connsiteY0" fmla="*/ 0 h 5785600"/>
                <a:gd name="connsiteX1" fmla="*/ 43884392 w 43884392"/>
                <a:gd name="connsiteY1" fmla="*/ 1 h 5785600"/>
                <a:gd name="connsiteX2" fmla="*/ 43829914 w 43884392"/>
                <a:gd name="connsiteY2" fmla="*/ 5757562 h 5785600"/>
                <a:gd name="connsiteX3" fmla="*/ 21429946 w 43884392"/>
                <a:gd name="connsiteY3" fmla="*/ 3012175 h 5785600"/>
                <a:gd name="connsiteX4" fmla="*/ 0 w 43884392"/>
                <a:gd name="connsiteY4" fmla="*/ 5785600 h 5785600"/>
                <a:gd name="connsiteX5" fmla="*/ 6633 w 43884392"/>
                <a:gd name="connsiteY5" fmla="*/ 0 h 5785600"/>
                <a:gd name="connsiteX0" fmla="*/ 6633 w 43876785"/>
                <a:gd name="connsiteY0" fmla="*/ 7053 h 5792653"/>
                <a:gd name="connsiteX1" fmla="*/ 43876785 w 43876785"/>
                <a:gd name="connsiteY1" fmla="*/ 0 h 5792653"/>
                <a:gd name="connsiteX2" fmla="*/ 43829914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64377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44088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801199"/>
                <a:gd name="connsiteX1" fmla="*/ 43876785 w 43876785"/>
                <a:gd name="connsiteY1" fmla="*/ 0 h 5801199"/>
                <a:gd name="connsiteX2" fmla="*/ 43831664 w 43876785"/>
                <a:gd name="connsiteY2" fmla="*/ 5801199 h 5801199"/>
                <a:gd name="connsiteX3" fmla="*/ 21923799 w 43876785"/>
                <a:gd name="connsiteY3" fmla="*/ 3009824 h 5801199"/>
                <a:gd name="connsiteX4" fmla="*/ 0 w 43876785"/>
                <a:gd name="connsiteY4" fmla="*/ 5792653 h 5801199"/>
                <a:gd name="connsiteX5" fmla="*/ 6633 w 43876785"/>
                <a:gd name="connsiteY5" fmla="*/ 7053 h 5801199"/>
                <a:gd name="connsiteX0" fmla="*/ 6633 w 43876785"/>
                <a:gd name="connsiteY0" fmla="*/ 7053 h 5811651"/>
                <a:gd name="connsiteX1" fmla="*/ 43876785 w 43876785"/>
                <a:gd name="connsiteY1" fmla="*/ 0 h 5811651"/>
                <a:gd name="connsiteX2" fmla="*/ 43826110 w 43876785"/>
                <a:gd name="connsiteY2" fmla="*/ 5811651 h 5811651"/>
                <a:gd name="connsiteX3" fmla="*/ 21923799 w 43876785"/>
                <a:gd name="connsiteY3" fmla="*/ 3009824 h 5811651"/>
                <a:gd name="connsiteX4" fmla="*/ 0 w 43876785"/>
                <a:gd name="connsiteY4" fmla="*/ 5792653 h 5811651"/>
                <a:gd name="connsiteX5" fmla="*/ 6633 w 43876785"/>
                <a:gd name="connsiteY5" fmla="*/ 7053 h 5811651"/>
                <a:gd name="connsiteX0" fmla="*/ -1 w 43870151"/>
                <a:gd name="connsiteY0" fmla="*/ 7053 h 5818785"/>
                <a:gd name="connsiteX1" fmla="*/ 43870151 w 43870151"/>
                <a:gd name="connsiteY1" fmla="*/ 0 h 5818785"/>
                <a:gd name="connsiteX2" fmla="*/ 43819476 w 43870151"/>
                <a:gd name="connsiteY2" fmla="*/ 5811651 h 5818785"/>
                <a:gd name="connsiteX3" fmla="*/ 21917165 w 43870151"/>
                <a:gd name="connsiteY3" fmla="*/ 3009824 h 5818785"/>
                <a:gd name="connsiteX4" fmla="*/ 4477 w 43870151"/>
                <a:gd name="connsiteY4" fmla="*/ 5818785 h 5818785"/>
                <a:gd name="connsiteX5" fmla="*/ -1 w 43870151"/>
                <a:gd name="connsiteY5" fmla="*/ 7053 h 5818785"/>
                <a:gd name="connsiteX0" fmla="*/ 239 w 43870391"/>
                <a:gd name="connsiteY0" fmla="*/ 7053 h 5814778"/>
                <a:gd name="connsiteX1" fmla="*/ 43870391 w 43870391"/>
                <a:gd name="connsiteY1" fmla="*/ 0 h 5814778"/>
                <a:gd name="connsiteX2" fmla="*/ 43819716 w 43870391"/>
                <a:gd name="connsiteY2" fmla="*/ 5811651 h 5814778"/>
                <a:gd name="connsiteX3" fmla="*/ 21917405 w 43870391"/>
                <a:gd name="connsiteY3" fmla="*/ 3009824 h 5814778"/>
                <a:gd name="connsiteX4" fmla="*/ 457 w 43870391"/>
                <a:gd name="connsiteY4" fmla="*/ 5814778 h 5814778"/>
                <a:gd name="connsiteX5" fmla="*/ 239 w 43870391"/>
                <a:gd name="connsiteY5" fmla="*/ 7053 h 5814778"/>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806763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42825"/>
                <a:gd name="connsiteY0" fmla="*/ 7053 h 5811651"/>
                <a:gd name="connsiteX1" fmla="*/ 43842825 w 43842825"/>
                <a:gd name="connsiteY1" fmla="*/ 0 h 5811651"/>
                <a:gd name="connsiteX2" fmla="*/ 43819716 w 43842825"/>
                <a:gd name="connsiteY2" fmla="*/ 5811651 h 5811651"/>
                <a:gd name="connsiteX3" fmla="*/ 21917405 w 43842825"/>
                <a:gd name="connsiteY3" fmla="*/ 3009824 h 5811651"/>
                <a:gd name="connsiteX4" fmla="*/ 457 w 43842825"/>
                <a:gd name="connsiteY4" fmla="*/ 5798748 h 5811651"/>
                <a:gd name="connsiteX5" fmla="*/ 239 w 43842825"/>
                <a:gd name="connsiteY5" fmla="*/ 7053 h 5811651"/>
                <a:gd name="connsiteX0" fmla="*/ 239 w 43824446"/>
                <a:gd name="connsiteY0" fmla="*/ 7053 h 5811651"/>
                <a:gd name="connsiteX1" fmla="*/ 43824446 w 43824446"/>
                <a:gd name="connsiteY1" fmla="*/ 0 h 5811651"/>
                <a:gd name="connsiteX2" fmla="*/ 43819716 w 43824446"/>
                <a:gd name="connsiteY2" fmla="*/ 5811651 h 5811651"/>
                <a:gd name="connsiteX3" fmla="*/ 21917405 w 43824446"/>
                <a:gd name="connsiteY3" fmla="*/ 3009824 h 5811651"/>
                <a:gd name="connsiteX4" fmla="*/ 457 w 43824446"/>
                <a:gd name="connsiteY4" fmla="*/ 5798748 h 5811651"/>
                <a:gd name="connsiteX5" fmla="*/ 239 w 43824446"/>
                <a:gd name="connsiteY5" fmla="*/ 7053 h 5811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824446" h="5811651">
                  <a:moveTo>
                    <a:pt x="239" y="7053"/>
                  </a:moveTo>
                  <a:lnTo>
                    <a:pt x="43824446" y="0"/>
                  </a:lnTo>
                  <a:cubicBezTo>
                    <a:pt x="43822869" y="1937217"/>
                    <a:pt x="43821293" y="3874434"/>
                    <a:pt x="43819716" y="5811651"/>
                  </a:cubicBezTo>
                  <a:cubicBezTo>
                    <a:pt x="38268362" y="4032785"/>
                    <a:pt x="30438085" y="2966157"/>
                    <a:pt x="21917405" y="3009824"/>
                  </a:cubicBezTo>
                  <a:cubicBezTo>
                    <a:pt x="14614291" y="3047251"/>
                    <a:pt x="6453731" y="3277510"/>
                    <a:pt x="457" y="5798748"/>
                  </a:cubicBezTo>
                  <a:cubicBezTo>
                    <a:pt x="-1036" y="3861504"/>
                    <a:pt x="1732" y="1944297"/>
                    <a:pt x="239" y="7053"/>
                  </a:cubicBezTo>
                  <a:close/>
                </a:path>
              </a:pathLst>
            </a:custGeom>
            <a:gradFill flip="none" rotWithShape="1">
              <a:gsLst>
                <a:gs pos="0">
                  <a:schemeClr val="accent6"/>
                </a:gs>
                <a:gs pos="100000">
                  <a:schemeClr val="accent4"/>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6" name="Rectangle 16"/>
            <p:cNvSpPr/>
            <p:nvPr userDrawn="1"/>
          </p:nvSpPr>
          <p:spPr>
            <a:xfrm>
              <a:off x="-4323" y="5744"/>
              <a:ext cx="27440229" cy="4555641"/>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968081"/>
                <a:gd name="connsiteY0" fmla="*/ 0 h 6688809"/>
                <a:gd name="connsiteX1" fmla="*/ 43891200 w 43968081"/>
                <a:gd name="connsiteY1" fmla="*/ 0 h 6688809"/>
                <a:gd name="connsiteX2" fmla="*/ 43968081 w 43968081"/>
                <a:gd name="connsiteY2" fmla="*/ 6358199 h 6688809"/>
                <a:gd name="connsiteX3" fmla="*/ 21448200 w 43968081"/>
                <a:gd name="connsiteY3" fmla="*/ 3838305 h 6688809"/>
                <a:gd name="connsiteX4" fmla="*/ 28221 w 43968081"/>
                <a:gd name="connsiteY4" fmla="*/ 6688809 h 6688809"/>
                <a:gd name="connsiteX5" fmla="*/ 0 w 43968081"/>
                <a:gd name="connsiteY5" fmla="*/ 0 h 6688809"/>
                <a:gd name="connsiteX0" fmla="*/ 0 w 43891200"/>
                <a:gd name="connsiteY0" fmla="*/ 0 h 6688809"/>
                <a:gd name="connsiteX1" fmla="*/ 43891200 w 43891200"/>
                <a:gd name="connsiteY1" fmla="*/ 0 h 6688809"/>
                <a:gd name="connsiteX2" fmla="*/ 43793664 w 43891200"/>
                <a:gd name="connsiteY2" fmla="*/ 6218350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91200"/>
                <a:gd name="connsiteY0" fmla="*/ 0 h 6688809"/>
                <a:gd name="connsiteX1" fmla="*/ 43891200 w 43891200"/>
                <a:gd name="connsiteY1" fmla="*/ 0 h 6688809"/>
                <a:gd name="connsiteX2" fmla="*/ 43823938 w 43891200"/>
                <a:gd name="connsiteY2" fmla="*/ 6183672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23938"/>
                <a:gd name="connsiteY0" fmla="*/ 0 h 6688809"/>
                <a:gd name="connsiteX1" fmla="*/ 43800376 w 43823938"/>
                <a:gd name="connsiteY1" fmla="*/ 0 h 6688809"/>
                <a:gd name="connsiteX2" fmla="*/ 43823938 w 43823938"/>
                <a:gd name="connsiteY2" fmla="*/ 6183672 h 6688809"/>
                <a:gd name="connsiteX3" fmla="*/ 21448200 w 43823938"/>
                <a:gd name="connsiteY3" fmla="*/ 3838305 h 6688809"/>
                <a:gd name="connsiteX4" fmla="*/ 28221 w 43823938"/>
                <a:gd name="connsiteY4" fmla="*/ 6688809 h 6688809"/>
                <a:gd name="connsiteX5" fmla="*/ 0 w 43823938"/>
                <a:gd name="connsiteY5" fmla="*/ 0 h 6688809"/>
                <a:gd name="connsiteX0" fmla="*/ 0 w 43883631"/>
                <a:gd name="connsiteY0" fmla="*/ 0 h 6688809"/>
                <a:gd name="connsiteX1" fmla="*/ 43883631 w 43883631"/>
                <a:gd name="connsiteY1" fmla="*/ 41614 h 6688809"/>
                <a:gd name="connsiteX2" fmla="*/ 43823938 w 43883631"/>
                <a:gd name="connsiteY2" fmla="*/ 6183672 h 6688809"/>
                <a:gd name="connsiteX3" fmla="*/ 21448200 w 43883631"/>
                <a:gd name="connsiteY3" fmla="*/ 3838305 h 6688809"/>
                <a:gd name="connsiteX4" fmla="*/ 28221 w 43883631"/>
                <a:gd name="connsiteY4" fmla="*/ 6688809 h 6688809"/>
                <a:gd name="connsiteX5" fmla="*/ 0 w 43883631"/>
                <a:gd name="connsiteY5" fmla="*/ 0 h 6688809"/>
                <a:gd name="connsiteX0" fmla="*/ 0 w 43876062"/>
                <a:gd name="connsiteY0" fmla="*/ 0 h 6688809"/>
                <a:gd name="connsiteX1" fmla="*/ 43876062 w 43876062"/>
                <a:gd name="connsiteY1" fmla="*/ 6936 h 6688809"/>
                <a:gd name="connsiteX2" fmla="*/ 43823938 w 43876062"/>
                <a:gd name="connsiteY2" fmla="*/ 6183672 h 6688809"/>
                <a:gd name="connsiteX3" fmla="*/ 21448200 w 43876062"/>
                <a:gd name="connsiteY3" fmla="*/ 3838305 h 6688809"/>
                <a:gd name="connsiteX4" fmla="*/ 28221 w 43876062"/>
                <a:gd name="connsiteY4" fmla="*/ 6688809 h 6688809"/>
                <a:gd name="connsiteX5" fmla="*/ 0 w 43876062"/>
                <a:gd name="connsiteY5" fmla="*/ 0 h 6688809"/>
                <a:gd name="connsiteX0" fmla="*/ 0 w 43883634"/>
                <a:gd name="connsiteY0" fmla="*/ 6936 h 6695745"/>
                <a:gd name="connsiteX1" fmla="*/ 43883634 w 43883634"/>
                <a:gd name="connsiteY1" fmla="*/ 0 h 6695745"/>
                <a:gd name="connsiteX2" fmla="*/ 43823938 w 43883634"/>
                <a:gd name="connsiteY2" fmla="*/ 6190608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6368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871047 w 43883634"/>
                <a:gd name="connsiteY3" fmla="*/ 3810016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2633 w 43883634"/>
                <a:gd name="connsiteY3" fmla="*/ 3782129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1837"/>
                <a:gd name="connsiteX1" fmla="*/ 43883634 w 43883634"/>
                <a:gd name="connsiteY1" fmla="*/ 0 h 6691837"/>
                <a:gd name="connsiteX2" fmla="*/ 43827740 w 43883634"/>
                <a:gd name="connsiteY2" fmla="*/ 6180150 h 6691837"/>
                <a:gd name="connsiteX3" fmla="*/ 21911623 w 43883634"/>
                <a:gd name="connsiteY3" fmla="*/ 3791425 h 6691837"/>
                <a:gd name="connsiteX4" fmla="*/ 66513 w 43883634"/>
                <a:gd name="connsiteY4" fmla="*/ 6691837 h 6691837"/>
                <a:gd name="connsiteX5" fmla="*/ 0 w 43883634"/>
                <a:gd name="connsiteY5" fmla="*/ 6936 h 6691837"/>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23933 w 43834140"/>
                <a:gd name="connsiteY0" fmla="*/ 15369 h 6695746"/>
                <a:gd name="connsiteX1" fmla="*/ 43834140 w 43834140"/>
                <a:gd name="connsiteY1" fmla="*/ 0 h 6695746"/>
                <a:gd name="connsiteX2" fmla="*/ 43778245 w 43834140"/>
                <a:gd name="connsiteY2" fmla="*/ 5777889 h 6695746"/>
                <a:gd name="connsiteX3" fmla="*/ 21862129 w 43834140"/>
                <a:gd name="connsiteY3" fmla="*/ 3791425 h 6695746"/>
                <a:gd name="connsiteX4" fmla="*/ 0 w 43834140"/>
                <a:gd name="connsiteY4" fmla="*/ 6695746 h 6695746"/>
                <a:gd name="connsiteX5" fmla="*/ 23933 w 43834140"/>
                <a:gd name="connsiteY5" fmla="*/ 15369 h 6695746"/>
                <a:gd name="connsiteX0" fmla="*/ 1414 w 43848334"/>
                <a:gd name="connsiteY0" fmla="*/ 15369 h 6695746"/>
                <a:gd name="connsiteX1" fmla="*/ 43848334 w 43848334"/>
                <a:gd name="connsiteY1" fmla="*/ 0 h 6695746"/>
                <a:gd name="connsiteX2" fmla="*/ 43792439 w 43848334"/>
                <a:gd name="connsiteY2" fmla="*/ 5777889 h 6695746"/>
                <a:gd name="connsiteX3" fmla="*/ 21876323 w 43848334"/>
                <a:gd name="connsiteY3" fmla="*/ 3791425 h 6695746"/>
                <a:gd name="connsiteX4" fmla="*/ 14194 w 43848334"/>
                <a:gd name="connsiteY4" fmla="*/ 6695746 h 6695746"/>
                <a:gd name="connsiteX5" fmla="*/ 1414 w 43848334"/>
                <a:gd name="connsiteY5" fmla="*/ 15369 h 6695746"/>
                <a:gd name="connsiteX0" fmla="*/ 1414 w 43792439"/>
                <a:gd name="connsiteY0" fmla="*/ 6936 h 6687313"/>
                <a:gd name="connsiteX1" fmla="*/ 43729019 w 43792439"/>
                <a:gd name="connsiteY1" fmla="*/ 0 h 6687313"/>
                <a:gd name="connsiteX2" fmla="*/ 43792439 w 43792439"/>
                <a:gd name="connsiteY2" fmla="*/ 5769456 h 6687313"/>
                <a:gd name="connsiteX3" fmla="*/ 21876323 w 43792439"/>
                <a:gd name="connsiteY3" fmla="*/ 3782992 h 6687313"/>
                <a:gd name="connsiteX4" fmla="*/ 14194 w 43792439"/>
                <a:gd name="connsiteY4" fmla="*/ 6687313 h 6687313"/>
                <a:gd name="connsiteX5" fmla="*/ 1414 w 43792439"/>
                <a:gd name="connsiteY5" fmla="*/ 6936 h 6687313"/>
                <a:gd name="connsiteX0" fmla="*/ 1414 w 43792439"/>
                <a:gd name="connsiteY0" fmla="*/ 0 h 6680377"/>
                <a:gd name="connsiteX1" fmla="*/ 43600524 w 43792439"/>
                <a:gd name="connsiteY1" fmla="*/ 77395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2439"/>
                <a:gd name="connsiteY0" fmla="*/ 0 h 6680377"/>
                <a:gd name="connsiteX1" fmla="*/ 43683128 w 43792439"/>
                <a:gd name="connsiteY1" fmla="*/ 119561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3267"/>
                <a:gd name="connsiteY0" fmla="*/ 0 h 6680377"/>
                <a:gd name="connsiteX1" fmla="*/ 43793267 w 43793267"/>
                <a:gd name="connsiteY1" fmla="*/ 1497 h 6680377"/>
                <a:gd name="connsiteX2" fmla="*/ 43792439 w 43793267"/>
                <a:gd name="connsiteY2" fmla="*/ 5762520 h 6680377"/>
                <a:gd name="connsiteX3" fmla="*/ 21876323 w 43793267"/>
                <a:gd name="connsiteY3" fmla="*/ 3776056 h 6680377"/>
                <a:gd name="connsiteX4" fmla="*/ 14194 w 43793267"/>
                <a:gd name="connsiteY4" fmla="*/ 6680377 h 6680377"/>
                <a:gd name="connsiteX5" fmla="*/ 1414 w 43793267"/>
                <a:gd name="connsiteY5" fmla="*/ 0 h 6680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793267" h="6680377">
                  <a:moveTo>
                    <a:pt x="1414" y="0"/>
                  </a:moveTo>
                  <a:lnTo>
                    <a:pt x="43793267" y="1497"/>
                  </a:lnTo>
                  <a:cubicBezTo>
                    <a:pt x="43793267" y="2343991"/>
                    <a:pt x="43792439" y="3420026"/>
                    <a:pt x="43792439" y="5762520"/>
                  </a:cubicBezTo>
                  <a:cubicBezTo>
                    <a:pt x="38990659" y="4549272"/>
                    <a:pt x="29172697" y="3623080"/>
                    <a:pt x="21876323" y="3776056"/>
                  </a:cubicBezTo>
                  <a:cubicBezTo>
                    <a:pt x="14579949" y="3929032"/>
                    <a:pt x="6467468" y="4159139"/>
                    <a:pt x="14194" y="6680377"/>
                  </a:cubicBezTo>
                  <a:cubicBezTo>
                    <a:pt x="22172" y="4453585"/>
                    <a:pt x="-6564" y="2226792"/>
                    <a:pt x="1414" y="0"/>
                  </a:cubicBezTo>
                  <a:close/>
                </a:path>
              </a:pathLst>
            </a:custGeom>
            <a:gradFill flip="none" rotWithShape="1">
              <a:gsLst>
                <a:gs pos="0">
                  <a:schemeClr val="accent6"/>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7" name="Rectangle 15"/>
            <p:cNvSpPr/>
            <p:nvPr userDrawn="1"/>
          </p:nvSpPr>
          <p:spPr>
            <a:xfrm>
              <a:off x="-14192" y="1382"/>
              <a:ext cx="27451941" cy="4570665"/>
            </a:xfrm>
            <a:custGeom>
              <a:avLst/>
              <a:gdLst>
                <a:gd name="connsiteX0" fmla="*/ 0 w 43891200"/>
                <a:gd name="connsiteY0" fmla="*/ 0 h 2171777"/>
                <a:gd name="connsiteX1" fmla="*/ 43891200 w 43891200"/>
                <a:gd name="connsiteY1" fmla="*/ 0 h 2171777"/>
                <a:gd name="connsiteX2" fmla="*/ 43891200 w 43891200"/>
                <a:gd name="connsiteY2" fmla="*/ 2171777 h 2171777"/>
                <a:gd name="connsiteX3" fmla="*/ 0 w 43891200"/>
                <a:gd name="connsiteY3" fmla="*/ 2171777 h 2171777"/>
                <a:gd name="connsiteX4" fmla="*/ 0 w 43891200"/>
                <a:gd name="connsiteY4" fmla="*/ 0 h 2171777"/>
                <a:gd name="connsiteX0" fmla="*/ 0 w 43891200"/>
                <a:gd name="connsiteY0" fmla="*/ 0 h 2171777"/>
                <a:gd name="connsiteX1" fmla="*/ 43891200 w 43891200"/>
                <a:gd name="connsiteY1" fmla="*/ 0 h 2171777"/>
                <a:gd name="connsiteX2" fmla="*/ 43891200 w 43891200"/>
                <a:gd name="connsiteY2" fmla="*/ 2171777 h 2171777"/>
                <a:gd name="connsiteX3" fmla="*/ 21843298 w 43891200"/>
                <a:gd name="connsiteY3" fmla="*/ 2143554 h 2171777"/>
                <a:gd name="connsiteX4" fmla="*/ 0 w 43891200"/>
                <a:gd name="connsiteY4" fmla="*/ 2171777 h 2171777"/>
                <a:gd name="connsiteX5" fmla="*/ 0 w 43891200"/>
                <a:gd name="connsiteY5" fmla="*/ 0 h 2171777"/>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691988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778314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83162"/>
                <a:gd name="connsiteX1" fmla="*/ 43891200 w 43891200"/>
                <a:gd name="connsiteY1" fmla="*/ 0 h 5383162"/>
                <a:gd name="connsiteX2" fmla="*/ 43891197 w 43891200"/>
                <a:gd name="connsiteY2" fmla="*/ 2143554 h 5383162"/>
                <a:gd name="connsiteX3" fmla="*/ 21843298 w 43891200"/>
                <a:gd name="connsiteY3" fmla="*/ 1381537 h 5383162"/>
                <a:gd name="connsiteX4" fmla="*/ 12981 w 43891200"/>
                <a:gd name="connsiteY4" fmla="*/ 5383162 h 5383162"/>
                <a:gd name="connsiteX5" fmla="*/ 0 w 43891200"/>
                <a:gd name="connsiteY5" fmla="*/ 0 h 5383162"/>
                <a:gd name="connsiteX0" fmla="*/ 0 w 43891200"/>
                <a:gd name="connsiteY0" fmla="*/ 0 h 5353553"/>
                <a:gd name="connsiteX1" fmla="*/ 43891200 w 43891200"/>
                <a:gd name="connsiteY1" fmla="*/ 0 h 5353553"/>
                <a:gd name="connsiteX2" fmla="*/ 43891197 w 43891200"/>
                <a:gd name="connsiteY2" fmla="*/ 2143554 h 5353553"/>
                <a:gd name="connsiteX3" fmla="*/ 21843298 w 43891200"/>
                <a:gd name="connsiteY3" fmla="*/ 1381537 h 5353553"/>
                <a:gd name="connsiteX4" fmla="*/ 12981 w 43891200"/>
                <a:gd name="connsiteY4" fmla="*/ 5353553 h 5353553"/>
                <a:gd name="connsiteX5" fmla="*/ 0 w 43891200"/>
                <a:gd name="connsiteY5" fmla="*/ 0 h 5353553"/>
                <a:gd name="connsiteX0" fmla="*/ 0 w 43891200"/>
                <a:gd name="connsiteY0" fmla="*/ 0 h 5375759"/>
                <a:gd name="connsiteX1" fmla="*/ 43891200 w 43891200"/>
                <a:gd name="connsiteY1" fmla="*/ 0 h 5375759"/>
                <a:gd name="connsiteX2" fmla="*/ 43891197 w 43891200"/>
                <a:gd name="connsiteY2" fmla="*/ 2143554 h 5375759"/>
                <a:gd name="connsiteX3" fmla="*/ 21843298 w 43891200"/>
                <a:gd name="connsiteY3" fmla="*/ 1381537 h 5375759"/>
                <a:gd name="connsiteX4" fmla="*/ 2821 w 43891200"/>
                <a:gd name="connsiteY4" fmla="*/ 5375759 h 5375759"/>
                <a:gd name="connsiteX5" fmla="*/ 0 w 43891200"/>
                <a:gd name="connsiteY5" fmla="*/ 0 h 5375759"/>
                <a:gd name="connsiteX0" fmla="*/ 0 w 43891200"/>
                <a:gd name="connsiteY0" fmla="*/ 0 h 5391472"/>
                <a:gd name="connsiteX1" fmla="*/ 43891200 w 43891200"/>
                <a:gd name="connsiteY1" fmla="*/ 0 h 5391472"/>
                <a:gd name="connsiteX2" fmla="*/ 43891197 w 43891200"/>
                <a:gd name="connsiteY2" fmla="*/ 2143554 h 5391472"/>
                <a:gd name="connsiteX3" fmla="*/ 21843298 w 43891200"/>
                <a:gd name="connsiteY3" fmla="*/ 1381537 h 5391472"/>
                <a:gd name="connsiteX4" fmla="*/ 24143 w 43891200"/>
                <a:gd name="connsiteY4" fmla="*/ 5391472 h 5391472"/>
                <a:gd name="connsiteX5" fmla="*/ 0 w 43891200"/>
                <a:gd name="connsiteY5" fmla="*/ 0 h 5391472"/>
                <a:gd name="connsiteX0" fmla="*/ 0 w 43891200"/>
                <a:gd name="connsiteY0" fmla="*/ 0 h 5388329"/>
                <a:gd name="connsiteX1" fmla="*/ 43891200 w 43891200"/>
                <a:gd name="connsiteY1" fmla="*/ 0 h 5388329"/>
                <a:gd name="connsiteX2" fmla="*/ 43891197 w 43891200"/>
                <a:gd name="connsiteY2" fmla="*/ 2143554 h 5388329"/>
                <a:gd name="connsiteX3" fmla="*/ 21843298 w 43891200"/>
                <a:gd name="connsiteY3" fmla="*/ 1381537 h 5388329"/>
                <a:gd name="connsiteX4" fmla="*/ 11350 w 43891200"/>
                <a:gd name="connsiteY4" fmla="*/ 5388329 h 5388329"/>
                <a:gd name="connsiteX5" fmla="*/ 0 w 43891200"/>
                <a:gd name="connsiteY5" fmla="*/ 0 h 5388329"/>
                <a:gd name="connsiteX0" fmla="*/ 0 w 43918796"/>
                <a:gd name="connsiteY0" fmla="*/ 0 h 5388329"/>
                <a:gd name="connsiteX1" fmla="*/ 43918796 w 43918796"/>
                <a:gd name="connsiteY1" fmla="*/ 0 h 5388329"/>
                <a:gd name="connsiteX2" fmla="*/ 43918793 w 43918796"/>
                <a:gd name="connsiteY2" fmla="*/ 2143554 h 5388329"/>
                <a:gd name="connsiteX3" fmla="*/ 21870894 w 43918796"/>
                <a:gd name="connsiteY3" fmla="*/ 1381537 h 5388329"/>
                <a:gd name="connsiteX4" fmla="*/ 38946 w 43918796"/>
                <a:gd name="connsiteY4" fmla="*/ 5388329 h 5388329"/>
                <a:gd name="connsiteX5" fmla="*/ 0 w 43918796"/>
                <a:gd name="connsiteY5" fmla="*/ 0 h 5388329"/>
                <a:gd name="connsiteX0" fmla="*/ 0 w 43882001"/>
                <a:gd name="connsiteY0" fmla="*/ 6780 h 5388329"/>
                <a:gd name="connsiteX1" fmla="*/ 43882001 w 43882001"/>
                <a:gd name="connsiteY1" fmla="*/ 0 h 5388329"/>
                <a:gd name="connsiteX2" fmla="*/ 43881998 w 43882001"/>
                <a:gd name="connsiteY2" fmla="*/ 2143554 h 5388329"/>
                <a:gd name="connsiteX3" fmla="*/ 21834099 w 43882001"/>
                <a:gd name="connsiteY3" fmla="*/ 1381537 h 5388329"/>
                <a:gd name="connsiteX4" fmla="*/ 2151 w 43882001"/>
                <a:gd name="connsiteY4" fmla="*/ 5388329 h 5388329"/>
                <a:gd name="connsiteX5" fmla="*/ 0 w 43882001"/>
                <a:gd name="connsiteY5" fmla="*/ 6780 h 5388329"/>
                <a:gd name="connsiteX0" fmla="*/ 0 w 43909597"/>
                <a:gd name="connsiteY0" fmla="*/ 6780 h 5388329"/>
                <a:gd name="connsiteX1" fmla="*/ 43909597 w 43909597"/>
                <a:gd name="connsiteY1" fmla="*/ 0 h 5388329"/>
                <a:gd name="connsiteX2" fmla="*/ 43909594 w 43909597"/>
                <a:gd name="connsiteY2" fmla="*/ 2143554 h 5388329"/>
                <a:gd name="connsiteX3" fmla="*/ 21861695 w 43909597"/>
                <a:gd name="connsiteY3" fmla="*/ 1381537 h 5388329"/>
                <a:gd name="connsiteX4" fmla="*/ 29747 w 43909597"/>
                <a:gd name="connsiteY4" fmla="*/ 5388329 h 5388329"/>
                <a:gd name="connsiteX5" fmla="*/ 0 w 43909597"/>
                <a:gd name="connsiteY5" fmla="*/ 6780 h 5388329"/>
                <a:gd name="connsiteX0" fmla="*/ 16283 w 43879886"/>
                <a:gd name="connsiteY0" fmla="*/ 13560 h 5388329"/>
                <a:gd name="connsiteX1" fmla="*/ 43879886 w 43879886"/>
                <a:gd name="connsiteY1" fmla="*/ 0 h 5388329"/>
                <a:gd name="connsiteX2" fmla="*/ 43879883 w 43879886"/>
                <a:gd name="connsiteY2" fmla="*/ 2143554 h 5388329"/>
                <a:gd name="connsiteX3" fmla="*/ 21831984 w 43879886"/>
                <a:gd name="connsiteY3" fmla="*/ 1381537 h 5388329"/>
                <a:gd name="connsiteX4" fmla="*/ 36 w 43879886"/>
                <a:gd name="connsiteY4" fmla="*/ 5388329 h 5388329"/>
                <a:gd name="connsiteX5" fmla="*/ 16283 w 43879886"/>
                <a:gd name="connsiteY5" fmla="*/ 13560 h 5388329"/>
                <a:gd name="connsiteX0" fmla="*/ 7118 w 43879920"/>
                <a:gd name="connsiteY0" fmla="*/ 6780 h 5388329"/>
                <a:gd name="connsiteX1" fmla="*/ 43879920 w 43879920"/>
                <a:gd name="connsiteY1" fmla="*/ 0 h 5388329"/>
                <a:gd name="connsiteX2" fmla="*/ 43879917 w 43879920"/>
                <a:gd name="connsiteY2" fmla="*/ 2143554 h 5388329"/>
                <a:gd name="connsiteX3" fmla="*/ 21832018 w 43879920"/>
                <a:gd name="connsiteY3" fmla="*/ 1381537 h 5388329"/>
                <a:gd name="connsiteX4" fmla="*/ 70 w 43879920"/>
                <a:gd name="connsiteY4" fmla="*/ 5388329 h 5388329"/>
                <a:gd name="connsiteX5" fmla="*/ 7118 w 43879920"/>
                <a:gd name="connsiteY5" fmla="*/ 6780 h 5388329"/>
                <a:gd name="connsiteX0" fmla="*/ 0 w 43900399"/>
                <a:gd name="connsiteY0" fmla="*/ 0 h 5388329"/>
                <a:gd name="connsiteX1" fmla="*/ 43900399 w 43900399"/>
                <a:gd name="connsiteY1" fmla="*/ 0 h 5388329"/>
                <a:gd name="connsiteX2" fmla="*/ 43900396 w 43900399"/>
                <a:gd name="connsiteY2" fmla="*/ 2143554 h 5388329"/>
                <a:gd name="connsiteX3" fmla="*/ 21852497 w 43900399"/>
                <a:gd name="connsiteY3" fmla="*/ 1381537 h 5388329"/>
                <a:gd name="connsiteX4" fmla="*/ 20549 w 43900399"/>
                <a:gd name="connsiteY4" fmla="*/ 5388329 h 5388329"/>
                <a:gd name="connsiteX5" fmla="*/ 0 w 43900399"/>
                <a:gd name="connsiteY5" fmla="*/ 0 h 5388329"/>
                <a:gd name="connsiteX0" fmla="*/ 0 w 43900396"/>
                <a:gd name="connsiteY0" fmla="*/ 0 h 5388329"/>
                <a:gd name="connsiteX1" fmla="*/ 43854405 w 43900396"/>
                <a:gd name="connsiteY1" fmla="*/ 27119 h 5388329"/>
                <a:gd name="connsiteX2" fmla="*/ 43900396 w 43900396"/>
                <a:gd name="connsiteY2" fmla="*/ 2143554 h 5388329"/>
                <a:gd name="connsiteX3" fmla="*/ 21852497 w 43900396"/>
                <a:gd name="connsiteY3" fmla="*/ 1381537 h 5388329"/>
                <a:gd name="connsiteX4" fmla="*/ 20549 w 43900396"/>
                <a:gd name="connsiteY4" fmla="*/ 5388329 h 5388329"/>
                <a:gd name="connsiteX5" fmla="*/ 0 w 43900396"/>
                <a:gd name="connsiteY5" fmla="*/ 0 h 5388329"/>
                <a:gd name="connsiteX0" fmla="*/ 0 w 43900398"/>
                <a:gd name="connsiteY0" fmla="*/ 0 h 5388329"/>
                <a:gd name="connsiteX1" fmla="*/ 43900398 w 43900398"/>
                <a:gd name="connsiteY1" fmla="*/ 6780 h 5388329"/>
                <a:gd name="connsiteX2" fmla="*/ 43900396 w 43900398"/>
                <a:gd name="connsiteY2" fmla="*/ 2143554 h 5388329"/>
                <a:gd name="connsiteX3" fmla="*/ 21852497 w 43900398"/>
                <a:gd name="connsiteY3" fmla="*/ 1381537 h 5388329"/>
                <a:gd name="connsiteX4" fmla="*/ 20549 w 43900398"/>
                <a:gd name="connsiteY4" fmla="*/ 5388329 h 5388329"/>
                <a:gd name="connsiteX5" fmla="*/ 0 w 43900398"/>
                <a:gd name="connsiteY5" fmla="*/ 0 h 5388329"/>
                <a:gd name="connsiteX0" fmla="*/ 0 w 43909598"/>
                <a:gd name="connsiteY0" fmla="*/ 0 h 5388329"/>
                <a:gd name="connsiteX1" fmla="*/ 43909598 w 43909598"/>
                <a:gd name="connsiteY1" fmla="*/ 6780 h 5388329"/>
                <a:gd name="connsiteX2" fmla="*/ 43900396 w 43909598"/>
                <a:gd name="connsiteY2" fmla="*/ 2143554 h 5388329"/>
                <a:gd name="connsiteX3" fmla="*/ 21852497 w 43909598"/>
                <a:gd name="connsiteY3" fmla="*/ 1381537 h 5388329"/>
                <a:gd name="connsiteX4" fmla="*/ 20549 w 43909598"/>
                <a:gd name="connsiteY4" fmla="*/ 5388329 h 5388329"/>
                <a:gd name="connsiteX5" fmla="*/ 0 w 43909598"/>
                <a:gd name="connsiteY5" fmla="*/ 0 h 5388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909598" h="5388329">
                  <a:moveTo>
                    <a:pt x="0" y="0"/>
                  </a:moveTo>
                  <a:lnTo>
                    <a:pt x="43909598" y="6780"/>
                  </a:lnTo>
                  <a:cubicBezTo>
                    <a:pt x="43909597" y="719038"/>
                    <a:pt x="43900397" y="1431296"/>
                    <a:pt x="43900396" y="2143554"/>
                  </a:cubicBezTo>
                  <a:cubicBezTo>
                    <a:pt x="37284373" y="1358490"/>
                    <a:pt x="29162993" y="845303"/>
                    <a:pt x="21852497" y="1381537"/>
                  </a:cubicBezTo>
                  <a:cubicBezTo>
                    <a:pt x="14542001" y="1917771"/>
                    <a:pt x="6144574" y="2782191"/>
                    <a:pt x="20549" y="5388329"/>
                  </a:cubicBezTo>
                  <a:cubicBezTo>
                    <a:pt x="19609" y="3596409"/>
                    <a:pt x="940" y="1791920"/>
                    <a:pt x="0" y="0"/>
                  </a:cubicBezTo>
                  <a:close/>
                </a:path>
              </a:pathLst>
            </a:custGeom>
            <a:gradFill flip="none" rotWithShape="1">
              <a:gsLst>
                <a:gs pos="0">
                  <a:schemeClr val="tx2"/>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n>
                  <a:noFill/>
                </a:ln>
                <a:solidFill>
                  <a:schemeClr val="accent1"/>
                </a:solidFill>
              </a:endParaRPr>
            </a:p>
          </p:txBody>
        </p:sp>
      </p:grpSp>
      <p:sp>
        <p:nvSpPr>
          <p:cNvPr id="78" name="Text Box 14"/>
          <p:cNvSpPr txBox="1">
            <a:spLocks noChangeArrowheads="1"/>
          </p:cNvSpPr>
          <p:nvPr userDrawn="1"/>
        </p:nvSpPr>
        <p:spPr bwMode="auto">
          <a:xfrm>
            <a:off x="1003118" y="32156325"/>
            <a:ext cx="3786383" cy="324883"/>
          </a:xfrm>
          <a:prstGeom prst="rect">
            <a:avLst/>
          </a:prstGeom>
          <a:noFill/>
          <a:ln w="9525">
            <a:noFill/>
            <a:miter lim="800000"/>
            <a:headEnd/>
            <a:tailEnd/>
          </a:ln>
          <a:effectLst/>
        </p:spPr>
        <p:txBody>
          <a:bodyPr wrap="square" lIns="78297" tIns="39141" rIns="78297" bIns="39141">
            <a:spAutoFit/>
          </a:bodyPr>
          <a:lstStyle/>
          <a:p>
            <a:pPr eaLnBrk="0" hangingPunct="0">
              <a:lnSpc>
                <a:spcPct val="65000"/>
              </a:lnSpc>
              <a:spcBef>
                <a:spcPct val="50000"/>
              </a:spcBef>
              <a:defRPr/>
            </a:pPr>
            <a:r>
              <a:rPr lang="en-US" sz="600" b="1" dirty="0" smtClean="0">
                <a:solidFill>
                  <a:schemeClr val="bg1">
                    <a:lumMod val="75000"/>
                  </a:schemeClr>
                </a:solidFill>
                <a:latin typeface="Arial" charset="0"/>
              </a:rPr>
              <a:t>RESEARCH POSTER PRESENTATION </a:t>
            </a:r>
            <a:r>
              <a:rPr lang="en-US" sz="600" b="1" dirty="0">
                <a:solidFill>
                  <a:schemeClr val="bg1">
                    <a:lumMod val="75000"/>
                  </a:schemeClr>
                </a:solidFill>
                <a:latin typeface="Arial" charset="0"/>
              </a:rPr>
              <a:t>DESIGN © </a:t>
            </a:r>
            <a:r>
              <a:rPr lang="en-US" sz="600" b="1" dirty="0" smtClean="0">
                <a:solidFill>
                  <a:schemeClr val="bg1">
                    <a:lumMod val="75000"/>
                  </a:schemeClr>
                </a:solidFill>
                <a:latin typeface="Arial" charset="0"/>
              </a:rPr>
              <a:t>2015</a:t>
            </a:r>
            <a:endParaRPr lang="en-US" sz="600" b="1" dirty="0">
              <a:solidFill>
                <a:schemeClr val="bg1">
                  <a:lumMod val="75000"/>
                </a:schemeClr>
              </a:solidFill>
              <a:latin typeface="Arial" charset="0"/>
            </a:endParaRPr>
          </a:p>
          <a:p>
            <a:pPr eaLnBrk="0" hangingPunct="0">
              <a:lnSpc>
                <a:spcPct val="65000"/>
              </a:lnSpc>
              <a:spcBef>
                <a:spcPct val="50000"/>
              </a:spcBef>
              <a:defRPr/>
            </a:pPr>
            <a:r>
              <a:rPr lang="en-US" sz="1050" b="1" dirty="0">
                <a:solidFill>
                  <a:schemeClr val="bg1">
                    <a:lumMod val="75000"/>
                  </a:schemeClr>
                </a:solidFill>
                <a:latin typeface="Arial" charset="0"/>
              </a:rPr>
              <a:t>www.PosterPresentations.com</a:t>
            </a:r>
          </a:p>
        </p:txBody>
      </p:sp>
    </p:spTree>
  </p:cSld>
  <p:clrMap bg1="lt1" tx1="dk1" bg2="lt2" tx2="dk2" accent1="accent1" accent2="accent2" accent3="accent3" accent4="accent4" accent5="accent5" accent6="accent6" hlink="hlink" folHlink="folHlink"/>
  <p:sldLayoutIdLst>
    <p:sldLayoutId id="2147483654" r:id="rId1"/>
  </p:sldLayoutIdLst>
  <p:timing>
    <p:tnLst>
      <p:par>
        <p:cTn id="1" dur="indefinite" restart="never" nodeType="tmRoot"/>
      </p:par>
    </p:tnLst>
  </p:timing>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856" userDrawn="1">
          <p15:clr>
            <a:srgbClr val="F26B43"/>
          </p15:clr>
        </p15:guide>
      </p15:sldGuideLst>
    </p:ext>
  </p:extLst>
</p:sldMaster>
</file>

<file path=ppt/slides/_rels/slide1.xml.rels><?xml version="1.0" encoding="UTF-8" standalone="yes"?>
<Relationships xmlns="http://schemas.openxmlformats.org/package/2006/relationships"><Relationship Id="rId11" Type="http://schemas.openxmlformats.org/officeDocument/2006/relationships/image" Target="../media/image20.png"/><Relationship Id="rId12" Type="http://schemas.openxmlformats.org/officeDocument/2006/relationships/image" Target="../media/image21.png"/><Relationship Id="rId13" Type="http://schemas.openxmlformats.org/officeDocument/2006/relationships/image" Target="../media/image22.png"/><Relationship Id="rId14" Type="http://schemas.openxmlformats.org/officeDocument/2006/relationships/image" Target="../media/image23.png"/><Relationship Id="rId15" Type="http://schemas.openxmlformats.org/officeDocument/2006/relationships/image" Target="../media/image24.png"/><Relationship Id="rId16" Type="http://schemas.openxmlformats.org/officeDocument/2006/relationships/image" Target="../media/image25.png"/><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2.png"/><Relationship Id="rId4" Type="http://schemas.openxmlformats.org/officeDocument/2006/relationships/image" Target="../media/image13.png"/><Relationship Id="rId5" Type="http://schemas.openxmlformats.org/officeDocument/2006/relationships/image" Target="../media/image14.png"/><Relationship Id="rId6" Type="http://schemas.openxmlformats.org/officeDocument/2006/relationships/image" Target="../media/image15.png"/><Relationship Id="rId7" Type="http://schemas.openxmlformats.org/officeDocument/2006/relationships/image" Target="../media/image16.png"/><Relationship Id="rId8" Type="http://schemas.openxmlformats.org/officeDocument/2006/relationships/image" Target="../media/image17.png"/><Relationship Id="rId9" Type="http://schemas.openxmlformats.org/officeDocument/2006/relationships/image" Target="../media/image18.png"/><Relationship Id="rId10"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459674" y="5503831"/>
            <a:ext cx="10056813" cy="7001895"/>
          </a:xfrm>
        </p:spPr>
        <p:txBody>
          <a:bodyPr/>
          <a:lstStyle/>
          <a:p>
            <a:pPr algn="just"/>
            <a:r>
              <a:rPr lang="en-US" dirty="0">
                <a:latin typeface="+mn-lt"/>
              </a:rPr>
              <a:t>“</a:t>
            </a:r>
            <a:r>
              <a:rPr lang="en-US" dirty="0" err="1">
                <a:latin typeface="+mn-lt"/>
              </a:rPr>
              <a:t>Zao</a:t>
            </a:r>
            <a:r>
              <a:rPr lang="en-US" dirty="0">
                <a:latin typeface="+mn-lt"/>
              </a:rPr>
              <a:t> </a:t>
            </a:r>
            <a:r>
              <a:rPr lang="en-US" dirty="0" err="1">
                <a:latin typeface="+mn-lt"/>
              </a:rPr>
              <a:t>Lian</a:t>
            </a:r>
            <a:r>
              <a:rPr lang="en-US" dirty="0">
                <a:latin typeface="+mn-lt"/>
              </a:rPr>
              <a:t>”(Chinese word: 早恋), Chinse term of puppy love, has been a unique taboo in </a:t>
            </a:r>
            <a:r>
              <a:rPr lang="en-US" dirty="0" smtClean="0">
                <a:latin typeface="+mn-lt"/>
              </a:rPr>
              <a:t>Socialist </a:t>
            </a:r>
            <a:r>
              <a:rPr lang="en-US" dirty="0">
                <a:latin typeface="+mn-lt"/>
              </a:rPr>
              <a:t>China from 1950s to early 2000s. </a:t>
            </a:r>
            <a:r>
              <a:rPr lang="en-US" dirty="0" smtClean="0">
                <a:latin typeface="+mn-lt"/>
              </a:rPr>
              <a:t>“</a:t>
            </a:r>
            <a:r>
              <a:rPr lang="en-US" dirty="0" err="1" smtClean="0">
                <a:latin typeface="+mn-lt"/>
              </a:rPr>
              <a:t>Zao</a:t>
            </a:r>
            <a:r>
              <a:rPr lang="en-US" dirty="0" smtClean="0">
                <a:latin typeface="+mn-lt"/>
              </a:rPr>
              <a:t> </a:t>
            </a:r>
            <a:r>
              <a:rPr lang="en-US" dirty="0" err="1" smtClean="0">
                <a:latin typeface="+mn-lt"/>
              </a:rPr>
              <a:t>Lian</a:t>
            </a:r>
            <a:r>
              <a:rPr lang="en-US" dirty="0" smtClean="0">
                <a:latin typeface="+mn-lt"/>
              </a:rPr>
              <a:t>” is </a:t>
            </a:r>
            <a:r>
              <a:rPr lang="en-US" dirty="0">
                <a:latin typeface="+mn-lt"/>
              </a:rPr>
              <a:t>most commonly defined as dating or having a love relationship before college. </a:t>
            </a:r>
            <a:r>
              <a:rPr lang="en-US" dirty="0" smtClean="0">
                <a:latin typeface="+mn-lt"/>
              </a:rPr>
              <a:t>Policy makers formulated punitive policies on school rules and issued strict censorships on films and </a:t>
            </a:r>
            <a:r>
              <a:rPr lang="en-US" dirty="0" err="1" smtClean="0">
                <a:latin typeface="+mn-lt"/>
              </a:rPr>
              <a:t>tv</a:t>
            </a:r>
            <a:r>
              <a:rPr lang="en-US" dirty="0" smtClean="0">
                <a:latin typeface="+mn-lt"/>
              </a:rPr>
              <a:t> series to prevent and suppress “</a:t>
            </a:r>
            <a:r>
              <a:rPr lang="en-US" dirty="0" err="1" smtClean="0">
                <a:latin typeface="+mn-lt"/>
              </a:rPr>
              <a:t>Zao</a:t>
            </a:r>
            <a:r>
              <a:rPr lang="en-US" dirty="0" smtClean="0">
                <a:latin typeface="+mn-lt"/>
              </a:rPr>
              <a:t> </a:t>
            </a:r>
            <a:r>
              <a:rPr lang="en-US" dirty="0" err="1" smtClean="0">
                <a:latin typeface="+mn-lt"/>
              </a:rPr>
              <a:t>Lian</a:t>
            </a:r>
            <a:r>
              <a:rPr lang="en-US" dirty="0" smtClean="0">
                <a:latin typeface="+mn-lt"/>
              </a:rPr>
              <a:t>”. In </a:t>
            </a:r>
            <a:r>
              <a:rPr lang="en-US" dirty="0">
                <a:latin typeface="+mn-lt"/>
              </a:rPr>
              <a:t>recent years (since late 2000s), however, there is an increasing tolerance on puppy love in the Chinese society. </a:t>
            </a:r>
            <a:r>
              <a:rPr lang="en-US" dirty="0" smtClean="0">
                <a:latin typeface="+mn-lt"/>
              </a:rPr>
              <a:t>Middle school and high school students are holding hands on campus without worrying about being expelled; TV series with young lovers at school are streaming on major TV networks. Past literatures provided historical and structural explanations for the formation and the development of this taboo through qualitative analysis of documents and interviews, but few has addressed the reason why the Chinese society changes its attitude towards “</a:t>
            </a:r>
            <a:r>
              <a:rPr lang="en-US" dirty="0" err="1" smtClean="0">
                <a:latin typeface="+mn-lt"/>
              </a:rPr>
              <a:t>Zao</a:t>
            </a:r>
            <a:r>
              <a:rPr lang="en-US" dirty="0" smtClean="0">
                <a:latin typeface="+mn-lt"/>
              </a:rPr>
              <a:t> </a:t>
            </a:r>
            <a:r>
              <a:rPr lang="en-US" dirty="0" err="1" smtClean="0">
                <a:latin typeface="+mn-lt"/>
              </a:rPr>
              <a:t>Lian</a:t>
            </a:r>
            <a:r>
              <a:rPr lang="en-US" dirty="0" smtClean="0">
                <a:latin typeface="+mn-lt"/>
              </a:rPr>
              <a:t>” in recent years using computational tools. This research uses computational tools and constructs statistical models to examine factors that are likely to cause this </a:t>
            </a:r>
            <a:r>
              <a:rPr lang="en-US" dirty="0" smtClean="0">
                <a:latin typeface="+mn-lt"/>
              </a:rPr>
              <a:t>change and to provide functional explanations for the change. </a:t>
            </a:r>
            <a:endParaRPr lang="en-US" dirty="0">
              <a:latin typeface="+mn-lt"/>
            </a:endParaRPr>
          </a:p>
        </p:txBody>
      </p:sp>
      <p:sp>
        <p:nvSpPr>
          <p:cNvPr id="3" name="Text Placeholder 2"/>
          <p:cNvSpPr>
            <a:spLocks noGrp="1"/>
          </p:cNvSpPr>
          <p:nvPr>
            <p:ph type="body" sz="quarter" idx="11"/>
          </p:nvPr>
        </p:nvSpPr>
        <p:spPr>
          <a:xfrm>
            <a:off x="477827" y="4674100"/>
            <a:ext cx="10048875" cy="754045"/>
          </a:xfrm>
        </p:spPr>
        <p:txBody>
          <a:bodyPr/>
          <a:lstStyle/>
          <a:p>
            <a:r>
              <a:rPr lang="en-US" dirty="0" smtClean="0"/>
              <a:t>INTRODUCTION</a:t>
            </a:r>
          </a:p>
        </p:txBody>
      </p:sp>
      <p:sp>
        <p:nvSpPr>
          <p:cNvPr id="4" name="Text Placeholder 3"/>
          <p:cNvSpPr>
            <a:spLocks noGrp="1"/>
          </p:cNvSpPr>
          <p:nvPr>
            <p:ph type="body" sz="quarter" idx="20"/>
          </p:nvPr>
        </p:nvSpPr>
        <p:spPr>
          <a:xfrm>
            <a:off x="459674" y="12382767"/>
            <a:ext cx="10038662" cy="1721305"/>
          </a:xfrm>
        </p:spPr>
        <p:txBody>
          <a:bodyPr/>
          <a:lstStyle/>
          <a:p>
            <a:r>
              <a:rPr lang="en-US" smtClean="0"/>
              <a:t>FACTORS THAT MIGHT CONTRIBUTE TO THIS CHANGE</a:t>
            </a:r>
            <a:endParaRPr lang="en-US" dirty="0"/>
          </a:p>
        </p:txBody>
      </p:sp>
      <p:sp>
        <p:nvSpPr>
          <p:cNvPr id="5" name="Text Placeholder 4"/>
          <p:cNvSpPr>
            <a:spLocks noGrp="1"/>
          </p:cNvSpPr>
          <p:nvPr>
            <p:ph type="body" sz="quarter" idx="21"/>
          </p:nvPr>
        </p:nvSpPr>
        <p:spPr>
          <a:xfrm>
            <a:off x="11428410" y="5988373"/>
            <a:ext cx="10048874" cy="2000525"/>
          </a:xfrm>
        </p:spPr>
        <p:txBody>
          <a:bodyPr/>
          <a:lstStyle/>
          <a:p>
            <a:pPr algn="just"/>
            <a:r>
              <a:rPr lang="en-US" dirty="0" smtClean="0">
                <a:latin typeface="+mn-lt"/>
              </a:rPr>
              <a:t>I used Python to scrape film and TV information from </a:t>
            </a:r>
            <a:r>
              <a:rPr lang="en-US" dirty="0" err="1" smtClean="0">
                <a:latin typeface="+mn-lt"/>
              </a:rPr>
              <a:t>Douban</a:t>
            </a:r>
            <a:r>
              <a:rPr lang="en-US" dirty="0" smtClean="0">
                <a:latin typeface="+mn-lt"/>
              </a:rPr>
              <a:t>, a Chinese film and movie rating website. Films and TV series with the three tags “Mainland China”, “School”, and “Romance” are scraped and I created a time series of the annual number of films and TV series produced.  </a:t>
            </a:r>
            <a:endParaRPr lang="en-US" dirty="0">
              <a:latin typeface="+mn-lt"/>
            </a:endParaRPr>
          </a:p>
        </p:txBody>
      </p:sp>
      <p:sp>
        <p:nvSpPr>
          <p:cNvPr id="6" name="Text Placeholder 5"/>
          <p:cNvSpPr>
            <a:spLocks noGrp="1"/>
          </p:cNvSpPr>
          <p:nvPr>
            <p:ph type="body" sz="quarter" idx="22"/>
          </p:nvPr>
        </p:nvSpPr>
        <p:spPr>
          <a:xfrm>
            <a:off x="11428409" y="4665799"/>
            <a:ext cx="10048875" cy="1323431"/>
          </a:xfrm>
        </p:spPr>
        <p:txBody>
          <a:bodyPr/>
          <a:lstStyle/>
          <a:p>
            <a:r>
              <a:rPr lang="en-US" dirty="0" smtClean="0"/>
              <a:t>Number of Films and TV as an Indicator of Attitude </a:t>
            </a:r>
            <a:endParaRPr lang="en-US" dirty="0"/>
          </a:p>
        </p:txBody>
      </p:sp>
      <p:sp>
        <p:nvSpPr>
          <p:cNvPr id="7" name="Text Placeholder 6"/>
          <p:cNvSpPr>
            <a:spLocks noGrp="1"/>
          </p:cNvSpPr>
          <p:nvPr>
            <p:ph type="body" sz="quarter" idx="23"/>
          </p:nvPr>
        </p:nvSpPr>
        <p:spPr>
          <a:xfrm>
            <a:off x="22448845" y="5503831"/>
            <a:ext cx="10048874" cy="1615805"/>
          </a:xfrm>
        </p:spPr>
        <p:txBody>
          <a:bodyPr/>
          <a:lstStyle/>
          <a:p>
            <a:r>
              <a:rPr lang="en-US" dirty="0" smtClean="0"/>
              <a:t>Granger Causality Test calculates and compares the p-values of the two equations in a VAR model and selects the equation with the smaller p-value. </a:t>
            </a:r>
            <a:endParaRPr lang="en-US" dirty="0"/>
          </a:p>
        </p:txBody>
      </p:sp>
      <p:sp>
        <p:nvSpPr>
          <p:cNvPr id="8" name="Text Placeholder 7"/>
          <p:cNvSpPr>
            <a:spLocks noGrp="1"/>
          </p:cNvSpPr>
          <p:nvPr>
            <p:ph type="body" sz="quarter" idx="24"/>
          </p:nvPr>
        </p:nvSpPr>
        <p:spPr/>
        <p:txBody>
          <a:bodyPr/>
          <a:lstStyle/>
          <a:p>
            <a:r>
              <a:rPr lang="en-US" dirty="0" smtClean="0"/>
              <a:t>RESULTS</a:t>
            </a:r>
            <a:endParaRPr lang="en-US" dirty="0"/>
          </a:p>
        </p:txBody>
      </p:sp>
      <p:sp>
        <p:nvSpPr>
          <p:cNvPr id="9" name="Text Placeholder 8"/>
          <p:cNvSpPr>
            <a:spLocks noGrp="1"/>
          </p:cNvSpPr>
          <p:nvPr>
            <p:ph type="body" sz="quarter" idx="25"/>
          </p:nvPr>
        </p:nvSpPr>
        <p:spPr>
          <a:xfrm>
            <a:off x="33369530" y="15024534"/>
            <a:ext cx="10047018" cy="754045"/>
          </a:xfrm>
        </p:spPr>
        <p:txBody>
          <a:bodyPr/>
          <a:lstStyle/>
          <a:p>
            <a:r>
              <a:rPr lang="en-US" dirty="0" smtClean="0"/>
              <a:t>CONCLUSION</a:t>
            </a:r>
          </a:p>
        </p:txBody>
      </p:sp>
      <p:sp>
        <p:nvSpPr>
          <p:cNvPr id="10" name="Text Placeholder 9"/>
          <p:cNvSpPr>
            <a:spLocks noGrp="1"/>
          </p:cNvSpPr>
          <p:nvPr>
            <p:ph type="body" sz="quarter" idx="26"/>
          </p:nvPr>
        </p:nvSpPr>
        <p:spPr>
          <a:xfrm>
            <a:off x="33422043" y="15709462"/>
            <a:ext cx="10047018" cy="5847732"/>
          </a:xfrm>
        </p:spPr>
        <p:txBody>
          <a:bodyPr/>
          <a:lstStyle/>
          <a:p>
            <a:pPr algn="just"/>
            <a:r>
              <a:rPr lang="en-US" dirty="0" smtClean="0">
                <a:latin typeface="+mn-lt"/>
              </a:rPr>
              <a:t>The Chinese society’s attitude towards </a:t>
            </a:r>
            <a:r>
              <a:rPr lang="en-US" dirty="0" err="1" smtClean="0">
                <a:latin typeface="+mn-lt"/>
              </a:rPr>
              <a:t>Zao</a:t>
            </a:r>
            <a:r>
              <a:rPr lang="en-US" dirty="0" smtClean="0">
                <a:latin typeface="+mn-lt"/>
              </a:rPr>
              <a:t> </a:t>
            </a:r>
            <a:r>
              <a:rPr lang="en-US" dirty="0" err="1" smtClean="0">
                <a:latin typeface="+mn-lt"/>
              </a:rPr>
              <a:t>Lian</a:t>
            </a:r>
            <a:r>
              <a:rPr lang="en-US" dirty="0" smtClean="0">
                <a:latin typeface="+mn-lt"/>
              </a:rPr>
              <a:t>, specifically, the number of films and TV series with </a:t>
            </a:r>
            <a:r>
              <a:rPr lang="en-US" dirty="0" err="1" smtClean="0">
                <a:latin typeface="+mn-lt"/>
              </a:rPr>
              <a:t>Zao</a:t>
            </a:r>
            <a:r>
              <a:rPr lang="en-US" dirty="0" smtClean="0">
                <a:latin typeface="+mn-lt"/>
              </a:rPr>
              <a:t> </a:t>
            </a:r>
            <a:r>
              <a:rPr lang="en-US" dirty="0" err="1" smtClean="0">
                <a:latin typeface="+mn-lt"/>
              </a:rPr>
              <a:t>Lian</a:t>
            </a:r>
            <a:r>
              <a:rPr lang="en-US" dirty="0" smtClean="0">
                <a:latin typeface="+mn-lt"/>
              </a:rPr>
              <a:t> component in previous years, can be used predict China’s Fertility Rate and the average female’s age of first marriage, </a:t>
            </a:r>
            <a:r>
              <a:rPr lang="en-US" dirty="0">
                <a:latin typeface="+mn-lt"/>
              </a:rPr>
              <a:t>c</a:t>
            </a:r>
            <a:r>
              <a:rPr lang="en-US" dirty="0" smtClean="0">
                <a:latin typeface="+mn-lt"/>
              </a:rPr>
              <a:t>ontrary to the hypothesis that TFR and the average female’s age of first marriage have causal effects on the change in the attitude towards </a:t>
            </a:r>
            <a:r>
              <a:rPr lang="en-US" dirty="0" err="1" smtClean="0">
                <a:latin typeface="+mn-lt"/>
              </a:rPr>
              <a:t>Zao</a:t>
            </a:r>
            <a:r>
              <a:rPr lang="en-US" dirty="0" smtClean="0">
                <a:latin typeface="+mn-lt"/>
              </a:rPr>
              <a:t> </a:t>
            </a:r>
            <a:r>
              <a:rPr lang="en-US" dirty="0" err="1" smtClean="0">
                <a:latin typeface="+mn-lt"/>
              </a:rPr>
              <a:t>Lian</a:t>
            </a:r>
            <a:r>
              <a:rPr lang="en-US" dirty="0" smtClean="0">
                <a:latin typeface="+mn-lt"/>
              </a:rPr>
              <a:t>. However, a change in number of students studying abroad has a positive causal effect on the attitude towards </a:t>
            </a:r>
            <a:r>
              <a:rPr lang="en-US" dirty="0" err="1" smtClean="0">
                <a:latin typeface="+mn-lt"/>
              </a:rPr>
              <a:t>Zao</a:t>
            </a:r>
            <a:r>
              <a:rPr lang="en-US" dirty="0" smtClean="0">
                <a:latin typeface="+mn-lt"/>
              </a:rPr>
              <a:t> </a:t>
            </a:r>
            <a:r>
              <a:rPr lang="en-US" dirty="0" err="1" smtClean="0">
                <a:latin typeface="+mn-lt"/>
              </a:rPr>
              <a:t>Lian</a:t>
            </a:r>
            <a:r>
              <a:rPr lang="en-US" dirty="0" smtClean="0">
                <a:latin typeface="+mn-lt"/>
              </a:rPr>
              <a:t>. Policy makers are adjusting the society’s perception on </a:t>
            </a:r>
            <a:r>
              <a:rPr lang="en-US" dirty="0" err="1" smtClean="0">
                <a:latin typeface="+mn-lt"/>
              </a:rPr>
              <a:t>Zao</a:t>
            </a:r>
            <a:r>
              <a:rPr lang="en-US" dirty="0" smtClean="0">
                <a:latin typeface="+mn-lt"/>
              </a:rPr>
              <a:t> </a:t>
            </a:r>
            <a:r>
              <a:rPr lang="en-US" dirty="0" err="1" smtClean="0">
                <a:latin typeface="+mn-lt"/>
              </a:rPr>
              <a:t>Lian</a:t>
            </a:r>
            <a:r>
              <a:rPr lang="en-US" dirty="0" smtClean="0">
                <a:latin typeface="+mn-lt"/>
              </a:rPr>
              <a:t> in order to facilitate new marriage and fertility policies, because average marriage age has been postponing and TFR has been low. On the other hand, an increasing number of Chinese students studying abroad demonstrates diversifying forms of education in China. As ways to obtain high-quality higher education are no longer solely score-based, the purpose to reduce the negative effect of </a:t>
            </a:r>
            <a:r>
              <a:rPr lang="en-US" dirty="0" err="1" smtClean="0">
                <a:latin typeface="+mn-lt"/>
              </a:rPr>
              <a:t>Zao</a:t>
            </a:r>
            <a:r>
              <a:rPr lang="en-US" dirty="0" smtClean="0">
                <a:latin typeface="+mn-lt"/>
              </a:rPr>
              <a:t> </a:t>
            </a:r>
            <a:r>
              <a:rPr lang="en-US" dirty="0" err="1" smtClean="0">
                <a:latin typeface="+mn-lt"/>
              </a:rPr>
              <a:t>Lian</a:t>
            </a:r>
            <a:r>
              <a:rPr lang="en-US" dirty="0" smtClean="0">
                <a:latin typeface="+mn-lt"/>
              </a:rPr>
              <a:t> on exam results becomes less significant. </a:t>
            </a:r>
            <a:endParaRPr lang="en-US" dirty="0">
              <a:latin typeface="+mn-lt"/>
            </a:endParaRPr>
          </a:p>
        </p:txBody>
      </p:sp>
      <p:sp>
        <p:nvSpPr>
          <p:cNvPr id="11" name="Text Placeholder 10"/>
          <p:cNvSpPr>
            <a:spLocks noGrp="1"/>
          </p:cNvSpPr>
          <p:nvPr>
            <p:ph type="body" sz="quarter" idx="27"/>
          </p:nvPr>
        </p:nvSpPr>
        <p:spPr>
          <a:xfrm>
            <a:off x="33422043" y="21634157"/>
            <a:ext cx="10047018" cy="754045"/>
          </a:xfrm>
        </p:spPr>
        <p:txBody>
          <a:bodyPr/>
          <a:lstStyle/>
          <a:p>
            <a:r>
              <a:rPr lang="en-US" dirty="0" smtClean="0"/>
              <a:t>REFERENCES</a:t>
            </a:r>
            <a:endParaRPr lang="en-US" dirty="0"/>
          </a:p>
        </p:txBody>
      </p:sp>
      <p:sp>
        <p:nvSpPr>
          <p:cNvPr id="12" name="Text Placeholder 11"/>
          <p:cNvSpPr>
            <a:spLocks noGrp="1"/>
          </p:cNvSpPr>
          <p:nvPr>
            <p:ph type="body" sz="quarter" idx="28"/>
          </p:nvPr>
        </p:nvSpPr>
        <p:spPr>
          <a:xfrm>
            <a:off x="33369530" y="22597586"/>
            <a:ext cx="10052050" cy="5643747"/>
          </a:xfrm>
        </p:spPr>
        <p:txBody>
          <a:bodyPr/>
          <a:lstStyle/>
          <a:p>
            <a:pPr marL="342900" indent="-342900">
              <a:buFont typeface="Arial" charset="0"/>
              <a:buChar char="•"/>
            </a:pPr>
            <a:r>
              <a:rPr lang="en-US" dirty="0">
                <a:latin typeface="+mn-lt"/>
              </a:rPr>
              <a:t>Diebold, F.X. (2015), Forecasting, Department of Economics, University of </a:t>
            </a:r>
            <a:r>
              <a:rPr lang="en-US" dirty="0" err="1">
                <a:latin typeface="+mn-lt"/>
              </a:rPr>
              <a:t>Pennsyl</a:t>
            </a:r>
            <a:r>
              <a:rPr lang="en-US" dirty="0">
                <a:latin typeface="+mn-lt"/>
              </a:rPr>
              <a:t>- </a:t>
            </a:r>
            <a:r>
              <a:rPr lang="en-US" dirty="0" err="1">
                <a:latin typeface="+mn-lt"/>
              </a:rPr>
              <a:t>vania</a:t>
            </a:r>
            <a:r>
              <a:rPr lang="en-US" dirty="0">
                <a:latin typeface="+mn-lt"/>
              </a:rPr>
              <a:t>, http://</a:t>
            </a:r>
            <a:r>
              <a:rPr lang="en-US" dirty="0" err="1">
                <a:latin typeface="+mn-lt"/>
              </a:rPr>
              <a:t>www.ssc.upenn.edu</a:t>
            </a:r>
            <a:r>
              <a:rPr lang="en-US" dirty="0">
                <a:latin typeface="+mn-lt"/>
              </a:rPr>
              <a:t>/~</a:t>
            </a:r>
            <a:r>
              <a:rPr lang="en-US" dirty="0" err="1" smtClean="0">
                <a:latin typeface="+mn-lt"/>
              </a:rPr>
              <a:t>fdiebold</a:t>
            </a:r>
            <a:r>
              <a:rPr lang="en-US" dirty="0" smtClean="0">
                <a:latin typeface="+mn-lt"/>
              </a:rPr>
              <a:t>/</a:t>
            </a:r>
            <a:r>
              <a:rPr lang="en-US" dirty="0" err="1" smtClean="0">
                <a:latin typeface="+mn-lt"/>
              </a:rPr>
              <a:t>Textbooks.html</a:t>
            </a:r>
            <a:endParaRPr lang="en-US" dirty="0" smtClean="0">
              <a:latin typeface="+mn-lt"/>
            </a:endParaRPr>
          </a:p>
          <a:p>
            <a:pPr marL="342900" indent="-342900">
              <a:buFont typeface="Arial" charset="0"/>
              <a:buChar char="•"/>
            </a:pPr>
            <a:r>
              <a:rPr lang="en-US" dirty="0">
                <a:latin typeface="+mn-lt"/>
              </a:rPr>
              <a:t>Pan, S., Parish, W., &amp; Huang, Y. (2011). Love and Sex of Chinese Teenagers: A Random Sampling Based on Census of populations aged 14-17. Chinese Youth Studies, 12(7), 55</a:t>
            </a:r>
            <a:r>
              <a:rPr lang="en-US" dirty="0" smtClean="0">
                <a:latin typeface="+mn-lt"/>
              </a:rPr>
              <a:t>.</a:t>
            </a:r>
            <a:endParaRPr lang="en-US" dirty="0">
              <a:latin typeface="+mn-lt"/>
            </a:endParaRPr>
          </a:p>
          <a:p>
            <a:pPr marL="342900" indent="-342900">
              <a:buFont typeface="Arial" charset="0"/>
              <a:buChar char="•"/>
            </a:pPr>
            <a:r>
              <a:rPr lang="en-US" dirty="0" err="1" smtClean="0">
                <a:latin typeface="+mn-lt"/>
              </a:rPr>
              <a:t>Salganik</a:t>
            </a:r>
            <a:r>
              <a:rPr lang="en-US" dirty="0">
                <a:latin typeface="+mn-lt"/>
              </a:rPr>
              <a:t>, Matthew J. 2017. Bit by Bit: Social Research in the Digital Age. Princeton, NJ: Princeton University Press. Open review edition. </a:t>
            </a:r>
          </a:p>
          <a:p>
            <a:pPr marL="342900" indent="-342900">
              <a:buFont typeface="Arial" charset="0"/>
              <a:buChar char="•"/>
            </a:pPr>
            <a:r>
              <a:rPr lang="en-US" dirty="0" smtClean="0">
                <a:latin typeface="+mn-lt"/>
              </a:rPr>
              <a:t>Shen</a:t>
            </a:r>
            <a:r>
              <a:rPr lang="en-US" dirty="0">
                <a:latin typeface="+mn-lt"/>
              </a:rPr>
              <a:t>, Y. (2015). Too young to date! The origins of </a:t>
            </a:r>
            <a:r>
              <a:rPr lang="en-US" dirty="0" err="1">
                <a:latin typeface="+mn-lt"/>
              </a:rPr>
              <a:t>zaolian</a:t>
            </a:r>
            <a:r>
              <a:rPr lang="en-US" dirty="0">
                <a:latin typeface="+mn-lt"/>
              </a:rPr>
              <a:t> (early love) as a social problem in 20th- century China. History of Science, 53(1), 86</a:t>
            </a:r>
            <a:r>
              <a:rPr lang="en-US" dirty="0" smtClean="0">
                <a:latin typeface="+mn-lt"/>
              </a:rPr>
              <a:t>.</a:t>
            </a:r>
          </a:p>
          <a:p>
            <a:pPr marL="342900" indent="-342900">
              <a:buFont typeface="Arial" charset="0"/>
              <a:buChar char="•"/>
            </a:pPr>
            <a:r>
              <a:rPr lang="en-US" dirty="0" err="1" smtClean="0">
                <a:latin typeface="+mn-lt"/>
              </a:rPr>
              <a:t>Wang,J</a:t>
            </a:r>
            <a:r>
              <a:rPr lang="en-US" dirty="0" smtClean="0">
                <a:latin typeface="+mn-lt"/>
              </a:rPr>
              <a:t>. (2013,August31).Puppy love no longer taboo [Electronic version].Shanghai Daily Zhang, E. (2005). Rethinking Sexual Repression in Maoist China: Ideology, Structure</a:t>
            </a:r>
            <a:br>
              <a:rPr lang="en-US" dirty="0" smtClean="0">
                <a:latin typeface="+mn-lt"/>
              </a:rPr>
            </a:br>
            <a:r>
              <a:rPr lang="en-US" dirty="0" smtClean="0">
                <a:latin typeface="+mn-lt"/>
              </a:rPr>
              <a:t>and the Ownership of the Body. Body and Society, 11(3), 9. </a:t>
            </a:r>
          </a:p>
          <a:p>
            <a:endParaRPr lang="en-US" dirty="0"/>
          </a:p>
        </p:txBody>
      </p:sp>
      <p:sp>
        <p:nvSpPr>
          <p:cNvPr id="13" name="Text Placeholder 12"/>
          <p:cNvSpPr>
            <a:spLocks noGrp="1"/>
          </p:cNvSpPr>
          <p:nvPr>
            <p:ph type="body" sz="quarter" idx="29"/>
          </p:nvPr>
        </p:nvSpPr>
        <p:spPr>
          <a:xfrm>
            <a:off x="33414042" y="28452396"/>
            <a:ext cx="10047018" cy="754045"/>
          </a:xfrm>
        </p:spPr>
        <p:txBody>
          <a:bodyPr/>
          <a:lstStyle/>
          <a:p>
            <a:r>
              <a:rPr lang="en-US" dirty="0" smtClean="0"/>
              <a:t>CONTACT INFORMATION</a:t>
            </a:r>
            <a:endParaRPr lang="en-US" dirty="0"/>
          </a:p>
        </p:txBody>
      </p:sp>
      <p:sp>
        <p:nvSpPr>
          <p:cNvPr id="14" name="Text Placeholder 13"/>
          <p:cNvSpPr>
            <a:spLocks noGrp="1"/>
          </p:cNvSpPr>
          <p:nvPr>
            <p:ph type="body" sz="quarter" idx="30"/>
          </p:nvPr>
        </p:nvSpPr>
        <p:spPr>
          <a:xfrm>
            <a:off x="33417011" y="28997825"/>
            <a:ext cx="10052050" cy="2231358"/>
          </a:xfrm>
        </p:spPr>
        <p:txBody>
          <a:bodyPr/>
          <a:lstStyle/>
          <a:p>
            <a:r>
              <a:rPr lang="en-US" dirty="0" smtClean="0">
                <a:latin typeface="+mn-lt"/>
              </a:rPr>
              <a:t>Yilun Dai  </a:t>
            </a:r>
          </a:p>
          <a:p>
            <a:r>
              <a:rPr lang="en-US" dirty="0" smtClean="0">
                <a:latin typeface="+mn-lt"/>
              </a:rPr>
              <a:t>Social Sciences </a:t>
            </a:r>
            <a:r>
              <a:rPr lang="en-US" dirty="0" smtClean="0">
                <a:latin typeface="+mn-lt"/>
              </a:rPr>
              <a:t>Division, </a:t>
            </a:r>
            <a:endParaRPr lang="en-US" dirty="0" smtClean="0">
              <a:latin typeface="+mn-lt"/>
            </a:endParaRPr>
          </a:p>
          <a:p>
            <a:r>
              <a:rPr lang="en-US" dirty="0" smtClean="0">
                <a:latin typeface="+mn-lt"/>
              </a:rPr>
              <a:t>The University of </a:t>
            </a:r>
            <a:r>
              <a:rPr lang="en-US" dirty="0" smtClean="0">
                <a:latin typeface="+mn-lt"/>
              </a:rPr>
              <a:t>Chicago</a:t>
            </a:r>
            <a:endParaRPr lang="en-US" dirty="0" smtClean="0">
              <a:latin typeface="+mn-lt"/>
            </a:endParaRPr>
          </a:p>
          <a:p>
            <a:r>
              <a:rPr lang="en-US" dirty="0" smtClean="0">
                <a:latin typeface="+mn-lt"/>
              </a:rPr>
              <a:t>Email: </a:t>
            </a:r>
            <a:r>
              <a:rPr lang="en-US" dirty="0" err="1" smtClean="0">
                <a:latin typeface="+mn-lt"/>
              </a:rPr>
              <a:t>yilundai@uchicago.edu</a:t>
            </a:r>
            <a:endParaRPr lang="en-US" dirty="0">
              <a:latin typeface="+mn-lt"/>
            </a:endParaRPr>
          </a:p>
        </p:txBody>
      </p:sp>
      <p:sp>
        <p:nvSpPr>
          <p:cNvPr id="15" name="Text Placeholder 14"/>
          <p:cNvSpPr>
            <a:spLocks noGrp="1"/>
          </p:cNvSpPr>
          <p:nvPr>
            <p:ph type="body" sz="quarter" idx="96"/>
          </p:nvPr>
        </p:nvSpPr>
        <p:spPr>
          <a:xfrm>
            <a:off x="279309" y="30107661"/>
            <a:ext cx="10056813" cy="1231084"/>
          </a:xfrm>
        </p:spPr>
        <p:txBody>
          <a:bodyPr/>
          <a:lstStyle/>
          <a:p>
            <a:r>
              <a:rPr lang="en-US" dirty="0" smtClean="0"/>
              <a:t>Data sources: the World Bank and the National Bureau of Statistics of </a:t>
            </a:r>
            <a:r>
              <a:rPr lang="en-US" smtClean="0"/>
              <a:t>the People’s Republic of China</a:t>
            </a:r>
            <a:endParaRPr lang="en-US" dirty="0"/>
          </a:p>
        </p:txBody>
      </p:sp>
      <p:sp>
        <p:nvSpPr>
          <p:cNvPr id="17" name="Text Placeholder 16"/>
          <p:cNvSpPr>
            <a:spLocks noGrp="1"/>
          </p:cNvSpPr>
          <p:nvPr>
            <p:ph type="body" sz="quarter" idx="151"/>
          </p:nvPr>
        </p:nvSpPr>
        <p:spPr/>
        <p:txBody>
          <a:bodyPr/>
          <a:lstStyle/>
          <a:p>
            <a:r>
              <a:rPr lang="en-US" dirty="0" smtClean="0"/>
              <a:t>Yilun Dai</a:t>
            </a:r>
            <a:endParaRPr lang="en-US" dirty="0"/>
          </a:p>
        </p:txBody>
      </p:sp>
      <p:sp>
        <p:nvSpPr>
          <p:cNvPr id="18" name="Text Placeholder 17"/>
          <p:cNvSpPr>
            <a:spLocks noGrp="1"/>
          </p:cNvSpPr>
          <p:nvPr>
            <p:ph type="body" sz="quarter" idx="153"/>
          </p:nvPr>
        </p:nvSpPr>
        <p:spPr/>
        <p:txBody>
          <a:bodyPr>
            <a:normAutofit fontScale="62500" lnSpcReduction="20000"/>
          </a:bodyPr>
          <a:lstStyle/>
          <a:p>
            <a:r>
              <a:rPr lang="en-US" dirty="0"/>
              <a:t>WHY HAVE THE CHINESE BECOME MORE </a:t>
            </a:r>
            <a:r>
              <a:rPr lang="en-US" dirty="0" smtClean="0"/>
              <a:t>TOLERANT </a:t>
            </a:r>
            <a:r>
              <a:rPr lang="en-US" dirty="0"/>
              <a:t>ON </a:t>
            </a:r>
            <a:r>
              <a:rPr lang="en-US" dirty="0" smtClean="0"/>
              <a:t>ZAO LIAN</a:t>
            </a:r>
          </a:p>
          <a:p>
            <a:r>
              <a:rPr lang="en-US" sz="6000" dirty="0" smtClean="0"/>
              <a:t>A Functional Analysis</a:t>
            </a:r>
            <a:endParaRPr lang="en-US" sz="7700" dirty="0" smtClean="0"/>
          </a:p>
          <a:p>
            <a:endParaRPr lang="en-US" dirty="0"/>
          </a:p>
        </p:txBody>
      </p:sp>
      <p:pic>
        <p:nvPicPr>
          <p:cNvPr id="20" name="Picture 1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19888" y="7988898"/>
            <a:ext cx="7958866" cy="5969150"/>
          </a:xfrm>
          <a:prstGeom prst="rect">
            <a:avLst/>
          </a:prstGeom>
        </p:spPr>
      </p:pic>
      <p:pic>
        <p:nvPicPr>
          <p:cNvPr id="21" name="Picture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6587" y="14136752"/>
            <a:ext cx="8471353" cy="5230752"/>
          </a:xfrm>
          <a:prstGeom prst="rect">
            <a:avLst/>
          </a:prstGeom>
        </p:spPr>
      </p:pic>
      <p:pic>
        <p:nvPicPr>
          <p:cNvPr id="22" name="Picture 2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66587" y="19460111"/>
            <a:ext cx="8569752" cy="5291510"/>
          </a:xfrm>
          <a:prstGeom prst="rect">
            <a:avLst/>
          </a:prstGeom>
        </p:spPr>
      </p:pic>
      <p:pic>
        <p:nvPicPr>
          <p:cNvPr id="23" name="Picture 2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06111" y="24775694"/>
            <a:ext cx="8530228" cy="5267105"/>
          </a:xfrm>
          <a:prstGeom prst="rect">
            <a:avLst/>
          </a:prstGeom>
        </p:spPr>
      </p:pic>
      <p:sp>
        <p:nvSpPr>
          <p:cNvPr id="24" name="Text Placeholder 5"/>
          <p:cNvSpPr txBox="1">
            <a:spLocks/>
          </p:cNvSpPr>
          <p:nvPr/>
        </p:nvSpPr>
        <p:spPr>
          <a:xfrm>
            <a:off x="11428408" y="14537758"/>
            <a:ext cx="10048875" cy="754045"/>
          </a:xfrm>
          <a:prstGeom prst="rect">
            <a:avLst/>
          </a:prstGeom>
          <a:noFill/>
        </p:spPr>
        <p:txBody>
          <a:bodyPr lIns="91436" tIns="91436" rIns="91436" bIns="91436" anchor="ctr" anchorCtr="0">
            <a:spAutoFit/>
          </a:bodyPr>
          <a:lstStyle>
            <a:lvl1pPr marL="0" indent="0" algn="ctr" defTabSz="4388900" rtl="0" eaLnBrk="1" latinLnBrk="0" hangingPunct="1">
              <a:spcBef>
                <a:spcPct val="20000"/>
              </a:spcBef>
              <a:buFont typeface="Arial" pitchFamily="34" charset="0"/>
              <a:buNone/>
              <a:defRPr sz="3700" b="1" u="sng" kern="1200" baseline="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dirty="0" smtClean="0"/>
              <a:t>VAR MODELS</a:t>
            </a:r>
            <a:endParaRPr lang="en-US" dirty="0"/>
          </a:p>
        </p:txBody>
      </p:sp>
      <p:pic>
        <p:nvPicPr>
          <p:cNvPr id="26" name="Picture 2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654138" y="16752128"/>
            <a:ext cx="9594989" cy="2263094"/>
          </a:xfrm>
          <a:prstGeom prst="rect">
            <a:avLst/>
          </a:prstGeom>
        </p:spPr>
      </p:pic>
      <p:sp>
        <p:nvSpPr>
          <p:cNvPr id="27" name="TextBox 26"/>
          <p:cNvSpPr txBox="1"/>
          <p:nvPr/>
        </p:nvSpPr>
        <p:spPr>
          <a:xfrm>
            <a:off x="11654138" y="15890484"/>
            <a:ext cx="8388194" cy="477054"/>
          </a:xfrm>
          <a:prstGeom prst="rect">
            <a:avLst/>
          </a:prstGeom>
          <a:noFill/>
        </p:spPr>
        <p:txBody>
          <a:bodyPr wrap="none" rtlCol="0">
            <a:spAutoFit/>
          </a:bodyPr>
          <a:lstStyle/>
          <a:p>
            <a:r>
              <a:rPr lang="en-US" sz="2500" dirty="0" smtClean="0">
                <a:ea typeface="Times New Roman" charset="0"/>
                <a:cs typeface="Times New Roman" charset="0"/>
              </a:rPr>
              <a:t>VAR(2) Model for TFR and the Number of Films and TV series</a:t>
            </a:r>
            <a:endParaRPr lang="en-US" sz="2500" dirty="0">
              <a:ea typeface="Times New Roman" charset="0"/>
              <a:cs typeface="Times New Roman" charset="0"/>
            </a:endParaRPr>
          </a:p>
        </p:txBody>
      </p:sp>
      <p:sp>
        <p:nvSpPr>
          <p:cNvPr id="28" name="TextBox 27"/>
          <p:cNvSpPr txBox="1"/>
          <p:nvPr/>
        </p:nvSpPr>
        <p:spPr>
          <a:xfrm>
            <a:off x="11558078" y="19503820"/>
            <a:ext cx="9594989" cy="861774"/>
          </a:xfrm>
          <a:prstGeom prst="rect">
            <a:avLst/>
          </a:prstGeom>
          <a:noFill/>
        </p:spPr>
        <p:txBody>
          <a:bodyPr wrap="square" rtlCol="0">
            <a:spAutoFit/>
          </a:bodyPr>
          <a:lstStyle/>
          <a:p>
            <a:r>
              <a:rPr lang="en-US" sz="2500" dirty="0" smtClean="0">
                <a:ea typeface="Times New Roman" charset="0"/>
                <a:cs typeface="Times New Roman" charset="0"/>
              </a:rPr>
              <a:t>VAR(3) Model for Female’s Average Age at First Marriage and the Number of TV series </a:t>
            </a:r>
            <a:endParaRPr lang="en-US" sz="2500" dirty="0">
              <a:ea typeface="Times New Roman" charset="0"/>
              <a:cs typeface="Times New Roman" charset="0"/>
            </a:endParaRPr>
          </a:p>
        </p:txBody>
      </p:sp>
      <p:pic>
        <p:nvPicPr>
          <p:cNvPr id="30" name="Picture 2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1654138" y="21059069"/>
            <a:ext cx="9590082" cy="2150103"/>
          </a:xfrm>
          <a:prstGeom prst="rect">
            <a:avLst/>
          </a:prstGeom>
        </p:spPr>
      </p:pic>
      <p:sp>
        <p:nvSpPr>
          <p:cNvPr id="31" name="TextBox 30"/>
          <p:cNvSpPr txBox="1"/>
          <p:nvPr/>
        </p:nvSpPr>
        <p:spPr>
          <a:xfrm>
            <a:off x="11495311" y="23902647"/>
            <a:ext cx="9123405" cy="861774"/>
          </a:xfrm>
          <a:prstGeom prst="rect">
            <a:avLst/>
          </a:prstGeom>
          <a:noFill/>
        </p:spPr>
        <p:txBody>
          <a:bodyPr wrap="square" rtlCol="0">
            <a:spAutoFit/>
          </a:bodyPr>
          <a:lstStyle/>
          <a:p>
            <a:r>
              <a:rPr lang="en-US" sz="2500" dirty="0" smtClean="0">
                <a:ea typeface="Times New Roman" charset="0"/>
                <a:cs typeface="Times New Roman" charset="0"/>
              </a:rPr>
              <a:t>VAR(5) Model for Number of Students Studying Abroad (In 1,000) and the Number of TV series</a:t>
            </a:r>
            <a:endParaRPr lang="en-US" sz="2500" dirty="0">
              <a:ea typeface="Times New Roman" charset="0"/>
              <a:cs typeface="Times New Roman" charset="0"/>
            </a:endParaRPr>
          </a:p>
        </p:txBody>
      </p:sp>
      <p:pic>
        <p:nvPicPr>
          <p:cNvPr id="32" name="Picture 31"/>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1654138" y="25667289"/>
            <a:ext cx="9402871" cy="1065563"/>
          </a:xfrm>
          <a:prstGeom prst="rect">
            <a:avLst/>
          </a:prstGeom>
        </p:spPr>
      </p:pic>
      <p:pic>
        <p:nvPicPr>
          <p:cNvPr id="33" name="Picture 32"/>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1655349" y="26646683"/>
            <a:ext cx="9401660" cy="3460978"/>
          </a:xfrm>
          <a:prstGeom prst="rect">
            <a:avLst/>
          </a:prstGeom>
        </p:spPr>
      </p:pic>
      <p:pic>
        <p:nvPicPr>
          <p:cNvPr id="34" name="Picture 33"/>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2440906" y="6924872"/>
            <a:ext cx="9910566" cy="3316407"/>
          </a:xfrm>
          <a:prstGeom prst="rect">
            <a:avLst/>
          </a:prstGeom>
        </p:spPr>
      </p:pic>
      <p:pic>
        <p:nvPicPr>
          <p:cNvPr id="35" name="Picture 34"/>
          <p:cNvPicPr>
            <a:picLocks noChangeAspect="1"/>
          </p:cNvPicPr>
          <p:nvPr/>
        </p:nvPicPr>
        <p:blipFill rotWithShape="1">
          <a:blip r:embed="rId11">
            <a:extLst>
              <a:ext uri="{28A0092B-C50C-407E-A947-70E740481C1C}">
                <a14:useLocalDpi xmlns:a14="http://schemas.microsoft.com/office/drawing/2010/main" val="0"/>
              </a:ext>
            </a:extLst>
          </a:blip>
          <a:srcRect l="10009" t="13413" r="12379" b="1942"/>
          <a:stretch/>
        </p:blipFill>
        <p:spPr>
          <a:xfrm>
            <a:off x="22920316" y="10961511"/>
            <a:ext cx="8547877" cy="5966031"/>
          </a:xfrm>
          <a:prstGeom prst="rect">
            <a:avLst/>
          </a:prstGeom>
        </p:spPr>
      </p:pic>
      <p:sp>
        <p:nvSpPr>
          <p:cNvPr id="36" name="TextBox 35"/>
          <p:cNvSpPr txBox="1"/>
          <p:nvPr/>
        </p:nvSpPr>
        <p:spPr>
          <a:xfrm>
            <a:off x="22440906" y="10637907"/>
            <a:ext cx="9910566" cy="477054"/>
          </a:xfrm>
          <a:prstGeom prst="rect">
            <a:avLst/>
          </a:prstGeom>
          <a:noFill/>
        </p:spPr>
        <p:txBody>
          <a:bodyPr wrap="square" rtlCol="0">
            <a:spAutoFit/>
          </a:bodyPr>
          <a:lstStyle/>
          <a:p>
            <a:pPr algn="ctr"/>
            <a:r>
              <a:rPr lang="en-US" sz="2500" dirty="0" smtClean="0"/>
              <a:t>Response of TFR to Impulse from the number of films and </a:t>
            </a:r>
            <a:r>
              <a:rPr lang="en-US" sz="2500" dirty="0" err="1" smtClean="0"/>
              <a:t>tv</a:t>
            </a:r>
            <a:r>
              <a:rPr lang="en-US" sz="2500" dirty="0" smtClean="0"/>
              <a:t> series </a:t>
            </a:r>
            <a:endParaRPr lang="en-US" sz="2500" dirty="0"/>
          </a:p>
        </p:txBody>
      </p:sp>
      <p:sp>
        <p:nvSpPr>
          <p:cNvPr id="37" name="TextBox 36"/>
          <p:cNvSpPr txBox="1"/>
          <p:nvPr/>
        </p:nvSpPr>
        <p:spPr>
          <a:xfrm>
            <a:off x="22587153" y="17206114"/>
            <a:ext cx="9910566" cy="861774"/>
          </a:xfrm>
          <a:prstGeom prst="rect">
            <a:avLst/>
          </a:prstGeom>
          <a:noFill/>
        </p:spPr>
        <p:txBody>
          <a:bodyPr wrap="square" rtlCol="0">
            <a:spAutoFit/>
          </a:bodyPr>
          <a:lstStyle/>
          <a:p>
            <a:pPr algn="ctr"/>
            <a:r>
              <a:rPr lang="en-US" sz="2500" dirty="0" smtClean="0"/>
              <a:t>Response of Female’s average age at First Marriage to Impulse from the number of films and </a:t>
            </a:r>
            <a:r>
              <a:rPr lang="en-US" sz="2500" dirty="0" err="1" smtClean="0"/>
              <a:t>tv</a:t>
            </a:r>
            <a:r>
              <a:rPr lang="en-US" sz="2500" dirty="0" smtClean="0"/>
              <a:t> series </a:t>
            </a:r>
            <a:endParaRPr lang="en-US" sz="2500" dirty="0"/>
          </a:p>
        </p:txBody>
      </p:sp>
      <p:pic>
        <p:nvPicPr>
          <p:cNvPr id="38" name="Picture 37"/>
          <p:cNvPicPr>
            <a:picLocks noChangeAspect="1"/>
          </p:cNvPicPr>
          <p:nvPr/>
        </p:nvPicPr>
        <p:blipFill rotWithShape="1">
          <a:blip r:embed="rId12">
            <a:extLst>
              <a:ext uri="{28A0092B-C50C-407E-A947-70E740481C1C}">
                <a14:useLocalDpi xmlns:a14="http://schemas.microsoft.com/office/drawing/2010/main" val="0"/>
              </a:ext>
            </a:extLst>
          </a:blip>
          <a:srcRect l="10042" t="14321" r="14358" b="767"/>
          <a:stretch/>
        </p:blipFill>
        <p:spPr>
          <a:xfrm>
            <a:off x="22867523" y="18287798"/>
            <a:ext cx="8404957" cy="5827282"/>
          </a:xfrm>
          <a:prstGeom prst="rect">
            <a:avLst/>
          </a:prstGeom>
        </p:spPr>
      </p:pic>
      <p:sp>
        <p:nvSpPr>
          <p:cNvPr id="39" name="TextBox 38"/>
          <p:cNvSpPr txBox="1"/>
          <p:nvPr/>
        </p:nvSpPr>
        <p:spPr>
          <a:xfrm>
            <a:off x="22587153" y="24159041"/>
            <a:ext cx="9910566" cy="861774"/>
          </a:xfrm>
          <a:prstGeom prst="rect">
            <a:avLst/>
          </a:prstGeom>
          <a:noFill/>
        </p:spPr>
        <p:txBody>
          <a:bodyPr wrap="square" rtlCol="0">
            <a:spAutoFit/>
          </a:bodyPr>
          <a:lstStyle/>
          <a:p>
            <a:pPr algn="ctr"/>
            <a:r>
              <a:rPr lang="en-US" sz="2500" dirty="0" smtClean="0"/>
              <a:t>Response of</a:t>
            </a:r>
            <a:r>
              <a:rPr lang="en-US" sz="2500" dirty="0"/>
              <a:t> the number of films and </a:t>
            </a:r>
            <a:r>
              <a:rPr lang="en-US" sz="2500" dirty="0" err="1"/>
              <a:t>tv</a:t>
            </a:r>
            <a:r>
              <a:rPr lang="en-US" sz="2500" dirty="0"/>
              <a:t> </a:t>
            </a:r>
            <a:r>
              <a:rPr lang="en-US" sz="2500" dirty="0" smtClean="0"/>
              <a:t>series to the Impulse from the number of students (in 1,000)</a:t>
            </a:r>
            <a:endParaRPr lang="en-US" sz="2500" dirty="0"/>
          </a:p>
        </p:txBody>
      </p:sp>
      <p:pic>
        <p:nvPicPr>
          <p:cNvPr id="40" name="Picture 39"/>
          <p:cNvPicPr>
            <a:picLocks noChangeAspect="1"/>
          </p:cNvPicPr>
          <p:nvPr/>
        </p:nvPicPr>
        <p:blipFill rotWithShape="1">
          <a:blip r:embed="rId13">
            <a:extLst>
              <a:ext uri="{28A0092B-C50C-407E-A947-70E740481C1C}">
                <a14:useLocalDpi xmlns:a14="http://schemas.microsoft.com/office/drawing/2010/main" val="0"/>
              </a:ext>
            </a:extLst>
          </a:blip>
          <a:srcRect l="9860" t="13275" r="10941"/>
          <a:stretch/>
        </p:blipFill>
        <p:spPr>
          <a:xfrm>
            <a:off x="22701156" y="24951035"/>
            <a:ext cx="9165294" cy="6066987"/>
          </a:xfrm>
          <a:prstGeom prst="rect">
            <a:avLst/>
          </a:prstGeom>
        </p:spPr>
      </p:pic>
      <p:sp>
        <p:nvSpPr>
          <p:cNvPr id="41" name="Text Placeholder 8"/>
          <p:cNvSpPr txBox="1">
            <a:spLocks/>
          </p:cNvSpPr>
          <p:nvPr/>
        </p:nvSpPr>
        <p:spPr>
          <a:xfrm>
            <a:off x="33168790" y="4710901"/>
            <a:ext cx="10047018" cy="754045"/>
          </a:xfrm>
          <a:prstGeom prst="rect">
            <a:avLst/>
          </a:prstGeom>
          <a:noFill/>
        </p:spPr>
        <p:txBody>
          <a:bodyPr wrap="square" lIns="91436" tIns="91436" rIns="91436" bIns="91436" anchor="ctr" anchorCtr="0">
            <a:spAutoFit/>
          </a:bodyPr>
          <a:lstStyle>
            <a:lvl1pPr marL="0" indent="0" algn="ctr" defTabSz="4388900" rtl="0" eaLnBrk="1" latinLnBrk="0" hangingPunct="1">
              <a:spcBef>
                <a:spcPct val="20000"/>
              </a:spcBef>
              <a:buFont typeface="Arial" pitchFamily="34" charset="0"/>
              <a:buNone/>
              <a:defRPr sz="3700" b="1" u="sng" kern="1200" baseline="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dirty="0" smtClean="0"/>
              <a:t>Validation</a:t>
            </a:r>
          </a:p>
        </p:txBody>
      </p:sp>
      <p:sp>
        <p:nvSpPr>
          <p:cNvPr id="43" name="TextBox 42"/>
          <p:cNvSpPr txBox="1"/>
          <p:nvPr/>
        </p:nvSpPr>
        <p:spPr>
          <a:xfrm>
            <a:off x="33369530" y="5594756"/>
            <a:ext cx="9910566" cy="477054"/>
          </a:xfrm>
          <a:prstGeom prst="rect">
            <a:avLst/>
          </a:prstGeom>
          <a:noFill/>
        </p:spPr>
        <p:txBody>
          <a:bodyPr wrap="square" rtlCol="0">
            <a:spAutoFit/>
          </a:bodyPr>
          <a:lstStyle/>
          <a:p>
            <a:r>
              <a:rPr lang="en-US" sz="2500" dirty="0" smtClean="0"/>
              <a:t>Residuals are stable, </a:t>
            </a:r>
            <a:r>
              <a:rPr lang="en-US" sz="2500" dirty="0" err="1" smtClean="0"/>
              <a:t>radom</a:t>
            </a:r>
            <a:r>
              <a:rPr lang="en-US" sz="2500" dirty="0" smtClean="0"/>
              <a:t>, and to not break in later steps. </a:t>
            </a:r>
            <a:endParaRPr lang="en-US" sz="2500" dirty="0"/>
          </a:p>
        </p:txBody>
      </p:sp>
      <p:pic>
        <p:nvPicPr>
          <p:cNvPr id="44" name="Picture 43"/>
          <p:cNvPicPr>
            <a:picLocks noChangeAspect="1"/>
          </p:cNvPicPr>
          <p:nvPr/>
        </p:nvPicPr>
        <p:blipFill rotWithShape="1">
          <a:blip r:embed="rId14">
            <a:extLst>
              <a:ext uri="{28A0092B-C50C-407E-A947-70E740481C1C}">
                <a14:useLocalDpi xmlns:a14="http://schemas.microsoft.com/office/drawing/2010/main" val="0"/>
              </a:ext>
            </a:extLst>
          </a:blip>
          <a:srcRect b="52938"/>
          <a:stretch/>
        </p:blipFill>
        <p:spPr>
          <a:xfrm>
            <a:off x="34275871" y="6028406"/>
            <a:ext cx="7475633" cy="2673596"/>
          </a:xfrm>
          <a:prstGeom prst="rect">
            <a:avLst/>
          </a:prstGeom>
        </p:spPr>
      </p:pic>
      <p:pic>
        <p:nvPicPr>
          <p:cNvPr id="50" name="Picture 49"/>
          <p:cNvPicPr>
            <a:picLocks noChangeAspect="1"/>
          </p:cNvPicPr>
          <p:nvPr/>
        </p:nvPicPr>
        <p:blipFill rotWithShape="1">
          <a:blip r:embed="rId15">
            <a:extLst>
              <a:ext uri="{28A0092B-C50C-407E-A947-70E740481C1C}">
                <a14:useLocalDpi xmlns:a14="http://schemas.microsoft.com/office/drawing/2010/main" val="0"/>
              </a:ext>
            </a:extLst>
          </a:blip>
          <a:srcRect t="2109" b="51478"/>
          <a:stretch/>
        </p:blipFill>
        <p:spPr>
          <a:xfrm>
            <a:off x="34275871" y="8976637"/>
            <a:ext cx="7475633" cy="2855699"/>
          </a:xfrm>
          <a:prstGeom prst="rect">
            <a:avLst/>
          </a:prstGeom>
        </p:spPr>
      </p:pic>
      <p:pic>
        <p:nvPicPr>
          <p:cNvPr id="25" name="Picture 24"/>
          <p:cNvPicPr>
            <a:picLocks noChangeAspect="1"/>
          </p:cNvPicPr>
          <p:nvPr/>
        </p:nvPicPr>
        <p:blipFill rotWithShape="1">
          <a:blip r:embed="rId16">
            <a:extLst>
              <a:ext uri="{28A0092B-C50C-407E-A947-70E740481C1C}">
                <a14:useLocalDpi xmlns:a14="http://schemas.microsoft.com/office/drawing/2010/main" val="0"/>
              </a:ext>
            </a:extLst>
          </a:blip>
          <a:srcRect t="2723" b="51156"/>
          <a:stretch/>
        </p:blipFill>
        <p:spPr>
          <a:xfrm>
            <a:off x="34275870" y="11553243"/>
            <a:ext cx="7475634" cy="3099721"/>
          </a:xfrm>
          <a:prstGeom prst="rect">
            <a:avLst/>
          </a:prstGeom>
        </p:spPr>
      </p:pic>
      <p:sp>
        <p:nvSpPr>
          <p:cNvPr id="42" name="Text Placeholder 41"/>
          <p:cNvSpPr>
            <a:spLocks noGrp="1"/>
          </p:cNvSpPr>
          <p:nvPr>
            <p:ph type="body" sz="quarter" idx="150"/>
          </p:nvPr>
        </p:nvSpPr>
        <p:spPr/>
        <p:txBody>
          <a:bodyPr/>
          <a:lstStyle/>
          <a:p>
            <a:endParaRPr lang="en-US" dirty="0"/>
          </a:p>
        </p:txBody>
      </p:sp>
    </p:spTree>
    <p:extLst>
      <p:ext uri="{BB962C8B-B14F-4D97-AF65-F5344CB8AC3E}">
        <p14:creationId xmlns:p14="http://schemas.microsoft.com/office/powerpoint/2010/main" val="3591268493"/>
      </p:ext>
    </p:extLst>
  </p:cSld>
  <p:clrMapOvr>
    <a:masterClrMapping/>
  </p:clrMapOvr>
</p:sld>
</file>

<file path=ppt/theme/theme1.xml><?xml version="1.0" encoding="utf-8"?>
<a:theme xmlns:a="http://schemas.openxmlformats.org/drawingml/2006/main" name="36x48-Template-V2b">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Classic 3 Columns">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lassic - Wide Center">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36x48-Template-V2b</Template>
  <TotalTime>1670</TotalTime>
  <Words>811</Words>
  <Application>Microsoft Macintosh PowerPoint</Application>
  <PresentationFormat>Custom</PresentationFormat>
  <Paragraphs>33</Paragraphs>
  <Slides>1</Slides>
  <Notes>0</Notes>
  <HiddenSlides>0</HiddenSlides>
  <MMClips>0</MMClips>
  <ScaleCrop>false</ScaleCrop>
  <HeadingPairs>
    <vt:vector size="8" baseType="variant">
      <vt:variant>
        <vt:lpstr>Fonts Used</vt:lpstr>
      </vt:variant>
      <vt:variant>
        <vt:i4>4</vt:i4>
      </vt:variant>
      <vt:variant>
        <vt:lpstr>Theme</vt:lpstr>
      </vt:variant>
      <vt:variant>
        <vt:i4>3</vt:i4>
      </vt:variant>
      <vt:variant>
        <vt:lpstr>Embedded OLE Servers</vt:lpstr>
      </vt:variant>
      <vt:variant>
        <vt:i4>1</vt:i4>
      </vt:variant>
      <vt:variant>
        <vt:lpstr>Slide Titles</vt:lpstr>
      </vt:variant>
      <vt:variant>
        <vt:i4>1</vt:i4>
      </vt:variant>
    </vt:vector>
  </HeadingPairs>
  <TitlesOfParts>
    <vt:vector size="9" baseType="lpstr">
      <vt:lpstr>Calibri</vt:lpstr>
      <vt:lpstr>Times New Roman</vt:lpstr>
      <vt:lpstr>Trebuchet MS</vt:lpstr>
      <vt:lpstr>Arial</vt:lpstr>
      <vt:lpstr>36x48-Template-V2b</vt:lpstr>
      <vt:lpstr>1_Classic 3 Columns</vt:lpstr>
      <vt:lpstr>Classic - Wide Center</vt:lpstr>
      <vt:lpstr>Image</vt:lpstr>
      <vt:lpstr>PowerPoint Presentation</vt:lpstr>
    </vt:vector>
  </TitlesOfParts>
  <Company>Hewlett-Packard Company</Company>
  <LinksUpToDate>false</LinksUpToDate>
  <SharedDoc>false</SharedDoc>
  <HyperlinksChanged>false</HyperlinksChanged>
  <AppVersion>15.0026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CanterburyMedia</dc:creator>
  <dc:description>This template is the property of PosterPresentations.com. Call us if you need help with this poster template._x000d_
1-866-649-3004           _x000d_
 (c)PosterPresentations.com</dc:description>
  <cp:lastModifiedBy>Yilun Dai</cp:lastModifiedBy>
  <cp:revision>103</cp:revision>
  <cp:lastPrinted>2018-05-29T04:10:05Z</cp:lastPrinted>
  <dcterms:created xsi:type="dcterms:W3CDTF">2012-02-03T19:11:35Z</dcterms:created>
  <dcterms:modified xsi:type="dcterms:W3CDTF">2018-05-29T04:33:00Z</dcterms:modified>
</cp:coreProperties>
</file>