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592" y="16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9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9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9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9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a:t>
            </a:r>
            <a:r>
              <a:rPr lang="en-US" dirty="0" smtClean="0">
                <a:latin typeface="+mn-lt"/>
              </a:rPr>
              <a:t>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a:t>
            </a:r>
            <a:r>
              <a:rPr lang="en-US" dirty="0" smtClean="0">
                <a:latin typeface="+mn-lt"/>
              </a:rPr>
              <a:t>Division, </a:t>
            </a:r>
            <a:endParaRPr lang="en-US" dirty="0" smtClean="0">
              <a:latin typeface="+mn-lt"/>
            </a:endParaRPr>
          </a:p>
          <a:p>
            <a:r>
              <a:rPr lang="en-US" dirty="0" smtClean="0">
                <a:latin typeface="+mn-lt"/>
              </a:rPr>
              <a:t>The University of </a:t>
            </a:r>
            <a:r>
              <a:rPr lang="en-US" dirty="0" smtClean="0">
                <a:latin typeface="+mn-lt"/>
              </a:rPr>
              <a:t>Chicago</a:t>
            </a:r>
            <a:endParaRPr lang="en-US" dirty="0" smtClean="0">
              <a:latin typeface="+mn-lt"/>
            </a:endParaRP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279309" y="30107661"/>
            <a:ext cx="10056813" cy="1231084"/>
          </a:xfrm>
        </p:spPr>
        <p:txBody>
          <a:bodyPr/>
          <a:lstStyle/>
          <a:p>
            <a:r>
              <a:rPr lang="en-US" dirty="0" smtClean="0"/>
              <a:t>Data sources: the World Bank and the National Bureau of Statistics of </a:t>
            </a:r>
            <a:r>
              <a:rPr lang="en-US" smtClean="0"/>
              <a:t>the People’s Republic of China</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a:t>
            </a:r>
            <a:r>
              <a:rPr lang="en-US" dirty="0"/>
              <a:t>ON </a:t>
            </a:r>
            <a:r>
              <a:rPr lang="en-US" dirty="0" smtClean="0"/>
              <a:t>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4136752"/>
            <a:ext cx="8471353" cy="523075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1">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 </a:t>
            </a:r>
            <a:r>
              <a:rPr lang="en-US" sz="2500" dirty="0" err="1" smtClean="0"/>
              <a:t>radom</a:t>
            </a:r>
            <a:r>
              <a:rPr lang="en-US" sz="2500" dirty="0" smtClean="0"/>
              <a:t>, and to not break in later steps. </a:t>
            </a:r>
            <a:endParaRPr lang="en-US" sz="2500" dirty="0"/>
          </a:p>
        </p:txBody>
      </p:sp>
      <p:pic>
        <p:nvPicPr>
          <p:cNvPr id="44" name="Picture 43"/>
          <p:cNvPicPr>
            <a:picLocks noChangeAspect="1"/>
          </p:cNvPicPr>
          <p:nvPr/>
        </p:nvPicPr>
        <p:blipFill rotWithShape="1">
          <a:blip r:embed="rId14">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5">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6">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1670</TotalTime>
  <Words>811</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103</cp:revision>
  <cp:lastPrinted>2018-05-29T04:10:05Z</cp:lastPrinted>
  <dcterms:created xsi:type="dcterms:W3CDTF">2012-02-03T19:11:35Z</dcterms:created>
  <dcterms:modified xsi:type="dcterms:W3CDTF">2018-05-29T04:33:13Z</dcterms:modified>
</cp:coreProperties>
</file>