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vml" ContentType="application/vnd.openxmlformats-officedocument.vmlDrawing"/>
  <Default Extension="bin" ContentType="application/vnd.openxmlformats-officedocument.oleObject"/>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7" r:id="rId2"/>
    <p:sldMasterId id="2147483653" r:id="rId3"/>
  </p:sldMasterIdLst>
  <p:notesMasterIdLst>
    <p:notesMasterId r:id="rId5"/>
  </p:notesMasterIdLst>
  <p:handoutMasterIdLst>
    <p:handoutMasterId r:id="rId6"/>
  </p:handoutMasterIdLst>
  <p:sldIdLst>
    <p:sldId id="257" r:id="rId4"/>
  </p:sldIdLst>
  <p:sldSz cx="43891200" cy="32918400"/>
  <p:notesSz cx="6858000" cy="9144000"/>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18">
          <p15:clr>
            <a:srgbClr val="A4A3A4"/>
          </p15:clr>
        </p15:guide>
        <p15:guide id="2" orient="horz" pos="288">
          <p15:clr>
            <a:srgbClr val="A4A3A4"/>
          </p15:clr>
        </p15:guide>
        <p15:guide id="3" orient="horz" pos="20160">
          <p15:clr>
            <a:srgbClr val="A4A3A4"/>
          </p15:clr>
        </p15:guide>
        <p15:guide id="4" orient="horz">
          <p15:clr>
            <a:srgbClr val="A4A3A4"/>
          </p15:clr>
        </p15:guide>
        <p15:guide id="5" pos="581">
          <p15:clr>
            <a:srgbClr val="A4A3A4"/>
          </p15:clr>
        </p15:guide>
        <p15:guide id="6" pos="27069">
          <p15:clr>
            <a:srgbClr val="A4A3A4"/>
          </p15:clr>
        </p15:guide>
        <p15:guide id="7" orient="horz" pos="20036">
          <p15:clr>
            <a:srgbClr val="A4A3A4"/>
          </p15:clr>
        </p15:guide>
        <p15:guide id="8">
          <p15:clr>
            <a:srgbClr val="A4A3A4"/>
          </p15:clr>
        </p15:guide>
        <p15:guide id="9" orient="horz" pos="2898">
          <p15:clr>
            <a:srgbClr val="A4A3A4"/>
          </p15:clr>
        </p15:guide>
        <p15:guide id="10" pos="261">
          <p15:clr>
            <a:srgbClr val="A4A3A4"/>
          </p15:clr>
        </p15:guide>
        <p15:guide id="11" pos="2736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1D906"/>
    <a:srgbClr val="107A74"/>
    <a:srgbClr val="143161"/>
    <a:srgbClr val="A18616"/>
    <a:srgbClr val="FCE400"/>
    <a:srgbClr val="147B5F"/>
    <a:srgbClr val="0575AC"/>
    <a:srgbClr val="0C7693"/>
    <a:srgbClr val="14305F"/>
    <a:srgbClr val="F3F5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961" autoAdjust="0"/>
    <p:restoredTop sz="94732" autoAdjust="0"/>
  </p:normalViewPr>
  <p:slideViewPr>
    <p:cSldViewPr snapToGrid="0" snapToObjects="1" showGuides="1">
      <p:cViewPr>
        <p:scale>
          <a:sx n="70" d="100"/>
          <a:sy n="70" d="100"/>
        </p:scale>
        <p:origin x="-8408" y="168"/>
      </p:cViewPr>
      <p:guideLst>
        <p:guide orient="horz" pos="3318"/>
        <p:guide orient="horz" pos="288"/>
        <p:guide orient="horz" pos="20160"/>
        <p:guide orient="horz"/>
        <p:guide pos="581"/>
        <p:guide pos="27069"/>
        <p:guide orient="horz" pos="20036"/>
        <p:guide/>
        <p:guide orient="horz" pos="2898"/>
        <p:guide pos="261"/>
        <p:guide pos="27369"/>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snapToObjects="1" showGuides="1">
      <p:cViewPr varScale="1">
        <p:scale>
          <a:sx n="79" d="100"/>
          <a:sy n="79" d="100"/>
        </p:scale>
        <p:origin x="-376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notesMaster" Target="notesMasters/notesMaster1.xml"/><Relationship Id="rId6" Type="http://schemas.openxmlformats.org/officeDocument/2006/relationships/handoutMaster" Target="handoutMasters/handoutMaster1.xml"/><Relationship Id="rId7" Type="http://schemas.openxmlformats.org/officeDocument/2006/relationships/commentAuthors" Target="commentAuthors.xml"/><Relationship Id="rId8" Type="http://schemas.openxmlformats.org/officeDocument/2006/relationships/presProps" Target="presProps.xml"/><Relationship Id="rId9" Type="http://schemas.openxmlformats.org/officeDocument/2006/relationships/viewProps" Target="viewProps.xml"/><Relationship Id="rId10" Type="http://schemas.openxmlformats.org/officeDocument/2006/relationships/theme" Target="theme/theme1.xml"/><Relationship Id="rId1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4" Type="http://schemas.openxmlformats.org/officeDocument/2006/relationships/image" Target="../media/image4.wmf"/><Relationship Id="rId1" Type="http://schemas.openxmlformats.org/officeDocument/2006/relationships/image" Target="../media/image1.wmf"/><Relationship Id="rId2"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wmf"/><Relationship Id="rId4" Type="http://schemas.openxmlformats.org/officeDocument/2006/relationships/image" Target="../media/image2.wmf"/><Relationship Id="rId1" Type="http://schemas.openxmlformats.org/officeDocument/2006/relationships/image" Target="../media/image3.wmf"/><Relationship Id="rId2"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wmf"/><Relationship Id="rId4" Type="http://schemas.openxmlformats.org/officeDocument/2006/relationships/image" Target="../media/image2.wmf"/><Relationship Id="rId1" Type="http://schemas.openxmlformats.org/officeDocument/2006/relationships/image" Target="../media/image3.wmf"/><Relationship Id="rId2" Type="http://schemas.openxmlformats.org/officeDocument/2006/relationships/image" Target="../media/image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5/28/18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5/28/18</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59674" y="5503831"/>
            <a:ext cx="10056813" cy="846363"/>
          </a:xfrm>
          <a:prstGeom prst="rect">
            <a:avLst/>
          </a:prstGeom>
        </p:spPr>
        <p:txBody>
          <a:bodyPr wrap="square" lIns="228589" tIns="228589" rIns="228589" bIns="228589">
            <a:spAutoFit/>
          </a:bodyPr>
          <a:lstStyle>
            <a:lvl1pPr marL="0" indent="0">
              <a:buNone/>
              <a:defRPr sz="25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477827" y="467409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tx1"/>
                </a:solidFill>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477825" y="13337863"/>
            <a:ext cx="100386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smtClean="0"/>
              <a:t>(click to edit)  OBJECTIVES</a:t>
            </a:r>
            <a:endParaRPr lang="en-US" dirty="0"/>
          </a:p>
        </p:txBody>
      </p:sp>
      <p:sp>
        <p:nvSpPr>
          <p:cNvPr id="21" name="Text Placeholder 3"/>
          <p:cNvSpPr>
            <a:spLocks noGrp="1"/>
          </p:cNvSpPr>
          <p:nvPr>
            <p:ph type="body" sz="quarter" idx="21" hasCustomPrompt="1"/>
          </p:nvPr>
        </p:nvSpPr>
        <p:spPr>
          <a:xfrm>
            <a:off x="11428410" y="5503831"/>
            <a:ext cx="10048874" cy="846363"/>
          </a:xfrm>
          <a:prstGeom prst="rect">
            <a:avLst/>
          </a:prstGeom>
        </p:spPr>
        <p:txBody>
          <a:bodyPr wrap="square" lIns="228589" tIns="228589" rIns="228589" bIns="228589">
            <a:spAutoFit/>
          </a:bodyPr>
          <a:lstStyle>
            <a:lvl1pPr marL="0" indent="0">
              <a:buNone/>
              <a:defRPr sz="25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1428411" y="467409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tx1"/>
                </a:solidFill>
              </a:defRPr>
            </a:lvl1pPr>
          </a:lstStyle>
          <a:p>
            <a:pPr lvl="0"/>
            <a:r>
              <a:rPr lang="en-US" dirty="0" smtClean="0"/>
              <a:t>(click to edit)  MATERIALS &amp; METHODS</a:t>
            </a:r>
            <a:endParaRPr lang="en-US" dirty="0"/>
          </a:p>
        </p:txBody>
      </p:sp>
      <p:sp>
        <p:nvSpPr>
          <p:cNvPr id="23" name="Text Placeholder 3"/>
          <p:cNvSpPr>
            <a:spLocks noGrp="1"/>
          </p:cNvSpPr>
          <p:nvPr>
            <p:ph type="body" sz="quarter" idx="23" hasCustomPrompt="1"/>
          </p:nvPr>
        </p:nvSpPr>
        <p:spPr>
          <a:xfrm>
            <a:off x="22448845" y="5503831"/>
            <a:ext cx="10048874" cy="846363"/>
          </a:xfrm>
          <a:prstGeom prst="rect">
            <a:avLst/>
          </a:prstGeom>
        </p:spPr>
        <p:txBody>
          <a:bodyPr wrap="square" lIns="228589" tIns="228589" rIns="228589" bIns="228589">
            <a:spAutoFit/>
          </a:bodyPr>
          <a:lstStyle>
            <a:lvl1pPr marL="0" indent="0">
              <a:buNone/>
              <a:defRPr sz="25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22440906" y="4674099"/>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tx1"/>
                </a:solidFill>
              </a:defRPr>
            </a:lvl1pPr>
          </a:lstStyle>
          <a:p>
            <a:pPr lvl="0"/>
            <a:r>
              <a:rPr lang="en-US" dirty="0" smtClean="0"/>
              <a:t>(click to edit)  RESULTS</a:t>
            </a:r>
            <a:endParaRPr lang="en-US" dirty="0"/>
          </a:p>
        </p:txBody>
      </p:sp>
      <p:sp>
        <p:nvSpPr>
          <p:cNvPr id="25" name="Text Placeholder 5"/>
          <p:cNvSpPr>
            <a:spLocks noGrp="1"/>
          </p:cNvSpPr>
          <p:nvPr>
            <p:ph type="body" sz="quarter" idx="25" hasCustomPrompt="1"/>
          </p:nvPr>
        </p:nvSpPr>
        <p:spPr>
          <a:xfrm>
            <a:off x="33422043" y="4674099"/>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smtClean="0"/>
              <a:t>(click to edit)  CONCLUSIONS</a:t>
            </a:r>
            <a:endParaRPr lang="en-US" dirty="0"/>
          </a:p>
        </p:txBody>
      </p:sp>
      <p:sp>
        <p:nvSpPr>
          <p:cNvPr id="26" name="Text Placeholder 3"/>
          <p:cNvSpPr>
            <a:spLocks noGrp="1"/>
          </p:cNvSpPr>
          <p:nvPr>
            <p:ph type="body" sz="quarter" idx="26" hasCustomPrompt="1"/>
          </p:nvPr>
        </p:nvSpPr>
        <p:spPr>
          <a:xfrm>
            <a:off x="33422043" y="5503831"/>
            <a:ext cx="10047018" cy="846363"/>
          </a:xfrm>
          <a:prstGeom prst="rect">
            <a:avLst/>
          </a:prstGeom>
        </p:spPr>
        <p:txBody>
          <a:bodyPr wrap="square" lIns="228589" tIns="228589" rIns="228589" bIns="228589">
            <a:spAutoFit/>
          </a:bodyPr>
          <a:lstStyle>
            <a:lvl1pPr marL="0" indent="0">
              <a:buNone/>
              <a:defRPr sz="25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33422043" y="1339808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smtClean="0"/>
              <a:t>(click to edit)  REFERENCES</a:t>
            </a:r>
            <a:endParaRPr lang="en-US" dirty="0"/>
          </a:p>
        </p:txBody>
      </p:sp>
      <p:sp>
        <p:nvSpPr>
          <p:cNvPr id="28" name="Text Placeholder 3"/>
          <p:cNvSpPr>
            <a:spLocks noGrp="1"/>
          </p:cNvSpPr>
          <p:nvPr>
            <p:ph type="body" sz="quarter" idx="28" hasCustomPrompt="1"/>
          </p:nvPr>
        </p:nvSpPr>
        <p:spPr>
          <a:xfrm>
            <a:off x="33422043" y="14136752"/>
            <a:ext cx="10052050" cy="846363"/>
          </a:xfrm>
          <a:prstGeom prst="rect">
            <a:avLst/>
          </a:prstGeom>
        </p:spPr>
        <p:txBody>
          <a:bodyPr wrap="square" lIns="228589" tIns="228589" rIns="228589" bIns="228589">
            <a:spAutoFit/>
          </a:bodyPr>
          <a:lstStyle>
            <a:lvl1pPr marL="0" indent="0">
              <a:buNone/>
              <a:defRPr sz="25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33422043" y="2480475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smtClean="0"/>
              <a:t>(click to edit)  ACKNOWLEDGEMENTS or  CONTACT</a:t>
            </a:r>
            <a:endParaRPr lang="en-US" dirty="0"/>
          </a:p>
        </p:txBody>
      </p:sp>
      <p:sp>
        <p:nvSpPr>
          <p:cNvPr id="30" name="Text Placeholder 3"/>
          <p:cNvSpPr>
            <a:spLocks noGrp="1"/>
          </p:cNvSpPr>
          <p:nvPr>
            <p:ph type="body" sz="quarter" idx="30" hasCustomPrompt="1"/>
          </p:nvPr>
        </p:nvSpPr>
        <p:spPr>
          <a:xfrm>
            <a:off x="33422043" y="25558796"/>
            <a:ext cx="10052050" cy="846363"/>
          </a:xfrm>
          <a:prstGeom prst="rect">
            <a:avLst/>
          </a:prstGeom>
        </p:spPr>
        <p:txBody>
          <a:bodyPr wrap="square" lIns="228589" tIns="228589" rIns="228589" bIns="228589">
            <a:spAutoFit/>
          </a:bodyPr>
          <a:lstStyle>
            <a:lvl1pPr marL="0" indent="0">
              <a:buNone/>
              <a:defRPr sz="25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0" name="Text Placeholder 3"/>
          <p:cNvSpPr>
            <a:spLocks noGrp="1"/>
          </p:cNvSpPr>
          <p:nvPr>
            <p:ph type="body" sz="quarter" idx="96" hasCustomPrompt="1"/>
          </p:nvPr>
        </p:nvSpPr>
        <p:spPr>
          <a:xfrm>
            <a:off x="459674" y="14076902"/>
            <a:ext cx="10056813" cy="846363"/>
          </a:xfrm>
          <a:prstGeom prst="rect">
            <a:avLst/>
          </a:prstGeom>
        </p:spPr>
        <p:txBody>
          <a:bodyPr wrap="square" lIns="228589" tIns="228589" rIns="228589" bIns="228589">
            <a:spAutoFit/>
          </a:bodyPr>
          <a:lstStyle>
            <a:lvl1pPr marL="0" indent="0">
              <a:buNone/>
              <a:defRPr sz="25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77" name="Text Placeholder 76"/>
          <p:cNvSpPr>
            <a:spLocks noGrp="1"/>
          </p:cNvSpPr>
          <p:nvPr>
            <p:ph type="body" sz="quarter" idx="150" hasCustomPrompt="1"/>
          </p:nvPr>
        </p:nvSpPr>
        <p:spPr>
          <a:xfrm>
            <a:off x="5932593" y="3531071"/>
            <a:ext cx="31998968" cy="811493"/>
          </a:xfrm>
          <a:prstGeom prst="rect">
            <a:avLst/>
          </a:prstGeom>
        </p:spPr>
        <p:txBody>
          <a:bodyPr>
            <a:normAutofit/>
          </a:bodyPr>
          <a:lstStyle>
            <a:lvl1pPr marL="0" indent="0" algn="ctr">
              <a:buFontTx/>
              <a:buNone/>
              <a:defRPr sz="4400">
                <a:solidFill>
                  <a:schemeClr val="tx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78" name="Text Placeholder 76"/>
          <p:cNvSpPr>
            <a:spLocks noGrp="1"/>
          </p:cNvSpPr>
          <p:nvPr>
            <p:ph type="body" sz="quarter" idx="151" hasCustomPrompt="1"/>
          </p:nvPr>
        </p:nvSpPr>
        <p:spPr>
          <a:xfrm>
            <a:off x="5932593" y="2592819"/>
            <a:ext cx="31998968" cy="1280160"/>
          </a:xfrm>
          <a:prstGeom prst="rect">
            <a:avLst/>
          </a:prstGeom>
        </p:spPr>
        <p:txBody>
          <a:bodyPr anchor="t" anchorCtr="1">
            <a:normAutofit/>
          </a:bodyPr>
          <a:lstStyle>
            <a:lvl1pPr marL="0" indent="0" algn="ctr">
              <a:buFontTx/>
              <a:buNone/>
              <a:defRPr sz="6000" b="1">
                <a:solidFill>
                  <a:schemeClr val="tx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79" name="Text Placeholder 76"/>
          <p:cNvSpPr>
            <a:spLocks noGrp="1"/>
          </p:cNvSpPr>
          <p:nvPr>
            <p:ph type="body" sz="quarter" idx="153" hasCustomPrompt="1"/>
          </p:nvPr>
        </p:nvSpPr>
        <p:spPr>
          <a:xfrm>
            <a:off x="5932593" y="389601"/>
            <a:ext cx="31998968" cy="1637973"/>
          </a:xfrm>
          <a:prstGeom prst="rect">
            <a:avLst/>
          </a:prstGeom>
        </p:spPr>
        <p:txBody>
          <a:bodyPr anchor="t" anchorCtr="1">
            <a:normAutofit/>
          </a:bodyPr>
          <a:lstStyle>
            <a:lvl1pPr marL="0" indent="0" algn="ctr">
              <a:buFontTx/>
              <a:buNone/>
              <a:defRPr sz="11500" b="1">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6" y="5717837"/>
            <a:ext cx="13591277" cy="861752"/>
          </a:xfrm>
          <a:prstGeom prst="rect">
            <a:avLst/>
          </a:prstGeom>
        </p:spPr>
        <p:txBody>
          <a:bodyPr wrap="square" lIns="228589" tIns="228589" rIns="228589" bIns="228589">
            <a:spAutoFit/>
          </a:bodyPr>
          <a:lstStyle>
            <a:lvl1pPr marL="0" indent="0">
              <a:buNone/>
              <a:defRPr sz="26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922338" y="4854479"/>
            <a:ext cx="13573126"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smtClean="0"/>
              <a:t>(click to add) INTRODUCTION or ABSTRACT</a:t>
            </a:r>
            <a:endParaRPr lang="en-US" dirty="0"/>
          </a:p>
        </p:txBody>
      </p:sp>
      <p:sp>
        <p:nvSpPr>
          <p:cNvPr id="19" name="Text Placeholder 3"/>
          <p:cNvSpPr>
            <a:spLocks noGrp="1"/>
          </p:cNvSpPr>
          <p:nvPr>
            <p:ph type="body" sz="quarter" idx="19" hasCustomPrompt="1"/>
          </p:nvPr>
        </p:nvSpPr>
        <p:spPr>
          <a:xfrm>
            <a:off x="922338" y="17662962"/>
            <a:ext cx="13592864" cy="861752"/>
          </a:xfrm>
          <a:prstGeom prst="rect">
            <a:avLst/>
          </a:prstGeom>
        </p:spPr>
        <p:txBody>
          <a:bodyPr wrap="square" lIns="228589" tIns="228589" rIns="228589" bIns="228589">
            <a:spAutoFit/>
          </a:bodyPr>
          <a:lstStyle>
            <a:lvl1pPr marL="0" indent="0">
              <a:buNone/>
              <a:defRPr sz="26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0" name="Text Placeholder 5"/>
          <p:cNvSpPr>
            <a:spLocks noGrp="1"/>
          </p:cNvSpPr>
          <p:nvPr>
            <p:ph type="body" sz="quarter" idx="20" hasCustomPrompt="1"/>
          </p:nvPr>
        </p:nvSpPr>
        <p:spPr>
          <a:xfrm>
            <a:off x="942080" y="16831713"/>
            <a:ext cx="1357312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smtClean="0"/>
              <a:t>(click to add)  OBJECTIVES</a:t>
            </a:r>
            <a:endParaRPr lang="en-US" dirty="0"/>
          </a:p>
        </p:txBody>
      </p:sp>
      <p:sp>
        <p:nvSpPr>
          <p:cNvPr id="21" name="Text Placeholder 3"/>
          <p:cNvSpPr>
            <a:spLocks noGrp="1"/>
          </p:cNvSpPr>
          <p:nvPr>
            <p:ph type="body" sz="quarter" idx="21" hasCustomPrompt="1"/>
          </p:nvPr>
        </p:nvSpPr>
        <p:spPr>
          <a:xfrm>
            <a:off x="15154276" y="21017567"/>
            <a:ext cx="13571534" cy="861752"/>
          </a:xfrm>
          <a:prstGeom prst="rect">
            <a:avLst/>
          </a:prstGeom>
        </p:spPr>
        <p:txBody>
          <a:bodyPr wrap="square" lIns="228589" tIns="228589" rIns="228589" bIns="228589">
            <a:spAutoFit/>
          </a:bodyPr>
          <a:lstStyle>
            <a:lvl1pPr marL="0" indent="0">
              <a:buNone/>
              <a:defRPr sz="26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5154276" y="20162147"/>
            <a:ext cx="13571534"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smtClean="0"/>
              <a:t>(click to add)  MATERIALS &amp; METHODS</a:t>
            </a:r>
            <a:endParaRPr lang="en-US" dirty="0"/>
          </a:p>
        </p:txBody>
      </p:sp>
      <p:sp>
        <p:nvSpPr>
          <p:cNvPr id="23" name="Text Placeholder 3"/>
          <p:cNvSpPr>
            <a:spLocks noGrp="1"/>
          </p:cNvSpPr>
          <p:nvPr>
            <p:ph type="body" sz="quarter" idx="23" hasCustomPrompt="1"/>
          </p:nvPr>
        </p:nvSpPr>
        <p:spPr>
          <a:xfrm>
            <a:off x="15162215" y="5717837"/>
            <a:ext cx="13571534" cy="861752"/>
          </a:xfrm>
          <a:prstGeom prst="rect">
            <a:avLst/>
          </a:prstGeom>
        </p:spPr>
        <p:txBody>
          <a:bodyPr wrap="square" lIns="228589" tIns="228589" rIns="228589" bIns="228589">
            <a:spAutoFit/>
          </a:bodyPr>
          <a:lstStyle>
            <a:lvl1pPr marL="0" indent="0">
              <a:buNone/>
              <a:defRPr sz="26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15154277" y="4854479"/>
            <a:ext cx="1357947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smtClean="0"/>
              <a:t>(click to add)  RESULTS</a:t>
            </a:r>
            <a:endParaRPr lang="en-US" dirty="0"/>
          </a:p>
        </p:txBody>
      </p:sp>
      <p:sp>
        <p:nvSpPr>
          <p:cNvPr id="25" name="Text Placeholder 5"/>
          <p:cNvSpPr>
            <a:spLocks noGrp="1"/>
          </p:cNvSpPr>
          <p:nvPr>
            <p:ph type="body" sz="quarter" idx="25" hasCustomPrompt="1"/>
          </p:nvPr>
        </p:nvSpPr>
        <p:spPr>
          <a:xfrm>
            <a:off x="29395741" y="4854479"/>
            <a:ext cx="1357602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smtClean="0"/>
              <a:t>(click to add)  CONCLUSIONS</a:t>
            </a:r>
            <a:endParaRPr lang="en-US" dirty="0"/>
          </a:p>
        </p:txBody>
      </p:sp>
      <p:sp>
        <p:nvSpPr>
          <p:cNvPr id="26" name="Text Placeholder 3"/>
          <p:cNvSpPr>
            <a:spLocks noGrp="1"/>
          </p:cNvSpPr>
          <p:nvPr>
            <p:ph type="body" sz="quarter" idx="26" hasCustomPrompt="1"/>
          </p:nvPr>
        </p:nvSpPr>
        <p:spPr>
          <a:xfrm>
            <a:off x="29395741" y="5717837"/>
            <a:ext cx="13576029" cy="861752"/>
          </a:xfrm>
          <a:prstGeom prst="rect">
            <a:avLst/>
          </a:prstGeom>
        </p:spPr>
        <p:txBody>
          <a:bodyPr wrap="square" lIns="228589" tIns="228589" rIns="228589" bIns="228589">
            <a:spAutoFit/>
          </a:bodyPr>
          <a:lstStyle>
            <a:lvl1pPr marL="0" indent="0">
              <a:buNone/>
              <a:defRPr sz="26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29395741" y="16799606"/>
            <a:ext cx="13576029" cy="754045"/>
          </a:xfrm>
          <a:prstGeom prst="rect">
            <a:avLst/>
          </a:prstGeom>
          <a:noFill/>
        </p:spPr>
        <p:txBody>
          <a:bodyPr wrap="square" lIns="91436" tIns="91436" rIns="91436" bIns="91436" anchor="ctr" anchorCtr="0">
            <a:spAutoFit/>
          </a:bodyPr>
          <a:lstStyle>
            <a:lvl1pPr marL="0" indent="0" algn="ctr">
              <a:buNone/>
              <a:tabLst/>
              <a:defRPr sz="3700" b="1" u="sng" baseline="0">
                <a:solidFill>
                  <a:schemeClr val="tx1"/>
                </a:solidFill>
              </a:defRPr>
            </a:lvl1pPr>
          </a:lstStyle>
          <a:p>
            <a:pPr lvl="0"/>
            <a:r>
              <a:rPr lang="en-US" dirty="0" smtClean="0"/>
              <a:t>(click to add)  REFERENCES</a:t>
            </a:r>
            <a:endParaRPr lang="en-US" dirty="0"/>
          </a:p>
        </p:txBody>
      </p:sp>
      <p:sp>
        <p:nvSpPr>
          <p:cNvPr id="28" name="Text Placeholder 3"/>
          <p:cNvSpPr>
            <a:spLocks noGrp="1"/>
          </p:cNvSpPr>
          <p:nvPr>
            <p:ph type="body" sz="quarter" idx="28" hasCustomPrompt="1"/>
          </p:nvPr>
        </p:nvSpPr>
        <p:spPr>
          <a:xfrm>
            <a:off x="29390710" y="17579834"/>
            <a:ext cx="13581061" cy="861752"/>
          </a:xfrm>
          <a:prstGeom prst="rect">
            <a:avLst/>
          </a:prstGeom>
        </p:spPr>
        <p:txBody>
          <a:bodyPr wrap="square" lIns="228589" tIns="228589" rIns="228589" bIns="228589">
            <a:spAutoFit/>
          </a:bodyPr>
          <a:lstStyle>
            <a:lvl1pPr marL="0" indent="0">
              <a:buNone/>
              <a:defRPr sz="26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29395741" y="25268141"/>
            <a:ext cx="1357602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smtClean="0"/>
              <a:t>(click to add)  ACKNOWLEDGEMENTS  or  CONTACT</a:t>
            </a:r>
            <a:endParaRPr lang="en-US" dirty="0"/>
          </a:p>
        </p:txBody>
      </p:sp>
      <p:sp>
        <p:nvSpPr>
          <p:cNvPr id="30" name="Text Placeholder 3"/>
          <p:cNvSpPr>
            <a:spLocks noGrp="1"/>
          </p:cNvSpPr>
          <p:nvPr>
            <p:ph type="body" sz="quarter" idx="30" hasCustomPrompt="1"/>
          </p:nvPr>
        </p:nvSpPr>
        <p:spPr>
          <a:xfrm>
            <a:off x="29395742" y="26048371"/>
            <a:ext cx="13581061" cy="861752"/>
          </a:xfrm>
          <a:prstGeom prst="rect">
            <a:avLst/>
          </a:prstGeom>
        </p:spPr>
        <p:txBody>
          <a:bodyPr wrap="square" lIns="228589" tIns="228589" rIns="228589" bIns="228589">
            <a:spAutoFit/>
          </a:bodyPr>
          <a:lstStyle>
            <a:lvl1pPr marL="0" indent="0">
              <a:buNone/>
              <a:defRPr sz="26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34" name="Text Placeholder 76"/>
          <p:cNvSpPr>
            <a:spLocks noGrp="1"/>
          </p:cNvSpPr>
          <p:nvPr>
            <p:ph type="body" sz="quarter" idx="150" hasCustomPrompt="1"/>
          </p:nvPr>
        </p:nvSpPr>
        <p:spPr>
          <a:xfrm>
            <a:off x="5932593" y="3721583"/>
            <a:ext cx="31998968" cy="811493"/>
          </a:xfrm>
          <a:prstGeom prst="rect">
            <a:avLst/>
          </a:prstGeom>
        </p:spPr>
        <p:txBody>
          <a:bodyPr>
            <a:normAutofit/>
          </a:bodyPr>
          <a:lstStyle>
            <a:lvl1pPr marL="0" indent="0" algn="ctr">
              <a:buFontTx/>
              <a:buNone/>
              <a:defRPr sz="4400">
                <a:solidFill>
                  <a:schemeClr val="tx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35" name="Text Placeholder 76"/>
          <p:cNvSpPr>
            <a:spLocks noGrp="1"/>
          </p:cNvSpPr>
          <p:nvPr>
            <p:ph type="body" sz="quarter" idx="151" hasCustomPrompt="1"/>
          </p:nvPr>
        </p:nvSpPr>
        <p:spPr>
          <a:xfrm>
            <a:off x="5932593" y="2783331"/>
            <a:ext cx="31998968" cy="1280160"/>
          </a:xfrm>
          <a:prstGeom prst="rect">
            <a:avLst/>
          </a:prstGeom>
        </p:spPr>
        <p:txBody>
          <a:bodyPr anchor="t" anchorCtr="1">
            <a:normAutofit/>
          </a:bodyPr>
          <a:lstStyle>
            <a:lvl1pPr marL="0" indent="0" algn="ctr">
              <a:buFontTx/>
              <a:buNone/>
              <a:defRPr sz="6000" b="1">
                <a:solidFill>
                  <a:schemeClr val="tx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36" name="Text Placeholder 76"/>
          <p:cNvSpPr>
            <a:spLocks noGrp="1"/>
          </p:cNvSpPr>
          <p:nvPr>
            <p:ph type="body" sz="quarter" idx="153" hasCustomPrompt="1"/>
          </p:nvPr>
        </p:nvSpPr>
        <p:spPr>
          <a:xfrm>
            <a:off x="5932593" y="580113"/>
            <a:ext cx="31998968" cy="1637973"/>
          </a:xfrm>
          <a:prstGeom prst="rect">
            <a:avLst/>
          </a:prstGeom>
        </p:spPr>
        <p:txBody>
          <a:bodyPr anchor="t" anchorCtr="1">
            <a:normAutofit/>
          </a:bodyPr>
          <a:lstStyle>
            <a:lvl1pPr marL="0" indent="0" algn="ctr">
              <a:buFontTx/>
              <a:buNone/>
              <a:defRPr sz="11500" b="1">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8" y="5582573"/>
            <a:ext cx="10056813" cy="846363"/>
          </a:xfrm>
          <a:prstGeom prst="rect">
            <a:avLst/>
          </a:prstGeom>
        </p:spPr>
        <p:txBody>
          <a:bodyPr wrap="square" lIns="228589" tIns="228589" rIns="228589" bIns="228589">
            <a:spAutoFit/>
          </a:bodyPr>
          <a:lstStyle>
            <a:lvl1pPr marL="0" indent="0">
              <a:buNone/>
              <a:defRPr sz="2500">
                <a:solidFill>
                  <a:schemeClr val="tx1"/>
                </a:solidFill>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6" name="Text Placeholder 5"/>
          <p:cNvSpPr>
            <a:spLocks noGrp="1"/>
          </p:cNvSpPr>
          <p:nvPr>
            <p:ph type="body" sz="quarter" idx="11" hasCustomPrompt="1"/>
          </p:nvPr>
        </p:nvSpPr>
        <p:spPr>
          <a:xfrm>
            <a:off x="922341" y="4719215"/>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tx1"/>
                </a:solidFill>
              </a:defRPr>
            </a:lvl1pPr>
          </a:lstStyle>
          <a:p>
            <a:pPr lvl="0"/>
            <a:r>
              <a:rPr lang="en-US" dirty="0" smtClean="0"/>
              <a:t>(click to add) INTRODUCTION or ABSTRACT</a:t>
            </a:r>
            <a:endParaRPr lang="en-US" dirty="0"/>
          </a:p>
        </p:txBody>
      </p:sp>
      <p:sp>
        <p:nvSpPr>
          <p:cNvPr id="19" name="Text Placeholder 3"/>
          <p:cNvSpPr>
            <a:spLocks noGrp="1"/>
          </p:cNvSpPr>
          <p:nvPr>
            <p:ph type="body" sz="quarter" idx="19" hasCustomPrompt="1"/>
          </p:nvPr>
        </p:nvSpPr>
        <p:spPr>
          <a:xfrm>
            <a:off x="902598" y="14414110"/>
            <a:ext cx="10058400" cy="846363"/>
          </a:xfrm>
          <a:prstGeom prst="rect">
            <a:avLst/>
          </a:prstGeom>
        </p:spPr>
        <p:txBody>
          <a:bodyPr wrap="square" lIns="228589" tIns="228589" rIns="228589" bIns="228589">
            <a:spAutoFit/>
          </a:bodyPr>
          <a:lstStyle>
            <a:lvl1pPr marL="0" indent="0">
              <a:buNone/>
              <a:defRPr sz="2500">
                <a:solidFill>
                  <a:schemeClr val="tx1"/>
                </a:solidFill>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0" name="Text Placeholder 5"/>
          <p:cNvSpPr>
            <a:spLocks noGrp="1"/>
          </p:cNvSpPr>
          <p:nvPr>
            <p:ph type="body" sz="quarter" idx="20" hasCustomPrompt="1"/>
          </p:nvPr>
        </p:nvSpPr>
        <p:spPr>
          <a:xfrm>
            <a:off x="922339" y="13582861"/>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smtClean="0"/>
              <a:t>(click to add)  OBJECTIVES</a:t>
            </a:r>
            <a:endParaRPr lang="en-US" dirty="0"/>
          </a:p>
        </p:txBody>
      </p:sp>
      <p:sp>
        <p:nvSpPr>
          <p:cNvPr id="21" name="Text Placeholder 3"/>
          <p:cNvSpPr>
            <a:spLocks noGrp="1"/>
          </p:cNvSpPr>
          <p:nvPr>
            <p:ph type="body" sz="quarter" idx="21" hasCustomPrompt="1"/>
          </p:nvPr>
        </p:nvSpPr>
        <p:spPr>
          <a:xfrm>
            <a:off x="11587163" y="5574635"/>
            <a:ext cx="20720048" cy="846363"/>
          </a:xfrm>
          <a:prstGeom prst="rect">
            <a:avLst/>
          </a:prstGeom>
        </p:spPr>
        <p:txBody>
          <a:bodyPr wrap="square" lIns="228589" tIns="228589" rIns="228589" bIns="228589">
            <a:spAutoFit/>
          </a:bodyPr>
          <a:lstStyle>
            <a:lvl1pPr marL="0" indent="0">
              <a:buNone/>
              <a:defRPr sz="2500">
                <a:solidFill>
                  <a:schemeClr val="tx1"/>
                </a:solidFill>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2" name="Text Placeholder 5"/>
          <p:cNvSpPr>
            <a:spLocks noGrp="1"/>
          </p:cNvSpPr>
          <p:nvPr>
            <p:ph type="body" sz="quarter" idx="22" hasCustomPrompt="1"/>
          </p:nvPr>
        </p:nvSpPr>
        <p:spPr>
          <a:xfrm>
            <a:off x="11587164" y="4719215"/>
            <a:ext cx="207200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smtClean="0"/>
              <a:t>(click to add)  MATERIALS &amp; METHODS</a:t>
            </a:r>
            <a:endParaRPr lang="en-US" dirty="0"/>
          </a:p>
        </p:txBody>
      </p:sp>
      <p:sp>
        <p:nvSpPr>
          <p:cNvPr id="23" name="Text Placeholder 3"/>
          <p:cNvSpPr>
            <a:spLocks noGrp="1"/>
          </p:cNvSpPr>
          <p:nvPr>
            <p:ph type="body" sz="quarter" idx="23" hasCustomPrompt="1"/>
          </p:nvPr>
        </p:nvSpPr>
        <p:spPr>
          <a:xfrm>
            <a:off x="11587164" y="21266886"/>
            <a:ext cx="20720050" cy="846363"/>
          </a:xfrm>
          <a:prstGeom prst="rect">
            <a:avLst/>
          </a:prstGeom>
        </p:spPr>
        <p:txBody>
          <a:bodyPr wrap="square" lIns="228589" tIns="228589" rIns="228589" bIns="228589">
            <a:spAutoFit/>
          </a:bodyPr>
          <a:lstStyle>
            <a:lvl1pPr marL="0" indent="0">
              <a:buNone/>
              <a:defRPr sz="2500">
                <a:solidFill>
                  <a:schemeClr val="tx1"/>
                </a:solidFill>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4" name="Text Placeholder 5"/>
          <p:cNvSpPr>
            <a:spLocks noGrp="1"/>
          </p:cNvSpPr>
          <p:nvPr>
            <p:ph type="body" sz="quarter" idx="24" hasCustomPrompt="1"/>
          </p:nvPr>
        </p:nvSpPr>
        <p:spPr>
          <a:xfrm>
            <a:off x="11587162" y="20445094"/>
            <a:ext cx="207200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smtClean="0"/>
              <a:t>(click to add)  RESULTS</a:t>
            </a:r>
            <a:endParaRPr lang="en-US" dirty="0"/>
          </a:p>
        </p:txBody>
      </p:sp>
      <p:sp>
        <p:nvSpPr>
          <p:cNvPr id="25" name="Text Placeholder 5"/>
          <p:cNvSpPr>
            <a:spLocks noGrp="1"/>
          </p:cNvSpPr>
          <p:nvPr>
            <p:ph type="body" sz="quarter" idx="25" hasCustomPrompt="1"/>
          </p:nvPr>
        </p:nvSpPr>
        <p:spPr>
          <a:xfrm>
            <a:off x="32905536" y="4719215"/>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smtClean="0"/>
              <a:t>(click to add) CONCLUSIONS</a:t>
            </a:r>
            <a:endParaRPr lang="en-US" dirty="0"/>
          </a:p>
        </p:txBody>
      </p:sp>
      <p:sp>
        <p:nvSpPr>
          <p:cNvPr id="26" name="Text Placeholder 3"/>
          <p:cNvSpPr>
            <a:spLocks noGrp="1"/>
          </p:cNvSpPr>
          <p:nvPr>
            <p:ph type="body" sz="quarter" idx="26" hasCustomPrompt="1"/>
          </p:nvPr>
        </p:nvSpPr>
        <p:spPr>
          <a:xfrm>
            <a:off x="32905536" y="5582573"/>
            <a:ext cx="10047018" cy="846363"/>
          </a:xfrm>
          <a:prstGeom prst="rect">
            <a:avLst/>
          </a:prstGeom>
        </p:spPr>
        <p:txBody>
          <a:bodyPr wrap="square" lIns="228589" tIns="228589" rIns="228589" bIns="228589">
            <a:spAutoFit/>
          </a:bodyPr>
          <a:lstStyle>
            <a:lvl1pPr marL="0" indent="0">
              <a:buNone/>
              <a:defRPr sz="2500">
                <a:solidFill>
                  <a:schemeClr val="tx1"/>
                </a:solidFill>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7" name="Text Placeholder 5"/>
          <p:cNvSpPr>
            <a:spLocks noGrp="1"/>
          </p:cNvSpPr>
          <p:nvPr>
            <p:ph type="body" sz="quarter" idx="27" hasCustomPrompt="1"/>
          </p:nvPr>
        </p:nvSpPr>
        <p:spPr>
          <a:xfrm>
            <a:off x="32905536" y="13643086"/>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smtClean="0"/>
              <a:t>(click to add) REFERENCES</a:t>
            </a:r>
            <a:endParaRPr lang="en-US" dirty="0"/>
          </a:p>
        </p:txBody>
      </p:sp>
      <p:sp>
        <p:nvSpPr>
          <p:cNvPr id="28" name="Text Placeholder 3"/>
          <p:cNvSpPr>
            <a:spLocks noGrp="1"/>
          </p:cNvSpPr>
          <p:nvPr>
            <p:ph type="body" sz="quarter" idx="28" hasCustomPrompt="1"/>
          </p:nvPr>
        </p:nvSpPr>
        <p:spPr>
          <a:xfrm>
            <a:off x="32905536" y="14381750"/>
            <a:ext cx="10052050" cy="846363"/>
          </a:xfrm>
          <a:prstGeom prst="rect">
            <a:avLst/>
          </a:prstGeom>
        </p:spPr>
        <p:txBody>
          <a:bodyPr wrap="square" lIns="228589" tIns="228589" rIns="228589" bIns="228589">
            <a:spAutoFit/>
          </a:bodyPr>
          <a:lstStyle>
            <a:lvl1pPr marL="0" indent="0">
              <a:buNone/>
              <a:defRPr sz="2500">
                <a:solidFill>
                  <a:schemeClr val="tx1"/>
                </a:solidFill>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9" name="Text Placeholder 5"/>
          <p:cNvSpPr>
            <a:spLocks noGrp="1"/>
          </p:cNvSpPr>
          <p:nvPr>
            <p:ph type="body" sz="quarter" idx="29" hasCustomPrompt="1"/>
          </p:nvPr>
        </p:nvSpPr>
        <p:spPr>
          <a:xfrm>
            <a:off x="32905536" y="25040224"/>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smtClean="0"/>
              <a:t>(click to add)  ACKNOWLEDGEMENTS or CONTACT</a:t>
            </a:r>
            <a:endParaRPr lang="en-US" dirty="0"/>
          </a:p>
        </p:txBody>
      </p:sp>
      <p:sp>
        <p:nvSpPr>
          <p:cNvPr id="30" name="Text Placeholder 3"/>
          <p:cNvSpPr>
            <a:spLocks noGrp="1"/>
          </p:cNvSpPr>
          <p:nvPr>
            <p:ph type="body" sz="quarter" idx="30" hasCustomPrompt="1"/>
          </p:nvPr>
        </p:nvSpPr>
        <p:spPr>
          <a:xfrm>
            <a:off x="32905536" y="25807122"/>
            <a:ext cx="10052050" cy="846363"/>
          </a:xfrm>
          <a:prstGeom prst="rect">
            <a:avLst/>
          </a:prstGeom>
        </p:spPr>
        <p:txBody>
          <a:bodyPr wrap="square" lIns="228589" tIns="228589" rIns="228589" bIns="228589">
            <a:spAutoFit/>
          </a:bodyPr>
          <a:lstStyle>
            <a:lvl1pPr marL="0" indent="0">
              <a:buNone/>
              <a:defRPr sz="2500">
                <a:solidFill>
                  <a:schemeClr val="tx1"/>
                </a:solidFill>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34" name="Text Placeholder 76"/>
          <p:cNvSpPr>
            <a:spLocks noGrp="1"/>
          </p:cNvSpPr>
          <p:nvPr>
            <p:ph type="body" sz="quarter" idx="150" hasCustomPrompt="1"/>
          </p:nvPr>
        </p:nvSpPr>
        <p:spPr>
          <a:xfrm>
            <a:off x="5932593" y="3721583"/>
            <a:ext cx="31998968" cy="811493"/>
          </a:xfrm>
          <a:prstGeom prst="rect">
            <a:avLst/>
          </a:prstGeom>
        </p:spPr>
        <p:txBody>
          <a:bodyPr>
            <a:normAutofit/>
          </a:bodyPr>
          <a:lstStyle>
            <a:lvl1pPr marL="0" indent="0" algn="ctr">
              <a:buFontTx/>
              <a:buNone/>
              <a:defRPr sz="4400">
                <a:solidFill>
                  <a:schemeClr val="tx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35" name="Text Placeholder 76"/>
          <p:cNvSpPr>
            <a:spLocks noGrp="1"/>
          </p:cNvSpPr>
          <p:nvPr>
            <p:ph type="body" sz="quarter" idx="151" hasCustomPrompt="1"/>
          </p:nvPr>
        </p:nvSpPr>
        <p:spPr>
          <a:xfrm>
            <a:off x="5932593" y="2783331"/>
            <a:ext cx="31998968" cy="1280160"/>
          </a:xfrm>
          <a:prstGeom prst="rect">
            <a:avLst/>
          </a:prstGeom>
        </p:spPr>
        <p:txBody>
          <a:bodyPr anchor="t" anchorCtr="1">
            <a:normAutofit/>
          </a:bodyPr>
          <a:lstStyle>
            <a:lvl1pPr marL="0" indent="0" algn="ctr">
              <a:buFontTx/>
              <a:buNone/>
              <a:defRPr sz="6000" b="1">
                <a:solidFill>
                  <a:schemeClr val="tx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36" name="Text Placeholder 76"/>
          <p:cNvSpPr>
            <a:spLocks noGrp="1"/>
          </p:cNvSpPr>
          <p:nvPr>
            <p:ph type="body" sz="quarter" idx="153" hasCustomPrompt="1"/>
          </p:nvPr>
        </p:nvSpPr>
        <p:spPr>
          <a:xfrm>
            <a:off x="5932593" y="580113"/>
            <a:ext cx="31998968" cy="1637973"/>
          </a:xfrm>
          <a:prstGeom prst="rect">
            <a:avLst/>
          </a:prstGeom>
        </p:spPr>
        <p:txBody>
          <a:bodyPr anchor="t" anchorCtr="1">
            <a:normAutofit/>
          </a:bodyPr>
          <a:lstStyle>
            <a:lvl1pPr marL="0" indent="0" algn="ctr">
              <a:buFontTx/>
              <a:buNone/>
              <a:defRPr sz="11500" b="1">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image" Target="../media/image2.wmf"/><Relationship Id="rId12" Type="http://schemas.openxmlformats.org/officeDocument/2006/relationships/oleObject" Target="../embeddings/oleObject3.bin"/><Relationship Id="rId13" Type="http://schemas.openxmlformats.org/officeDocument/2006/relationships/image" Target="../media/image3.wmf"/><Relationship Id="rId14" Type="http://schemas.openxmlformats.org/officeDocument/2006/relationships/image" Target="../media/image9.png"/><Relationship Id="rId15" Type="http://schemas.openxmlformats.org/officeDocument/2006/relationships/oleObject" Target="../embeddings/oleObject4.bin"/><Relationship Id="rId16" Type="http://schemas.openxmlformats.org/officeDocument/2006/relationships/image" Target="../media/image4.wmf"/><Relationship Id="rId17" Type="http://schemas.openxmlformats.org/officeDocument/2006/relationships/hyperlink" Target="http://www.facebook.com/pages/PosterPresentationscom/217914411419?v=app_4949752878&amp;ref=ts" TargetMode="External"/><Relationship Id="rId18" Type="http://schemas.openxmlformats.org/officeDocument/2006/relationships/image" Target="../media/image10.jpeg"/><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vmlDrawing" Target="../drawings/vmlDrawing1.vml"/><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oleObject" Target="../embeddings/oleObject1.bin"/><Relationship Id="rId9" Type="http://schemas.openxmlformats.org/officeDocument/2006/relationships/image" Target="../media/image1.wmf"/><Relationship Id="rId10" Type="http://schemas.openxmlformats.org/officeDocument/2006/relationships/oleObject" Target="../embeddings/oleObject2.bin"/></Relationships>
</file>

<file path=ppt/slideMasters/_rels/slideMaster2.xml.rels><?xml version="1.0" encoding="UTF-8" standalone="yes"?>
<Relationships xmlns="http://schemas.openxmlformats.org/package/2006/relationships"><Relationship Id="rId11" Type="http://schemas.openxmlformats.org/officeDocument/2006/relationships/image" Target="../media/image5.png"/><Relationship Id="rId12" Type="http://schemas.openxmlformats.org/officeDocument/2006/relationships/image" Target="../media/image6.png"/><Relationship Id="rId13" Type="http://schemas.openxmlformats.org/officeDocument/2006/relationships/image" Target="../media/image7.png"/><Relationship Id="rId14" Type="http://schemas.openxmlformats.org/officeDocument/2006/relationships/image" Target="../media/image8.png"/><Relationship Id="rId15" Type="http://schemas.openxmlformats.org/officeDocument/2006/relationships/oleObject" Target="../embeddings/oleObject7.bin"/><Relationship Id="rId16" Type="http://schemas.openxmlformats.org/officeDocument/2006/relationships/image" Target="../media/image1.wmf"/><Relationship Id="rId17" Type="http://schemas.openxmlformats.org/officeDocument/2006/relationships/oleObject" Target="../embeddings/oleObject8.bin"/><Relationship Id="rId18" Type="http://schemas.openxmlformats.org/officeDocument/2006/relationships/image" Target="../media/image2.wmf"/><Relationship Id="rId1" Type="http://schemas.openxmlformats.org/officeDocument/2006/relationships/slideLayout" Target="../slideLayouts/slideLayout2.xml"/><Relationship Id="rId2" Type="http://schemas.openxmlformats.org/officeDocument/2006/relationships/theme" Target="../theme/theme2.xml"/><Relationship Id="rId3" Type="http://schemas.openxmlformats.org/officeDocument/2006/relationships/vmlDrawing" Target="../drawings/vmlDrawing2.vml"/><Relationship Id="rId4" Type="http://schemas.openxmlformats.org/officeDocument/2006/relationships/oleObject" Target="../embeddings/oleObject5.bin"/><Relationship Id="rId5" Type="http://schemas.openxmlformats.org/officeDocument/2006/relationships/image" Target="../media/image3.wmf"/><Relationship Id="rId6" Type="http://schemas.openxmlformats.org/officeDocument/2006/relationships/image" Target="../media/image9.png"/><Relationship Id="rId7" Type="http://schemas.openxmlformats.org/officeDocument/2006/relationships/oleObject" Target="../embeddings/oleObject6.bin"/><Relationship Id="rId8" Type="http://schemas.openxmlformats.org/officeDocument/2006/relationships/image" Target="../media/image4.wmf"/><Relationship Id="rId9" Type="http://schemas.openxmlformats.org/officeDocument/2006/relationships/hyperlink" Target="http://www.facebook.com/pages/PosterPresentationscom/217914411419?v=app_4949752878&amp;ref=ts" TargetMode="External"/><Relationship Id="rId10" Type="http://schemas.openxmlformats.org/officeDocument/2006/relationships/image" Target="../media/image10.jpeg"/></Relationships>
</file>

<file path=ppt/slideMasters/_rels/slideMaster3.xml.rels><?xml version="1.0" encoding="UTF-8" standalone="yes"?>
<Relationships xmlns="http://schemas.openxmlformats.org/package/2006/relationships"><Relationship Id="rId11" Type="http://schemas.openxmlformats.org/officeDocument/2006/relationships/image" Target="../media/image5.png"/><Relationship Id="rId12" Type="http://schemas.openxmlformats.org/officeDocument/2006/relationships/image" Target="../media/image6.png"/><Relationship Id="rId13" Type="http://schemas.openxmlformats.org/officeDocument/2006/relationships/image" Target="../media/image7.png"/><Relationship Id="rId14" Type="http://schemas.openxmlformats.org/officeDocument/2006/relationships/image" Target="../media/image8.png"/><Relationship Id="rId15" Type="http://schemas.openxmlformats.org/officeDocument/2006/relationships/oleObject" Target="../embeddings/oleObject11.bin"/><Relationship Id="rId16" Type="http://schemas.openxmlformats.org/officeDocument/2006/relationships/image" Target="../media/image1.wmf"/><Relationship Id="rId17" Type="http://schemas.openxmlformats.org/officeDocument/2006/relationships/oleObject" Target="../embeddings/oleObject12.bin"/><Relationship Id="rId18" Type="http://schemas.openxmlformats.org/officeDocument/2006/relationships/image" Target="../media/image2.wmf"/><Relationship Id="rId1" Type="http://schemas.openxmlformats.org/officeDocument/2006/relationships/slideLayout" Target="../slideLayouts/slideLayout3.xml"/><Relationship Id="rId2" Type="http://schemas.openxmlformats.org/officeDocument/2006/relationships/theme" Target="../theme/theme3.xml"/><Relationship Id="rId3" Type="http://schemas.openxmlformats.org/officeDocument/2006/relationships/vmlDrawing" Target="../drawings/vmlDrawing3.vml"/><Relationship Id="rId4" Type="http://schemas.openxmlformats.org/officeDocument/2006/relationships/oleObject" Target="../embeddings/oleObject9.bin"/><Relationship Id="rId5" Type="http://schemas.openxmlformats.org/officeDocument/2006/relationships/image" Target="../media/image3.wmf"/><Relationship Id="rId6" Type="http://schemas.openxmlformats.org/officeDocument/2006/relationships/image" Target="../media/image9.png"/><Relationship Id="rId7" Type="http://schemas.openxmlformats.org/officeDocument/2006/relationships/oleObject" Target="../embeddings/oleObject10.bin"/><Relationship Id="rId8" Type="http://schemas.openxmlformats.org/officeDocument/2006/relationships/image" Target="../media/image4.wmf"/><Relationship Id="rId9" Type="http://schemas.openxmlformats.org/officeDocument/2006/relationships/hyperlink" Target="http://www.facebook.com/pages/PosterPresentationscom/217914411419?v=app_4949752878&amp;ref=ts" TargetMode="External"/><Relationship Id="rId10" Type="http://schemas.openxmlformats.org/officeDocument/2006/relationships/image" Target="../media/image10.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Rounded Rectangle 1"/>
          <p:cNvSpPr/>
          <p:nvPr userDrawn="1"/>
        </p:nvSpPr>
        <p:spPr>
          <a:xfrm>
            <a:off x="446073" y="4639113"/>
            <a:ext cx="10058400" cy="26490913"/>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ounded Rectangle 39"/>
          <p:cNvSpPr/>
          <p:nvPr userDrawn="1"/>
        </p:nvSpPr>
        <p:spPr>
          <a:xfrm>
            <a:off x="11428937" y="4639110"/>
            <a:ext cx="10058400" cy="26490913"/>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ounded Rectangle 41"/>
          <p:cNvSpPr/>
          <p:nvPr userDrawn="1"/>
        </p:nvSpPr>
        <p:spPr>
          <a:xfrm>
            <a:off x="22411801" y="4639111"/>
            <a:ext cx="10058400" cy="26490913"/>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ounded Rectangle 63"/>
          <p:cNvSpPr/>
          <p:nvPr userDrawn="1"/>
        </p:nvSpPr>
        <p:spPr>
          <a:xfrm>
            <a:off x="33394664" y="4639112"/>
            <a:ext cx="10058400" cy="26490913"/>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p:cNvGrpSpPr/>
          <p:nvPr userDrawn="1"/>
        </p:nvGrpSpPr>
        <p:grpSpPr>
          <a:xfrm>
            <a:off x="-11225189" y="-1"/>
            <a:ext cx="11018865" cy="32918401"/>
            <a:chOff x="-11225189" y="-1"/>
            <a:chExt cx="11018865" cy="32918401"/>
          </a:xfrm>
        </p:grpSpPr>
        <p:sp>
          <p:nvSpPr>
            <p:cNvPr id="31" name="Rectangle 30"/>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smtClean="0">
                  <a:solidFill>
                    <a:srgbClr val="FF0000"/>
                  </a:solidFill>
                  <a:latin typeface="Trebuchet MS" pitchFamily="34" charset="0"/>
                </a:rPr>
                <a:t>(—THIS SIDEBAR DOES NOT PRINT—)</a:t>
              </a:r>
              <a:endParaRPr lang="en-US" sz="3200" b="1" spc="600"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DESIGN</a:t>
              </a:r>
              <a:r>
                <a:rPr lang="en-US" sz="4000" b="1" spc="600" baseline="0" dirty="0" smtClean="0">
                  <a:solidFill>
                    <a:schemeClr val="bg1"/>
                  </a:solidFill>
                  <a:latin typeface="Trebuchet MS" pitchFamily="34" charset="0"/>
                </a:rPr>
                <a:t> </a:t>
              </a:r>
              <a:r>
                <a:rPr lang="en-US" sz="4000" b="1" spc="600" dirty="0" smtClean="0">
                  <a:solidFill>
                    <a:schemeClr val="bg1"/>
                  </a:solidFill>
                  <a:latin typeface="Trebuchet MS" pitchFamily="34" charset="0"/>
                </a:rPr>
                <a:t>GUIDE</a:t>
              </a:r>
            </a:p>
            <a:p>
              <a:pPr algn="ctr"/>
              <a:endParaRPr lang="en-US" sz="2800" b="1" dirty="0" smtClean="0">
                <a:latin typeface="Trebuchet MS" pitchFamily="34" charset="0"/>
              </a:endParaRPr>
            </a:p>
            <a:p>
              <a:pPr defTabSz="3765639"/>
              <a:r>
                <a:rPr lang="en-US" sz="2800" i="0" dirty="0" smtClean="0">
                  <a:latin typeface="Trebuchet MS" pitchFamily="34" charset="0"/>
                </a:rPr>
                <a:t>This PowerPoint</a:t>
              </a:r>
              <a:r>
                <a:rPr lang="en-US" sz="2800" i="0" baseline="0" dirty="0" smtClean="0">
                  <a:latin typeface="Trebuchet MS" pitchFamily="34" charset="0"/>
                </a:rPr>
                <a:t> </a:t>
              </a:r>
              <a:r>
                <a:rPr lang="en-US" sz="2800" i="0" dirty="0" smtClean="0">
                  <a:latin typeface="Trebuchet MS" pitchFamily="34" charset="0"/>
                </a:rPr>
                <a:t>2007 template produces</a:t>
              </a:r>
              <a:r>
                <a:rPr lang="en-US" sz="2800" i="0" baseline="0" dirty="0" smtClean="0">
                  <a:latin typeface="Trebuchet MS" pitchFamily="34" charset="0"/>
                </a:rPr>
                <a:t> </a:t>
              </a:r>
              <a:r>
                <a:rPr lang="en-US" sz="2800" i="0" dirty="0" smtClean="0">
                  <a:latin typeface="Trebuchet MS" pitchFamily="34" charset="0"/>
                </a:rPr>
                <a:t>a 36”x48” presentation poster. </a:t>
              </a:r>
              <a:r>
                <a:rPr lang="en-US" sz="2800" dirty="0" smtClean="0">
                  <a:latin typeface="Trebuchet MS" pitchFamily="34" charset="0"/>
                </a:rPr>
                <a:t>You</a:t>
              </a:r>
              <a:r>
                <a:rPr lang="en-US" sz="2800" baseline="0" dirty="0" smtClean="0">
                  <a:latin typeface="Trebuchet MS" pitchFamily="34" charset="0"/>
                </a:rPr>
                <a:t> can u</a:t>
              </a:r>
              <a:r>
                <a:rPr lang="en-US" sz="2800" dirty="0" smtClean="0">
                  <a:latin typeface="Trebuchet MS" pitchFamily="34" charset="0"/>
                </a:rPr>
                <a:t>se</a:t>
              </a:r>
              <a:r>
                <a:rPr lang="en-US" sz="2800" baseline="0" dirty="0" smtClean="0">
                  <a:latin typeface="Trebuchet MS" pitchFamily="34" charset="0"/>
                </a:rPr>
                <a:t> it to create your research poster and </a:t>
              </a:r>
              <a:r>
                <a:rPr lang="en-US" sz="2800" dirty="0" smtClean="0">
                  <a:latin typeface="Trebuchet MS" pitchFamily="34" charset="0"/>
                </a:rPr>
                <a:t>save valuable time placing titles, subtitles,</a:t>
              </a:r>
              <a:r>
                <a:rPr lang="en-US" sz="2800" baseline="0" dirty="0" smtClean="0">
                  <a:latin typeface="Trebuchet MS" pitchFamily="34" charset="0"/>
                </a:rPr>
                <a:t> text, and graphics</a:t>
              </a:r>
              <a:r>
                <a:rPr lang="en-US" sz="2800" dirty="0" smtClean="0">
                  <a:latin typeface="Trebuchet MS" pitchFamily="34" charset="0"/>
                </a:rPr>
                <a:t>. </a:t>
              </a:r>
            </a:p>
            <a:p>
              <a:pPr defTabSz="3765639"/>
              <a:endParaRPr lang="en-US" sz="2800" dirty="0" smtClean="0">
                <a:latin typeface="Trebuchet MS" pitchFamily="34" charset="0"/>
              </a:endParaRPr>
            </a:p>
            <a:p>
              <a:pPr defTabSz="4389219"/>
              <a:r>
                <a:rPr lang="en-US" sz="28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smtClean="0">
                  <a:solidFill>
                    <a:srgbClr val="FFC000"/>
                  </a:solidFill>
                  <a:latin typeface="Trebuchet MS" pitchFamily="34" charset="0"/>
                </a:rPr>
                <a:t>PosterPresentations.com</a:t>
              </a:r>
              <a:r>
                <a:rPr lang="en-US" sz="2800" b="1" dirty="0" smtClean="0">
                  <a:solidFill>
                    <a:schemeClr val="bg1"/>
                  </a:solidFill>
                  <a:latin typeface="Trebuchet MS" pitchFamily="34" charset="0"/>
                </a:rPr>
                <a:t> </a:t>
              </a:r>
              <a:r>
                <a:rPr lang="en-US" sz="2800" dirty="0" smtClean="0">
                  <a:solidFill>
                    <a:schemeClr val="bg1"/>
                  </a:solidFill>
                  <a:latin typeface="Trebuchet MS" pitchFamily="34" charset="0"/>
                </a:rPr>
                <a:t>and click on HELP DESK.</a:t>
              </a:r>
            </a:p>
            <a:p>
              <a:pPr defTabSz="4389219"/>
              <a:endParaRPr lang="en-US" sz="2800" dirty="0" smtClean="0">
                <a:latin typeface="Trebuchet MS" pitchFamily="34" charset="0"/>
              </a:endParaRPr>
            </a:p>
            <a:p>
              <a:pPr defTabSz="4389219"/>
              <a:r>
                <a:rPr lang="en-US" sz="2800" dirty="0" smtClean="0">
                  <a:solidFill>
                    <a:schemeClr val="bg1"/>
                  </a:solidFill>
                  <a:latin typeface="Trebuchet MS" pitchFamily="34" charset="0"/>
                </a:rPr>
                <a:t>When</a:t>
              </a:r>
              <a:r>
                <a:rPr lang="en-US" sz="2800" baseline="0" dirty="0" smtClean="0">
                  <a:solidFill>
                    <a:schemeClr val="bg1"/>
                  </a:solidFill>
                  <a:latin typeface="Trebuchet MS" pitchFamily="34" charset="0"/>
                </a:rPr>
                <a:t> you are ready to print your poster</a:t>
              </a:r>
              <a:r>
                <a:rPr lang="en-US" sz="2800" dirty="0" smtClean="0">
                  <a:solidFill>
                    <a:schemeClr val="bg1"/>
                  </a:solidFill>
                  <a:latin typeface="Trebuchet MS" pitchFamily="34" charset="0"/>
                </a:rPr>
                <a:t>,</a:t>
              </a:r>
              <a:r>
                <a:rPr lang="en-US" sz="2800" baseline="0" dirty="0" smtClean="0">
                  <a:solidFill>
                    <a:schemeClr val="bg1"/>
                  </a:solidFill>
                  <a:latin typeface="Trebuchet MS" pitchFamily="34" charset="0"/>
                </a:rPr>
                <a:t> go online to </a:t>
              </a:r>
              <a:r>
                <a:rPr lang="en-US" sz="2800" b="0" dirty="0" smtClean="0">
                  <a:solidFill>
                    <a:schemeClr val="bg1"/>
                  </a:solidFill>
                  <a:latin typeface="Trebuchet MS" pitchFamily="34" charset="0"/>
                </a:rPr>
                <a:t>PosterPresentations.com</a:t>
              </a:r>
              <a:r>
                <a:rPr lang="en-US" sz="2800" dirty="0" smtClean="0">
                  <a:solidFill>
                    <a:schemeClr val="bg1"/>
                  </a:solidFill>
                  <a:latin typeface="Trebuchet MS" pitchFamily="34" charset="0"/>
                </a:rPr>
                <a:t/>
              </a:r>
              <a:br>
                <a:rPr lang="en-US" sz="2800" dirty="0" smtClean="0">
                  <a:solidFill>
                    <a:schemeClr val="bg1"/>
                  </a:solidFill>
                  <a:latin typeface="Trebuchet MS" pitchFamily="34" charset="0"/>
                </a:rPr>
              </a:br>
              <a:endParaRPr lang="en-US" sz="2800" dirty="0" smtClean="0">
                <a:solidFill>
                  <a:schemeClr val="bg1"/>
                </a:solidFill>
                <a:latin typeface="Trebuchet MS" pitchFamily="34" charset="0"/>
              </a:endParaRPr>
            </a:p>
            <a:p>
              <a:pPr algn="l" defTabSz="3765639"/>
              <a:r>
                <a:rPr lang="en-US" sz="2800" b="0" dirty="0" smtClean="0">
                  <a:solidFill>
                    <a:schemeClr val="bg1"/>
                  </a:solidFill>
                  <a:latin typeface="Trebuchet MS" pitchFamily="34" charset="0"/>
                </a:rPr>
                <a:t>Need</a:t>
              </a:r>
              <a:r>
                <a:rPr lang="en-US" sz="2800" b="0" baseline="0" dirty="0" smtClean="0">
                  <a:solidFill>
                    <a:schemeClr val="bg1"/>
                  </a:solidFill>
                  <a:latin typeface="Trebuchet MS" pitchFamily="34" charset="0"/>
                </a:rPr>
                <a:t> assistance? Call us at </a:t>
              </a:r>
              <a:r>
                <a:rPr lang="en-US" sz="2800" b="0" dirty="0" smtClean="0">
                  <a:solidFill>
                    <a:srgbClr val="FFC000"/>
                  </a:solidFill>
                  <a:latin typeface="Trebuchet MS" pitchFamily="34" charset="0"/>
                </a:rPr>
                <a:t>1.510.649.3001</a:t>
              </a:r>
            </a:p>
            <a:p>
              <a:pPr algn="l" defTabSz="3765639"/>
              <a:endParaRPr lang="en-US" sz="3600" b="1" dirty="0" smtClean="0">
                <a:solidFill>
                  <a:srgbClr val="FFFF00"/>
                </a:solidFill>
                <a:latin typeface="Trebuchet MS" pitchFamily="34" charset="0"/>
              </a:endParaRPr>
            </a:p>
            <a:p>
              <a:pPr algn="ctr"/>
              <a:endParaRPr lang="en-US" sz="2400" b="1"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QUICK START</a:t>
              </a:r>
            </a:p>
            <a:p>
              <a:pPr algn="ctr"/>
              <a:endParaRPr lang="en-US" sz="32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Zoom in and out</a:t>
              </a:r>
            </a:p>
            <a:p>
              <a:pPr marL="1892300" indent="-1892300" algn="l" defTabSz="850900"/>
              <a:r>
                <a:rPr lang="en-US" sz="2400" b="0" baseline="0" dirty="0" smtClean="0">
                  <a:solidFill>
                    <a:schemeClr val="bg1"/>
                  </a:solidFill>
                  <a:latin typeface="Trebuchet MS" pitchFamily="34" charset="0"/>
                </a:rPr>
                <a:t>	</a:t>
              </a:r>
              <a:r>
                <a:rPr lang="en-US" sz="2400" b="0" baseline="0" dirty="0" smtClean="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smtClean="0">
                  <a:solidFill>
                    <a:schemeClr val="bg1">
                      <a:lumMod val="75000"/>
                    </a:schemeClr>
                  </a:solidFill>
                  <a:latin typeface="Trebuchet MS" pitchFamily="34" charset="0"/>
                </a:rPr>
                <a:t>	</a:t>
              </a:r>
              <a:r>
                <a:rPr lang="en-US" sz="2400" b="0" baseline="0" dirty="0" smtClean="0">
                  <a:solidFill>
                    <a:schemeClr val="bg1">
                      <a:lumMod val="75000"/>
                    </a:schemeClr>
                  </a:solidFill>
                  <a:latin typeface="Trebuchet MS" pitchFamily="34" charset="0"/>
                </a:rPr>
                <a:t>Go to VIEW &gt; ZOOM.</a:t>
              </a:r>
            </a:p>
            <a:p>
              <a:pPr algn="l"/>
              <a:endParaRPr lang="en-US" sz="2800" b="0"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Title, Authors, and Affiliations</a:t>
              </a:r>
            </a:p>
            <a:p>
              <a:pPr algn="l"/>
              <a:r>
                <a:rPr lang="en-US" sz="24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2800" b="1" baseline="0" dirty="0" smtClean="0">
                  <a:solidFill>
                    <a:schemeClr val="bg1"/>
                  </a:solidFill>
                  <a:latin typeface="Trebuchet MS" pitchFamily="34" charset="0"/>
                </a:rPr>
                <a:t/>
              </a:r>
              <a:br>
                <a:rPr lang="en-US" sz="2800" b="1" baseline="0" dirty="0" smtClean="0">
                  <a:solidFill>
                    <a:schemeClr val="bg1"/>
                  </a:solidFill>
                  <a:latin typeface="Trebuchet MS" pitchFamily="34" charset="0"/>
                </a:rPr>
              </a:br>
              <a:endParaRPr lang="en-US" sz="2800" b="1" dirty="0" smtClean="0">
                <a:solidFill>
                  <a:schemeClr val="bg1"/>
                </a:solidFill>
                <a:latin typeface="Trebuchet MS" pitchFamily="34" charset="0"/>
              </a:endParaRPr>
            </a:p>
            <a:p>
              <a:pPr algn="ctr"/>
              <a:endParaRPr lang="en-US" sz="2800" b="1" dirty="0" smtClean="0">
                <a:solidFill>
                  <a:srgbClr val="FFC000"/>
                </a:solidFill>
                <a:latin typeface="Trebuchet MS" pitchFamily="34" charset="0"/>
              </a:endParaRPr>
            </a:p>
            <a:p>
              <a:pPr algn="ctr"/>
              <a:endParaRPr lang="en-US" sz="2800" b="1" dirty="0" smtClean="0">
                <a:solidFill>
                  <a:srgbClr val="FFC000"/>
                </a:solidFill>
                <a:latin typeface="Trebuchet MS" pitchFamily="34" charset="0"/>
              </a:endParaRPr>
            </a:p>
            <a:p>
              <a:pPr algn="ctr"/>
              <a:r>
                <a:rPr lang="en-US" sz="3200" b="1" dirty="0" smtClean="0">
                  <a:solidFill>
                    <a:srgbClr val="FFC000"/>
                  </a:solidFill>
                  <a:latin typeface="Trebuchet MS" pitchFamily="34" charset="0"/>
                </a:rPr>
                <a:t>Adding Logos</a:t>
              </a:r>
              <a:r>
                <a:rPr lang="en-US" sz="3200" b="1" baseline="0" dirty="0" smtClean="0">
                  <a:solidFill>
                    <a:srgbClr val="FFC000"/>
                  </a:solidFill>
                  <a:latin typeface="Trebuchet MS" pitchFamily="34" charset="0"/>
                </a:rPr>
                <a:t> / Seals</a:t>
              </a:r>
            </a:p>
            <a:p>
              <a:pPr algn="l"/>
              <a:r>
                <a:rPr lang="en-US" sz="24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spc="0"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See if your school’s logo is available on our free poster templates page.</a:t>
              </a:r>
            </a:p>
            <a:p>
              <a:pPr algn="l"/>
              <a:endParaRPr lang="en-US" sz="2400" b="0" baseline="0" dirty="0" smtClean="0">
                <a:latin typeface="Trebuchet MS" pitchFamily="34" charset="0"/>
              </a:endParaRPr>
            </a:p>
            <a:p>
              <a:pPr algn="ctr"/>
              <a:r>
                <a:rPr lang="en-US" sz="3200" b="1" baseline="0" dirty="0" smtClean="0">
                  <a:solidFill>
                    <a:srgbClr val="FFC000"/>
                  </a:solidFill>
                  <a:latin typeface="Trebuchet MS" pitchFamily="34" charset="0"/>
                </a:rPr>
                <a:t>Photographs / Graphics</a:t>
              </a:r>
            </a:p>
            <a:p>
              <a:pPr algn="l" defTabSz="977900"/>
              <a:r>
                <a:rPr lang="en-US" sz="24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smtClean="0">
                  <a:solidFill>
                    <a:schemeClr val="bg1">
                      <a:lumMod val="75000"/>
                    </a:schemeClr>
                  </a:solidFill>
                  <a:latin typeface="Trebuchet MS" pitchFamily="34" charset="0"/>
                </a:rPr>
                <a:t>disproportionally.</a:t>
              </a:r>
            </a:p>
            <a:p>
              <a:pPr algn="l" defTabSz="977900"/>
              <a:endParaRPr lang="en-US" sz="2400" b="0" baseline="0" dirty="0" smtClean="0">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r>
                <a:rPr lang="en-US" sz="3200" b="1" baseline="0" dirty="0" smtClean="0">
                  <a:solidFill>
                    <a:srgbClr val="FFC000"/>
                  </a:solidFill>
                  <a:latin typeface="Trebuchet MS" pitchFamily="34" charset="0"/>
                </a:rPr>
                <a:t>Image Quality Check</a:t>
              </a:r>
            </a:p>
            <a:p>
              <a:pPr lvl="0" algn="l" defTabSz="977900"/>
              <a:r>
                <a:rPr lang="en-US" sz="24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2800" b="0" dirty="0" smtClean="0">
                <a:latin typeface="Trebuchet MS" pitchFamily="34" charset="0"/>
              </a:endParaRPr>
            </a:p>
          </p:txBody>
        </p:sp>
        <p:cxnSp>
          <p:nvCxnSpPr>
            <p:cNvPr id="32" name="Straight Connector 31"/>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36" name="Picture 35"/>
            <p:cNvPicPr>
              <a:picLocks noChangeAspect="1"/>
            </p:cNvPicPr>
            <p:nvPr userDrawn="1"/>
          </p:nvPicPr>
          <p:blipFill>
            <a:blip r:embed="rId4"/>
            <a:stretch>
              <a:fillRect/>
            </a:stretch>
          </p:blipFill>
          <p:spPr>
            <a:xfrm>
              <a:off x="-10740740" y="10261718"/>
              <a:ext cx="1597666" cy="1201935"/>
            </a:xfrm>
            <a:prstGeom prst="rect">
              <a:avLst/>
            </a:prstGeom>
          </p:spPr>
        </p:pic>
        <p:pic>
          <p:nvPicPr>
            <p:cNvPr id="37" name="Picture 36"/>
            <p:cNvPicPr>
              <a:picLocks noChangeAspect="1"/>
            </p:cNvPicPr>
            <p:nvPr userDrawn="1"/>
          </p:nvPicPr>
          <p:blipFill>
            <a:blip r:embed="rId5"/>
            <a:stretch>
              <a:fillRect/>
            </a:stretch>
          </p:blipFill>
          <p:spPr>
            <a:xfrm>
              <a:off x="-10732765" y="15696927"/>
              <a:ext cx="9986808" cy="1053596"/>
            </a:xfrm>
            <a:prstGeom prst="rect">
              <a:avLst/>
            </a:prstGeom>
          </p:spPr>
        </p:pic>
        <p:grpSp>
          <p:nvGrpSpPr>
            <p:cNvPr id="38" name="Group 37"/>
            <p:cNvGrpSpPr/>
            <p:nvPr userDrawn="1"/>
          </p:nvGrpSpPr>
          <p:grpSpPr>
            <a:xfrm>
              <a:off x="-9744993" y="23540957"/>
              <a:ext cx="7531182" cy="2120439"/>
              <a:chOff x="-4470427" y="11016658"/>
              <a:chExt cx="3470785" cy="974220"/>
            </a:xfrm>
          </p:grpSpPr>
          <p:grpSp>
            <p:nvGrpSpPr>
              <p:cNvPr id="46" name="Group 45"/>
              <p:cNvGrpSpPr/>
              <p:nvPr userDrawn="1"/>
            </p:nvGrpSpPr>
            <p:grpSpPr>
              <a:xfrm>
                <a:off x="-2783495" y="11060886"/>
                <a:ext cx="624431" cy="893535"/>
                <a:chOff x="-3958697" y="11117435"/>
                <a:chExt cx="779338" cy="1280430"/>
              </a:xfrm>
            </p:grpSpPr>
            <p:pic>
              <p:nvPicPr>
                <p:cNvPr id="52" name="Picture 51"/>
                <p:cNvPicPr>
                  <a:picLocks noChangeAspect="1"/>
                </p:cNvPicPr>
                <p:nvPr userDrawn="1"/>
              </p:nvPicPr>
              <p:blipFill>
                <a:blip r:embed="rId6"/>
                <a:stretch>
                  <a:fillRect/>
                </a:stretch>
              </p:blipFill>
              <p:spPr>
                <a:xfrm>
                  <a:off x="-3948160" y="11117435"/>
                  <a:ext cx="768801" cy="1090857"/>
                </a:xfrm>
                <a:prstGeom prst="rect">
                  <a:avLst/>
                </a:prstGeom>
              </p:spPr>
            </p:pic>
            <p:sp>
              <p:nvSpPr>
                <p:cNvPr id="53" name="TextBox 52"/>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smtClean="0">
                      <a:solidFill>
                        <a:schemeClr val="tx1"/>
                      </a:solidFill>
                    </a:rPr>
                    <a:t>ORIGINAL</a:t>
                  </a:r>
                  <a:endParaRPr lang="en-US" sz="1600" b="1" dirty="0">
                    <a:solidFill>
                      <a:schemeClr val="tx1"/>
                    </a:solidFill>
                  </a:endParaRPr>
                </a:p>
              </p:txBody>
            </p:sp>
          </p:grpSp>
          <p:grpSp>
            <p:nvGrpSpPr>
              <p:cNvPr id="47" name="Group 46"/>
              <p:cNvGrpSpPr/>
              <p:nvPr userDrawn="1"/>
            </p:nvGrpSpPr>
            <p:grpSpPr>
              <a:xfrm>
                <a:off x="-2033159" y="11060889"/>
                <a:ext cx="1033517" cy="893529"/>
                <a:chOff x="-2921738" y="11200127"/>
                <a:chExt cx="1420279" cy="1227904"/>
              </a:xfrm>
            </p:grpSpPr>
            <p:pic>
              <p:nvPicPr>
                <p:cNvPr id="50" name="Picture 49"/>
                <p:cNvPicPr>
                  <a:picLocks noChangeAspect="1"/>
                </p:cNvPicPr>
                <p:nvPr userDrawn="1"/>
              </p:nvPicPr>
              <p:blipFill>
                <a:blip r:embed="rId6"/>
                <a:stretch>
                  <a:fillRect/>
                </a:stretch>
              </p:blipFill>
              <p:spPr>
                <a:xfrm>
                  <a:off x="-2921738" y="11200127"/>
                  <a:ext cx="1420279" cy="1029694"/>
                </a:xfrm>
                <a:prstGeom prst="rect">
                  <a:avLst/>
                </a:prstGeom>
              </p:spPr>
            </p:pic>
            <p:sp>
              <p:nvSpPr>
                <p:cNvPr id="51" name="TextBox 50"/>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smtClean="0">
                      <a:solidFill>
                        <a:schemeClr val="bg1"/>
                      </a:solidFill>
                    </a:rPr>
                    <a:t>DISTORTED</a:t>
                  </a:r>
                  <a:endParaRPr lang="en-US" sz="700" b="1" dirty="0">
                    <a:solidFill>
                      <a:schemeClr val="bg1"/>
                    </a:solidFill>
                  </a:endParaRPr>
                </a:p>
              </p:txBody>
            </p:sp>
          </p:grpSp>
          <p:pic>
            <p:nvPicPr>
              <p:cNvPr id="48" name="Picture 47"/>
              <p:cNvPicPr>
                <a:picLocks noChangeAspect="1"/>
              </p:cNvPicPr>
              <p:nvPr userDrawn="1"/>
            </p:nvPicPr>
            <p:blipFill>
              <a:blip r:embed="rId7"/>
              <a:stretch>
                <a:fillRect/>
              </a:stretch>
            </p:blipFill>
            <p:spPr>
              <a:xfrm>
                <a:off x="-4470427" y="11016658"/>
                <a:ext cx="1098742" cy="847761"/>
              </a:xfrm>
              <a:prstGeom prst="rect">
                <a:avLst/>
              </a:prstGeom>
            </p:spPr>
          </p:pic>
          <p:sp>
            <p:nvSpPr>
              <p:cNvPr id="49" name="TextBox 48"/>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39" name="Group 38"/>
            <p:cNvGrpSpPr/>
            <p:nvPr userDrawn="1"/>
          </p:nvGrpSpPr>
          <p:grpSpPr>
            <a:xfrm>
              <a:off x="-10398793" y="27751410"/>
              <a:ext cx="9323012" cy="2453251"/>
              <a:chOff x="-4754996" y="12734136"/>
              <a:chExt cx="4296559" cy="1127128"/>
            </a:xfrm>
          </p:grpSpPr>
          <p:graphicFrame>
            <p:nvGraphicFramePr>
              <p:cNvPr id="41" name="Object 40"/>
              <p:cNvGraphicFramePr>
                <a:graphicFrameLocks noChangeAspect="1"/>
              </p:cNvGraphicFramePr>
              <p:nvPr userDrawn="1">
                <p:extLst>
                  <p:ext uri="{D42A27DB-BD31-4B8C-83A1-F6EECF244321}">
                    <p14:modId xmlns:p14="http://schemas.microsoft.com/office/powerpoint/2010/main" val="2923600614"/>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1270"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533347" y="12734142"/>
                            <a:ext cx="1828800" cy="1117600"/>
                          </a:xfrm>
                          <a:prstGeom prst="rect">
                            <a:avLst/>
                          </a:prstGeom>
                        </p:spPr>
                      </p:pic>
                    </p:oleObj>
                  </mc:Fallback>
                </mc:AlternateContent>
              </a:graphicData>
            </a:graphic>
          </p:graphicFrame>
          <p:graphicFrame>
            <p:nvGraphicFramePr>
              <p:cNvPr id="43" name="Object 42"/>
              <p:cNvGraphicFramePr>
                <a:graphicFrameLocks noChangeAspect="1"/>
              </p:cNvGraphicFramePr>
              <p:nvPr userDrawn="1">
                <p:extLst>
                  <p:ext uri="{D42A27DB-BD31-4B8C-83A1-F6EECF244321}">
                    <p14:modId xmlns:p14="http://schemas.microsoft.com/office/powerpoint/2010/main" val="3743875991"/>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1271"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456641" y="12737835"/>
                            <a:ext cx="1828800" cy="1117600"/>
                          </a:xfrm>
                          <a:prstGeom prst="rect">
                            <a:avLst/>
                          </a:prstGeom>
                        </p:spPr>
                      </p:pic>
                    </p:oleObj>
                  </mc:Fallback>
                </mc:AlternateContent>
              </a:graphicData>
            </a:graphic>
          </p:graphicFrame>
          <p:sp>
            <p:nvSpPr>
              <p:cNvPr id="44" name="TextBox 43"/>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smtClean="0">
                    <a:solidFill>
                      <a:srgbClr val="92D050"/>
                    </a:solidFill>
                  </a:rPr>
                  <a:t>Good</a:t>
                </a:r>
                <a:r>
                  <a:rPr lang="en-US" sz="1600" baseline="0" dirty="0" smtClean="0">
                    <a:solidFill>
                      <a:srgbClr val="92D050"/>
                    </a:solidFill>
                  </a:rPr>
                  <a:t> </a:t>
                </a:r>
                <a:r>
                  <a:rPr lang="en-US" sz="1600" baseline="0" dirty="0" smtClean="0">
                    <a:solidFill>
                      <a:schemeClr val="bg1"/>
                    </a:solidFill>
                  </a:rPr>
                  <a:t>printing quality</a:t>
                </a:r>
                <a:endParaRPr lang="en-US" sz="1600" dirty="0">
                  <a:solidFill>
                    <a:schemeClr val="bg1"/>
                  </a:solidFill>
                </a:endParaRPr>
              </a:p>
            </p:txBody>
          </p:sp>
          <p:sp>
            <p:nvSpPr>
              <p:cNvPr id="45" name="TextBox 44"/>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smtClean="0">
                    <a:solidFill>
                      <a:srgbClr val="FF0000"/>
                    </a:solidFill>
                  </a:rPr>
                  <a:t>Bad </a:t>
                </a:r>
                <a:r>
                  <a:rPr lang="en-US" sz="1600" dirty="0" smtClean="0">
                    <a:solidFill>
                      <a:schemeClr val="bg1"/>
                    </a:solidFill>
                  </a:rPr>
                  <a:t>printing quality</a:t>
                </a:r>
                <a:endParaRPr lang="en-US" sz="1600" dirty="0">
                  <a:solidFill>
                    <a:schemeClr val="bg1"/>
                  </a:solidFill>
                </a:endParaRPr>
              </a:p>
            </p:txBody>
          </p:sp>
        </p:grpSp>
      </p:grpSp>
      <p:grpSp>
        <p:nvGrpSpPr>
          <p:cNvPr id="54" name="Group 53"/>
          <p:cNvGrpSpPr/>
          <p:nvPr userDrawn="1"/>
        </p:nvGrpSpPr>
        <p:grpSpPr>
          <a:xfrm>
            <a:off x="44157839" y="-55065"/>
            <a:ext cx="11062139" cy="32973465"/>
            <a:chOff x="44157839" y="-55065"/>
            <a:chExt cx="11062139" cy="32973465"/>
          </a:xfrm>
        </p:grpSpPr>
        <p:sp>
          <p:nvSpPr>
            <p:cNvPr id="55" name="Rectangle 54"/>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smtClean="0">
                  <a:solidFill>
                    <a:schemeClr val="bg1"/>
                  </a:solidFill>
                  <a:latin typeface="Trebuchet MS" pitchFamily="34" charset="0"/>
                </a:rPr>
                <a:t>QUICK START (cont.)</a:t>
              </a:r>
            </a:p>
            <a:p>
              <a:pPr algn="ctr"/>
              <a:endParaRPr lang="en-US" sz="36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r>
                <a:rPr lang="en-US" sz="24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Text</a:t>
              </a:r>
            </a:p>
            <a:p>
              <a:pPr marL="3265488" lvl="2" indent="0" algn="l" defTabSz="114300"/>
              <a:r>
                <a:rPr lang="en-US" sz="24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 </a:t>
              </a:r>
              <a:r>
                <a:rPr kumimoji="0" lang="en-US" sz="32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smtClean="0">
                <a:solidFill>
                  <a:schemeClr val="bg1">
                    <a:lumMod val="75000"/>
                  </a:schemeClr>
                </a:solidFill>
                <a:latin typeface="Trebuchet MS" pitchFamily="34" charset="0"/>
              </a:endParaRPr>
            </a:p>
            <a:p>
              <a:pPr marL="1518341" lvl="2"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Tables</a:t>
              </a:r>
            </a:p>
            <a:p>
              <a:pPr marL="1730375" lvl="1" indent="0" algn="l" defTabSz="114300"/>
              <a:r>
                <a:rPr lang="en-US" sz="2400" b="0" baseline="0" dirty="0" smtClean="0">
                  <a:solidFill>
                    <a:schemeClr val="bg1">
                      <a:lumMod val="75000"/>
                    </a:schemeClr>
                  </a:solidFill>
                  <a:latin typeface="Trebuchet MS" pitchFamily="34" charset="0"/>
                </a:rPr>
                <a:t>To add a table from scratch go to the INSERT menu and </a:t>
              </a:r>
              <a:br>
                <a:rPr lang="en-US" sz="2400" b="0" baseline="0" dirty="0" smtClean="0">
                  <a:solidFill>
                    <a:schemeClr val="bg1">
                      <a:lumMod val="75000"/>
                    </a:schemeClr>
                  </a:solidFill>
                  <a:latin typeface="Trebuchet MS" pitchFamily="34" charset="0"/>
                </a:rPr>
              </a:br>
              <a:r>
                <a:rPr lang="en-US" sz="2400" b="0" baseline="0" dirty="0" smtClean="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56" name="Object 55"/>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1272"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915679" y="3349444"/>
                          <a:ext cx="5586150" cy="2063772"/>
                        </a:xfrm>
                        <a:prstGeom prst="rect">
                          <a:avLst/>
                        </a:prstGeom>
                      </p:spPr>
                    </p:pic>
                  </p:oleObj>
                </mc:Fallback>
              </mc:AlternateContent>
            </a:graphicData>
          </a:graphic>
        </p:graphicFrame>
        <p:pic>
          <p:nvPicPr>
            <p:cNvPr id="57" name="Picture 56"/>
            <p:cNvPicPr>
              <a:picLocks noChangeAspect="1"/>
            </p:cNvPicPr>
            <p:nvPr userDrawn="1"/>
          </p:nvPicPr>
          <p:blipFill>
            <a:blip r:embed="rId14"/>
            <a:stretch>
              <a:fillRect/>
            </a:stretch>
          </p:blipFill>
          <p:spPr>
            <a:xfrm>
              <a:off x="44621819" y="7740040"/>
              <a:ext cx="2969584" cy="1370577"/>
            </a:xfrm>
            <a:prstGeom prst="rect">
              <a:avLst/>
            </a:prstGeom>
            <a:ln>
              <a:noFill/>
            </a:ln>
          </p:spPr>
        </p:pic>
        <p:graphicFrame>
          <p:nvGraphicFramePr>
            <p:cNvPr id="58" name="Object 57"/>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1273"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629619" y="12347263"/>
                          <a:ext cx="1482266" cy="992162"/>
                        </a:xfrm>
                        <a:prstGeom prst="rect">
                          <a:avLst/>
                        </a:prstGeom>
                      </p:spPr>
                    </p:pic>
                  </p:oleObj>
                </mc:Fallback>
              </mc:AlternateContent>
            </a:graphicData>
          </a:graphic>
        </p:graphicFrame>
        <p:grpSp>
          <p:nvGrpSpPr>
            <p:cNvPr id="59" name="Group 58"/>
            <p:cNvGrpSpPr/>
            <p:nvPr userDrawn="1"/>
          </p:nvGrpSpPr>
          <p:grpSpPr>
            <a:xfrm>
              <a:off x="44487207" y="29414560"/>
              <a:ext cx="10354213" cy="1265612"/>
              <a:chOff x="44200453" y="28362386"/>
              <a:chExt cx="9771399" cy="1090622"/>
            </a:xfrm>
          </p:grpSpPr>
          <p:sp>
            <p:nvSpPr>
              <p:cNvPr id="61" name="Rounded Rectangle 60"/>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2"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28460718"/>
                <a:ext cx="914401" cy="914399"/>
              </a:xfrm>
              <a:prstGeom prst="rect">
                <a:avLst/>
              </a:prstGeom>
              <a:noFill/>
              <a:ln>
                <a:noFill/>
              </a:ln>
            </p:spPr>
          </p:pic>
          <p:sp>
            <p:nvSpPr>
              <p:cNvPr id="63" name="TextBox 62"/>
              <p:cNvSpPr txBox="1"/>
              <p:nvPr userDrawn="1"/>
            </p:nvSpPr>
            <p:spPr>
              <a:xfrm>
                <a:off x="45300663" y="28552305"/>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60" name="TextBox 59"/>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smtClean="0">
                  <a:solidFill>
                    <a:schemeClr val="bg1"/>
                  </a:solidFill>
                </a:rPr>
                <a:t>© 2013</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800" dirty="0" smtClean="0">
                  <a:solidFill>
                    <a:schemeClr val="bg1"/>
                  </a:solidFill>
                </a:rPr>
                <a:t>    </a:t>
              </a:r>
              <a:r>
                <a:rPr lang="en-US" sz="2400" dirty="0" smtClean="0">
                  <a:solidFill>
                    <a:schemeClr val="bg1"/>
                  </a:solidFill>
                </a:rPr>
                <a:t>2117 Fourth Street ,</a:t>
              </a:r>
              <a:r>
                <a:rPr lang="en-US" sz="2400" baseline="0" dirty="0" smtClean="0">
                  <a:solidFill>
                    <a:schemeClr val="bg1"/>
                  </a:solidFill>
                </a:rPr>
                <a:t> Unit C        </a:t>
              </a:r>
            </a:p>
            <a:p>
              <a:pPr>
                <a:lnSpc>
                  <a:spcPts val="2600"/>
                </a:lnSpc>
              </a:pPr>
              <a:r>
                <a:rPr lang="en-US" sz="2400" baseline="0" dirty="0" smtClean="0">
                  <a:solidFill>
                    <a:schemeClr val="bg1"/>
                  </a:solidFill>
                </a:rPr>
                <a:t>     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aseline="0" dirty="0" smtClean="0">
                  <a:solidFill>
                    <a:schemeClr val="bg1"/>
                  </a:solidFill>
                </a:rPr>
                <a:t>    </a:t>
              </a:r>
              <a:r>
                <a:rPr lang="en-US" sz="2400" b="1" baseline="0" dirty="0" smtClean="0">
                  <a:solidFill>
                    <a:srgbClr val="FFFF00"/>
                  </a:solidFill>
                </a:rPr>
                <a:t>posterpresenter@gmail.com</a:t>
              </a:r>
              <a:endParaRPr lang="en-US" sz="2800" b="1" dirty="0">
                <a:solidFill>
                  <a:srgbClr val="FFFF00"/>
                </a:solidFill>
              </a:endParaRPr>
            </a:p>
          </p:txBody>
        </p:sp>
      </p:grpSp>
      <p:grpSp>
        <p:nvGrpSpPr>
          <p:cNvPr id="66" name="Group 65"/>
          <p:cNvGrpSpPr/>
          <p:nvPr userDrawn="1"/>
        </p:nvGrpSpPr>
        <p:grpSpPr>
          <a:xfrm rot="10800000">
            <a:off x="-36600" y="31404884"/>
            <a:ext cx="43927800" cy="1502229"/>
            <a:chOff x="-14192" y="1382"/>
            <a:chExt cx="27451941" cy="4572641"/>
          </a:xfrm>
        </p:grpSpPr>
        <p:sp>
          <p:nvSpPr>
            <p:cNvPr id="67" name="Rectangle 16"/>
            <p:cNvSpPr/>
            <p:nvPr userDrawn="1"/>
          </p:nvSpPr>
          <p:spPr>
            <a:xfrm>
              <a:off x="4001" y="707796"/>
              <a:ext cx="27429212" cy="3866227"/>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 name="Rectangle 16"/>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9" name="Rectangle 15"/>
            <p:cNvSpPr/>
            <p:nvPr userDrawn="1"/>
          </p:nvSpPr>
          <p:spPr>
            <a:xfrm>
              <a:off x="-14192" y="1382"/>
              <a:ext cx="27451941" cy="4570666"/>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noFill/>
                </a:ln>
                <a:solidFill>
                  <a:schemeClr val="accent1"/>
                </a:solidFill>
              </a:endParaRPr>
            </a:p>
          </p:txBody>
        </p:sp>
      </p:grpSp>
      <p:sp>
        <p:nvSpPr>
          <p:cNvPr id="70" name="Text Box 14"/>
          <p:cNvSpPr txBox="1">
            <a:spLocks noChangeArrowheads="1"/>
          </p:cNvSpPr>
          <p:nvPr userDrawn="1"/>
        </p:nvSpPr>
        <p:spPr bwMode="auto">
          <a:xfrm>
            <a:off x="1003118" y="32156325"/>
            <a:ext cx="3786383" cy="324883"/>
          </a:xfrm>
          <a:prstGeom prst="rect">
            <a:avLst/>
          </a:prstGeom>
          <a:noFill/>
          <a:ln w="9525">
            <a:noFill/>
            <a:miter lim="800000"/>
            <a:headEnd/>
            <a:tailEnd/>
          </a:ln>
          <a:effectLst/>
        </p:spPr>
        <p:txBody>
          <a:bodyPr wrap="square" lIns="78297" tIns="39141" rIns="78297" bIns="39141">
            <a:spAutoFit/>
          </a:bodyPr>
          <a:lstStyle/>
          <a:p>
            <a:pPr eaLnBrk="0" hangingPunct="0">
              <a:lnSpc>
                <a:spcPct val="65000"/>
              </a:lnSpc>
              <a:spcBef>
                <a:spcPct val="50000"/>
              </a:spcBef>
              <a:defRPr/>
            </a:pPr>
            <a:r>
              <a:rPr lang="en-US" sz="600" b="1" dirty="0" smtClean="0">
                <a:solidFill>
                  <a:schemeClr val="bg1">
                    <a:lumMod val="75000"/>
                  </a:schemeClr>
                </a:solidFill>
                <a:latin typeface="Arial" charset="0"/>
              </a:rPr>
              <a:t>RESEARCH POSTER PRESENTATION </a:t>
            </a:r>
            <a:r>
              <a:rPr lang="en-US" sz="600" b="1" dirty="0">
                <a:solidFill>
                  <a:schemeClr val="bg1">
                    <a:lumMod val="75000"/>
                  </a:schemeClr>
                </a:solidFill>
                <a:latin typeface="Arial" charset="0"/>
              </a:rPr>
              <a:t>DESIGN © </a:t>
            </a:r>
            <a:r>
              <a:rPr lang="en-US" sz="600" b="1" dirty="0" smtClean="0">
                <a:solidFill>
                  <a:schemeClr val="bg1">
                    <a:lumMod val="75000"/>
                  </a:schemeClr>
                </a:solidFill>
                <a:latin typeface="Arial" charset="0"/>
              </a:rPr>
              <a:t>2015</a:t>
            </a:r>
            <a:endParaRPr lang="en-US" sz="600" b="1" dirty="0">
              <a:solidFill>
                <a:schemeClr val="bg1">
                  <a:lumMod val="75000"/>
                </a:schemeClr>
              </a:solidFill>
              <a:latin typeface="Arial" charset="0"/>
            </a:endParaRPr>
          </a:p>
          <a:p>
            <a:pPr eaLnBrk="0" hangingPunct="0">
              <a:lnSpc>
                <a:spcPct val="65000"/>
              </a:lnSpc>
              <a:spcBef>
                <a:spcPct val="50000"/>
              </a:spcBef>
              <a:defRPr/>
            </a:pPr>
            <a:r>
              <a:rPr lang="en-US" sz="1050" b="1" dirty="0">
                <a:solidFill>
                  <a:schemeClr val="bg1">
                    <a:lumMod val="75000"/>
                  </a:schemeClr>
                </a:solidFill>
                <a:latin typeface="Arial" charset="0"/>
              </a:rPr>
              <a:t>www.PosterPresentations.com</a:t>
            </a:r>
          </a:p>
        </p:txBody>
      </p:sp>
      <p:grpSp>
        <p:nvGrpSpPr>
          <p:cNvPr id="65" name="Group 64"/>
          <p:cNvGrpSpPr/>
          <p:nvPr userDrawn="1"/>
        </p:nvGrpSpPr>
        <p:grpSpPr>
          <a:xfrm>
            <a:off x="-14192" y="1382"/>
            <a:ext cx="43905392" cy="4572641"/>
            <a:chOff x="-14192" y="1382"/>
            <a:chExt cx="27451941" cy="4572641"/>
          </a:xfrm>
        </p:grpSpPr>
        <p:sp>
          <p:nvSpPr>
            <p:cNvPr id="71" name="Rectangle 16"/>
            <p:cNvSpPr/>
            <p:nvPr userDrawn="1"/>
          </p:nvSpPr>
          <p:spPr>
            <a:xfrm>
              <a:off x="4001" y="707797"/>
              <a:ext cx="27429212" cy="3866226"/>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2" name="Rectangle 16"/>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3" name="Rectangle 15"/>
            <p:cNvSpPr/>
            <p:nvPr userDrawn="1"/>
          </p:nvSpPr>
          <p:spPr>
            <a:xfrm>
              <a:off x="-14192" y="1382"/>
              <a:ext cx="27451941" cy="4570665"/>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noFill/>
                </a:ln>
                <a:solidFill>
                  <a:schemeClr val="accent1"/>
                </a:solidFill>
              </a:endParaRPr>
            </a:p>
          </p:txBody>
        </p:sp>
      </p:grpSp>
    </p:spTree>
  </p:cSld>
  <p:clrMap bg1="lt1" tx1="dk1" bg2="lt2" tx2="dk2" accent1="accent1" accent2="accent2" accent3="accent3" accent4="accent4" accent5="accent5" accent6="accent6" hlink="hlink" folHlink="folHlink"/>
  <p:sldLayoutIdLst>
    <p:sldLayoutId id="2147483652" r:id="rId1"/>
  </p:sldLayoutIdLst>
  <p:timing>
    <p:tnLst>
      <p:par>
        <p:cT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38" name="Straight Connector 37"/>
          <p:cNvCxnSpPr/>
          <p:nvPr/>
        </p:nvCxnSpPr>
        <p:spPr>
          <a:xfrm flipV="1">
            <a:off x="-13946601" y="11526118"/>
            <a:ext cx="13577436" cy="81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nvGrpSpPr>
          <p:cNvPr id="44" name="Group 43"/>
          <p:cNvGrpSpPr/>
          <p:nvPr userDrawn="1"/>
        </p:nvGrpSpPr>
        <p:grpSpPr>
          <a:xfrm>
            <a:off x="44157839" y="-55065"/>
            <a:ext cx="11062139" cy="32973465"/>
            <a:chOff x="44157839" y="-55065"/>
            <a:chExt cx="11062139" cy="32973465"/>
          </a:xfrm>
        </p:grpSpPr>
        <p:sp>
          <p:nvSpPr>
            <p:cNvPr id="45" name="Rectangle 44"/>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smtClean="0">
                  <a:solidFill>
                    <a:schemeClr val="bg1"/>
                  </a:solidFill>
                  <a:latin typeface="Trebuchet MS" pitchFamily="34" charset="0"/>
                </a:rPr>
                <a:t>QUICK START (cont.)</a:t>
              </a:r>
            </a:p>
            <a:p>
              <a:pPr algn="ctr"/>
              <a:endParaRPr lang="en-US" sz="36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r>
                <a:rPr lang="en-US" sz="24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Text</a:t>
              </a:r>
            </a:p>
            <a:p>
              <a:pPr marL="3265488" lvl="2" indent="0" algn="l" defTabSz="114300"/>
              <a:r>
                <a:rPr lang="en-US" sz="24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 </a:t>
              </a:r>
              <a:r>
                <a:rPr kumimoji="0" lang="en-US" sz="32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smtClean="0">
                <a:solidFill>
                  <a:schemeClr val="bg1">
                    <a:lumMod val="75000"/>
                  </a:schemeClr>
                </a:solidFill>
                <a:latin typeface="Trebuchet MS" pitchFamily="34" charset="0"/>
              </a:endParaRPr>
            </a:p>
            <a:p>
              <a:pPr marL="1518341" lvl="2"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Tables</a:t>
              </a:r>
            </a:p>
            <a:p>
              <a:pPr marL="1730375" lvl="1" indent="0" algn="l" defTabSz="114300"/>
              <a:r>
                <a:rPr lang="en-US" sz="2400" b="0" baseline="0" dirty="0" smtClean="0">
                  <a:solidFill>
                    <a:schemeClr val="bg1">
                      <a:lumMod val="75000"/>
                    </a:schemeClr>
                  </a:solidFill>
                  <a:latin typeface="Trebuchet MS" pitchFamily="34" charset="0"/>
                </a:rPr>
                <a:t>To add a table from scratch go to the INSERT menu and </a:t>
              </a:r>
              <a:br>
                <a:rPr lang="en-US" sz="2400" b="0" baseline="0" dirty="0" smtClean="0">
                  <a:solidFill>
                    <a:schemeClr val="bg1">
                      <a:lumMod val="75000"/>
                    </a:schemeClr>
                  </a:solidFill>
                  <a:latin typeface="Trebuchet MS" pitchFamily="34" charset="0"/>
                </a:rPr>
              </a:br>
              <a:r>
                <a:rPr lang="en-US" sz="2400" b="0" baseline="0" dirty="0" smtClean="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46" name="Object 45"/>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2278" name="Image" r:id="rId4" imgW="4571280" imgH="1688760" progId="Photoshop.Image.13">
                    <p:embed/>
                  </p:oleObj>
                </mc:Choice>
                <mc:Fallback>
                  <p:oleObj name="Image" r:id="rId4" imgW="4571280" imgH="1688760" progId="Photoshop.Image.13">
                    <p:embed/>
                    <p:pic>
                      <p:nvPicPr>
                        <p:cNvPr id="0" name=""/>
                        <p:cNvPicPr/>
                        <p:nvPr/>
                      </p:nvPicPr>
                      <p:blipFill>
                        <a:blip r:embed="rId5"/>
                        <a:stretch>
                          <a:fillRect/>
                        </a:stretch>
                      </p:blipFill>
                      <p:spPr>
                        <a:xfrm>
                          <a:off x="46915679" y="3349444"/>
                          <a:ext cx="5586150" cy="2063772"/>
                        </a:xfrm>
                        <a:prstGeom prst="rect">
                          <a:avLst/>
                        </a:prstGeom>
                      </p:spPr>
                    </p:pic>
                  </p:oleObj>
                </mc:Fallback>
              </mc:AlternateContent>
            </a:graphicData>
          </a:graphic>
        </p:graphicFrame>
        <p:pic>
          <p:nvPicPr>
            <p:cNvPr id="47" name="Picture 46"/>
            <p:cNvPicPr>
              <a:picLocks noChangeAspect="1"/>
            </p:cNvPicPr>
            <p:nvPr userDrawn="1"/>
          </p:nvPicPr>
          <p:blipFill>
            <a:blip r:embed="rId6"/>
            <a:stretch>
              <a:fillRect/>
            </a:stretch>
          </p:blipFill>
          <p:spPr>
            <a:xfrm>
              <a:off x="44621819" y="7740040"/>
              <a:ext cx="2969584" cy="1370577"/>
            </a:xfrm>
            <a:prstGeom prst="rect">
              <a:avLst/>
            </a:prstGeom>
            <a:ln>
              <a:noFill/>
            </a:ln>
          </p:spPr>
        </p:pic>
        <p:graphicFrame>
          <p:nvGraphicFramePr>
            <p:cNvPr id="48" name="Object 47"/>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2279" name="Image" r:id="rId7" imgW="1574280" imgH="1053720" progId="Photoshop.Image.13">
                    <p:embed/>
                  </p:oleObj>
                </mc:Choice>
                <mc:Fallback>
                  <p:oleObj name="Image" r:id="rId7" imgW="1574280" imgH="1053720" progId="Photoshop.Image.13">
                    <p:embed/>
                    <p:pic>
                      <p:nvPicPr>
                        <p:cNvPr id="0" name=""/>
                        <p:cNvPicPr/>
                        <p:nvPr/>
                      </p:nvPicPr>
                      <p:blipFill>
                        <a:blip r:embed="rId8"/>
                        <a:stretch>
                          <a:fillRect/>
                        </a:stretch>
                      </p:blipFill>
                      <p:spPr>
                        <a:xfrm>
                          <a:off x="44629619" y="12347263"/>
                          <a:ext cx="1482266" cy="992162"/>
                        </a:xfrm>
                        <a:prstGeom prst="rect">
                          <a:avLst/>
                        </a:prstGeom>
                      </p:spPr>
                    </p:pic>
                  </p:oleObj>
                </mc:Fallback>
              </mc:AlternateContent>
            </a:graphicData>
          </a:graphic>
        </p:graphicFrame>
        <p:grpSp>
          <p:nvGrpSpPr>
            <p:cNvPr id="49" name="Group 48"/>
            <p:cNvGrpSpPr/>
            <p:nvPr userDrawn="1"/>
          </p:nvGrpSpPr>
          <p:grpSpPr>
            <a:xfrm>
              <a:off x="44487207" y="29414560"/>
              <a:ext cx="10354213" cy="1265612"/>
              <a:chOff x="44200453" y="28362386"/>
              <a:chExt cx="9771399" cy="1090622"/>
            </a:xfrm>
          </p:grpSpPr>
          <p:sp>
            <p:nvSpPr>
              <p:cNvPr id="51" name="Rounded Rectangle 50"/>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2" name="Picture 7" descr="http://t2.gstatic.com/images?q=tbn:ANd9GcR4APHC6TT9w54M2zn_pvCiBxUNcspYPoVxirLRphBoJabfSvu7zw">
                <a:hlinkClick r:id="rId9"/>
              </p:cNvPr>
              <p:cNvPicPr>
                <a:picLocks noChangeAspect="1" noChangeArrowheads="1"/>
              </p:cNvPicPr>
              <p:nvPr userDrawn="1"/>
            </p:nvPicPr>
            <p:blipFill>
              <a:blip r:embed="rId10" cstate="print"/>
              <a:srcRect/>
              <a:stretch>
                <a:fillRect/>
              </a:stretch>
            </p:blipFill>
            <p:spPr bwMode="auto">
              <a:xfrm>
                <a:off x="44326393" y="28460718"/>
                <a:ext cx="914401" cy="914399"/>
              </a:xfrm>
              <a:prstGeom prst="rect">
                <a:avLst/>
              </a:prstGeom>
              <a:noFill/>
              <a:ln>
                <a:noFill/>
              </a:ln>
            </p:spPr>
          </p:pic>
          <p:sp>
            <p:nvSpPr>
              <p:cNvPr id="53" name="TextBox 52"/>
              <p:cNvSpPr txBox="1"/>
              <p:nvPr userDrawn="1"/>
            </p:nvSpPr>
            <p:spPr>
              <a:xfrm>
                <a:off x="45300663" y="28552305"/>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50" name="TextBox 49"/>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smtClean="0">
                  <a:solidFill>
                    <a:schemeClr val="bg1"/>
                  </a:solidFill>
                </a:rPr>
                <a:t>© 2013</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800" dirty="0" smtClean="0">
                  <a:solidFill>
                    <a:schemeClr val="bg1"/>
                  </a:solidFill>
                </a:rPr>
                <a:t>    </a:t>
              </a:r>
              <a:r>
                <a:rPr lang="en-US" sz="2400" dirty="0" smtClean="0">
                  <a:solidFill>
                    <a:schemeClr val="bg1"/>
                  </a:solidFill>
                </a:rPr>
                <a:t>2117 Fourth Street ,</a:t>
              </a:r>
              <a:r>
                <a:rPr lang="en-US" sz="2400" baseline="0" dirty="0" smtClean="0">
                  <a:solidFill>
                    <a:schemeClr val="bg1"/>
                  </a:solidFill>
                </a:rPr>
                <a:t> Unit C        </a:t>
              </a:r>
            </a:p>
            <a:p>
              <a:pPr>
                <a:lnSpc>
                  <a:spcPts val="2600"/>
                </a:lnSpc>
              </a:pPr>
              <a:r>
                <a:rPr lang="en-US" sz="2400" baseline="0" dirty="0" smtClean="0">
                  <a:solidFill>
                    <a:schemeClr val="bg1"/>
                  </a:solidFill>
                </a:rPr>
                <a:t>     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aseline="0" dirty="0" smtClean="0">
                  <a:solidFill>
                    <a:schemeClr val="bg1"/>
                  </a:solidFill>
                </a:rPr>
                <a:t>    </a:t>
              </a:r>
              <a:r>
                <a:rPr lang="en-US" sz="2400" b="1" baseline="0" dirty="0" smtClean="0">
                  <a:solidFill>
                    <a:srgbClr val="FFFF00"/>
                  </a:solidFill>
                </a:rPr>
                <a:t>posterpresenter@gmail.com</a:t>
              </a:r>
              <a:endParaRPr lang="en-US" sz="2800" b="1" dirty="0">
                <a:solidFill>
                  <a:srgbClr val="FFFF00"/>
                </a:solidFill>
              </a:endParaRPr>
            </a:p>
          </p:txBody>
        </p:sp>
      </p:grpSp>
      <p:grpSp>
        <p:nvGrpSpPr>
          <p:cNvPr id="54" name="Group 53"/>
          <p:cNvGrpSpPr/>
          <p:nvPr userDrawn="1"/>
        </p:nvGrpSpPr>
        <p:grpSpPr>
          <a:xfrm>
            <a:off x="-11225189" y="-1"/>
            <a:ext cx="11018865" cy="32918401"/>
            <a:chOff x="-11225189" y="-1"/>
            <a:chExt cx="11018865" cy="32918401"/>
          </a:xfrm>
        </p:grpSpPr>
        <p:sp>
          <p:nvSpPr>
            <p:cNvPr id="55" name="Rectangle 54"/>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smtClean="0">
                  <a:solidFill>
                    <a:srgbClr val="FF0000"/>
                  </a:solidFill>
                  <a:latin typeface="Trebuchet MS" pitchFamily="34" charset="0"/>
                </a:rPr>
                <a:t>(—THIS SIDEBAR DOES NOT PRINT—)</a:t>
              </a:r>
              <a:endParaRPr lang="en-US" sz="3200" b="1" spc="600"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DESIGN</a:t>
              </a:r>
              <a:r>
                <a:rPr lang="en-US" sz="4000" b="1" spc="600" baseline="0" dirty="0" smtClean="0">
                  <a:solidFill>
                    <a:schemeClr val="bg1"/>
                  </a:solidFill>
                  <a:latin typeface="Trebuchet MS" pitchFamily="34" charset="0"/>
                </a:rPr>
                <a:t> </a:t>
              </a:r>
              <a:r>
                <a:rPr lang="en-US" sz="4000" b="1" spc="600" dirty="0" smtClean="0">
                  <a:solidFill>
                    <a:schemeClr val="bg1"/>
                  </a:solidFill>
                  <a:latin typeface="Trebuchet MS" pitchFamily="34" charset="0"/>
                </a:rPr>
                <a:t>GUIDE</a:t>
              </a:r>
            </a:p>
            <a:p>
              <a:pPr algn="ctr"/>
              <a:endParaRPr lang="en-US" sz="2800" b="1" dirty="0" smtClean="0">
                <a:latin typeface="Trebuchet MS" pitchFamily="34" charset="0"/>
              </a:endParaRPr>
            </a:p>
            <a:p>
              <a:pPr defTabSz="3765639"/>
              <a:r>
                <a:rPr lang="en-US" sz="2800" i="0" dirty="0" smtClean="0">
                  <a:latin typeface="Trebuchet MS" pitchFamily="34" charset="0"/>
                </a:rPr>
                <a:t>This PowerPoint</a:t>
              </a:r>
              <a:r>
                <a:rPr lang="en-US" sz="2800" i="0" baseline="0" dirty="0" smtClean="0">
                  <a:latin typeface="Trebuchet MS" pitchFamily="34" charset="0"/>
                </a:rPr>
                <a:t> </a:t>
              </a:r>
              <a:r>
                <a:rPr lang="en-US" sz="2800" i="0" dirty="0" smtClean="0">
                  <a:latin typeface="Trebuchet MS" pitchFamily="34" charset="0"/>
                </a:rPr>
                <a:t>2007 template produces</a:t>
              </a:r>
              <a:r>
                <a:rPr lang="en-US" sz="2800" i="0" baseline="0" dirty="0" smtClean="0">
                  <a:latin typeface="Trebuchet MS" pitchFamily="34" charset="0"/>
                </a:rPr>
                <a:t> </a:t>
              </a:r>
              <a:r>
                <a:rPr lang="en-US" sz="2800" i="0" dirty="0" smtClean="0">
                  <a:latin typeface="Trebuchet MS" pitchFamily="34" charset="0"/>
                </a:rPr>
                <a:t>a 36”x48” presentation poster. </a:t>
              </a:r>
              <a:r>
                <a:rPr lang="en-US" sz="2800" dirty="0" smtClean="0">
                  <a:latin typeface="Trebuchet MS" pitchFamily="34" charset="0"/>
                </a:rPr>
                <a:t>You</a:t>
              </a:r>
              <a:r>
                <a:rPr lang="en-US" sz="2800" baseline="0" dirty="0" smtClean="0">
                  <a:latin typeface="Trebuchet MS" pitchFamily="34" charset="0"/>
                </a:rPr>
                <a:t> can u</a:t>
              </a:r>
              <a:r>
                <a:rPr lang="en-US" sz="2800" dirty="0" smtClean="0">
                  <a:latin typeface="Trebuchet MS" pitchFamily="34" charset="0"/>
                </a:rPr>
                <a:t>se</a:t>
              </a:r>
              <a:r>
                <a:rPr lang="en-US" sz="2800" baseline="0" dirty="0" smtClean="0">
                  <a:latin typeface="Trebuchet MS" pitchFamily="34" charset="0"/>
                </a:rPr>
                <a:t> it to create your research poster and </a:t>
              </a:r>
              <a:r>
                <a:rPr lang="en-US" sz="2800" dirty="0" smtClean="0">
                  <a:latin typeface="Trebuchet MS" pitchFamily="34" charset="0"/>
                </a:rPr>
                <a:t>save valuable time placing titles, subtitles,</a:t>
              </a:r>
              <a:r>
                <a:rPr lang="en-US" sz="2800" baseline="0" dirty="0" smtClean="0">
                  <a:latin typeface="Trebuchet MS" pitchFamily="34" charset="0"/>
                </a:rPr>
                <a:t> text, and graphics</a:t>
              </a:r>
              <a:r>
                <a:rPr lang="en-US" sz="2800" dirty="0" smtClean="0">
                  <a:latin typeface="Trebuchet MS" pitchFamily="34" charset="0"/>
                </a:rPr>
                <a:t>. </a:t>
              </a:r>
            </a:p>
            <a:p>
              <a:pPr defTabSz="3765639"/>
              <a:endParaRPr lang="en-US" sz="2800" dirty="0" smtClean="0">
                <a:latin typeface="Trebuchet MS" pitchFamily="34" charset="0"/>
              </a:endParaRPr>
            </a:p>
            <a:p>
              <a:pPr defTabSz="4389219"/>
              <a:r>
                <a:rPr lang="en-US" sz="28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smtClean="0">
                  <a:solidFill>
                    <a:srgbClr val="FFC000"/>
                  </a:solidFill>
                  <a:latin typeface="Trebuchet MS" pitchFamily="34" charset="0"/>
                </a:rPr>
                <a:t>PosterPresentations.com</a:t>
              </a:r>
              <a:r>
                <a:rPr lang="en-US" sz="2800" b="1" dirty="0" smtClean="0">
                  <a:solidFill>
                    <a:schemeClr val="bg1"/>
                  </a:solidFill>
                  <a:latin typeface="Trebuchet MS" pitchFamily="34" charset="0"/>
                </a:rPr>
                <a:t> </a:t>
              </a:r>
              <a:r>
                <a:rPr lang="en-US" sz="2800" dirty="0" smtClean="0">
                  <a:solidFill>
                    <a:schemeClr val="bg1"/>
                  </a:solidFill>
                  <a:latin typeface="Trebuchet MS" pitchFamily="34" charset="0"/>
                </a:rPr>
                <a:t>and click on HELP DESK.</a:t>
              </a:r>
            </a:p>
            <a:p>
              <a:pPr defTabSz="4389219"/>
              <a:endParaRPr lang="en-US" sz="2800" dirty="0" smtClean="0">
                <a:latin typeface="Trebuchet MS" pitchFamily="34" charset="0"/>
              </a:endParaRPr>
            </a:p>
            <a:p>
              <a:pPr defTabSz="4389219"/>
              <a:r>
                <a:rPr lang="en-US" sz="2800" dirty="0" smtClean="0">
                  <a:solidFill>
                    <a:schemeClr val="bg1"/>
                  </a:solidFill>
                  <a:latin typeface="Trebuchet MS" pitchFamily="34" charset="0"/>
                </a:rPr>
                <a:t>When</a:t>
              </a:r>
              <a:r>
                <a:rPr lang="en-US" sz="2800" baseline="0" dirty="0" smtClean="0">
                  <a:solidFill>
                    <a:schemeClr val="bg1"/>
                  </a:solidFill>
                  <a:latin typeface="Trebuchet MS" pitchFamily="34" charset="0"/>
                </a:rPr>
                <a:t> you are ready to print your poster</a:t>
              </a:r>
              <a:r>
                <a:rPr lang="en-US" sz="2800" dirty="0" smtClean="0">
                  <a:solidFill>
                    <a:schemeClr val="bg1"/>
                  </a:solidFill>
                  <a:latin typeface="Trebuchet MS" pitchFamily="34" charset="0"/>
                </a:rPr>
                <a:t>,</a:t>
              </a:r>
              <a:r>
                <a:rPr lang="en-US" sz="2800" baseline="0" dirty="0" smtClean="0">
                  <a:solidFill>
                    <a:schemeClr val="bg1"/>
                  </a:solidFill>
                  <a:latin typeface="Trebuchet MS" pitchFamily="34" charset="0"/>
                </a:rPr>
                <a:t> go online to </a:t>
              </a:r>
              <a:r>
                <a:rPr lang="en-US" sz="2800" b="0" dirty="0" smtClean="0">
                  <a:solidFill>
                    <a:schemeClr val="bg1"/>
                  </a:solidFill>
                  <a:latin typeface="Trebuchet MS" pitchFamily="34" charset="0"/>
                </a:rPr>
                <a:t>PosterPresentations.com</a:t>
              </a:r>
              <a:r>
                <a:rPr lang="en-US" sz="2800" dirty="0" smtClean="0">
                  <a:solidFill>
                    <a:schemeClr val="bg1"/>
                  </a:solidFill>
                  <a:latin typeface="Trebuchet MS" pitchFamily="34" charset="0"/>
                </a:rPr>
                <a:t/>
              </a:r>
              <a:br>
                <a:rPr lang="en-US" sz="2800" dirty="0" smtClean="0">
                  <a:solidFill>
                    <a:schemeClr val="bg1"/>
                  </a:solidFill>
                  <a:latin typeface="Trebuchet MS" pitchFamily="34" charset="0"/>
                </a:rPr>
              </a:br>
              <a:endParaRPr lang="en-US" sz="2800" dirty="0" smtClean="0">
                <a:solidFill>
                  <a:schemeClr val="bg1"/>
                </a:solidFill>
                <a:latin typeface="Trebuchet MS" pitchFamily="34" charset="0"/>
              </a:endParaRPr>
            </a:p>
            <a:p>
              <a:pPr algn="l" defTabSz="3765639"/>
              <a:r>
                <a:rPr lang="en-US" sz="2800" b="0" dirty="0" smtClean="0">
                  <a:solidFill>
                    <a:schemeClr val="bg1"/>
                  </a:solidFill>
                  <a:latin typeface="Trebuchet MS" pitchFamily="34" charset="0"/>
                </a:rPr>
                <a:t>Need</a:t>
              </a:r>
              <a:r>
                <a:rPr lang="en-US" sz="2800" b="0" baseline="0" dirty="0" smtClean="0">
                  <a:solidFill>
                    <a:schemeClr val="bg1"/>
                  </a:solidFill>
                  <a:latin typeface="Trebuchet MS" pitchFamily="34" charset="0"/>
                </a:rPr>
                <a:t> assistance? Call us at </a:t>
              </a:r>
              <a:r>
                <a:rPr lang="en-US" sz="2800" b="0" dirty="0" smtClean="0">
                  <a:solidFill>
                    <a:srgbClr val="FFC000"/>
                  </a:solidFill>
                  <a:latin typeface="Trebuchet MS" pitchFamily="34" charset="0"/>
                </a:rPr>
                <a:t>1.510.649.3001</a:t>
              </a:r>
            </a:p>
            <a:p>
              <a:pPr algn="l" defTabSz="3765639"/>
              <a:endParaRPr lang="en-US" sz="3600" b="1" dirty="0" smtClean="0">
                <a:solidFill>
                  <a:srgbClr val="FFFF00"/>
                </a:solidFill>
                <a:latin typeface="Trebuchet MS" pitchFamily="34" charset="0"/>
              </a:endParaRPr>
            </a:p>
            <a:p>
              <a:pPr algn="ctr"/>
              <a:endParaRPr lang="en-US" sz="2400" b="1"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QUICK START</a:t>
              </a:r>
            </a:p>
            <a:p>
              <a:pPr algn="ctr"/>
              <a:endParaRPr lang="en-US" sz="32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Zoom in and out</a:t>
              </a:r>
            </a:p>
            <a:p>
              <a:pPr marL="1892300" indent="-1892300" algn="l" defTabSz="850900"/>
              <a:r>
                <a:rPr lang="en-US" sz="2400" b="0" baseline="0" dirty="0" smtClean="0">
                  <a:solidFill>
                    <a:schemeClr val="bg1"/>
                  </a:solidFill>
                  <a:latin typeface="Trebuchet MS" pitchFamily="34" charset="0"/>
                </a:rPr>
                <a:t>	</a:t>
              </a:r>
              <a:r>
                <a:rPr lang="en-US" sz="2400" b="0" baseline="0" dirty="0" smtClean="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smtClean="0">
                  <a:solidFill>
                    <a:schemeClr val="bg1">
                      <a:lumMod val="75000"/>
                    </a:schemeClr>
                  </a:solidFill>
                  <a:latin typeface="Trebuchet MS" pitchFamily="34" charset="0"/>
                </a:rPr>
                <a:t>	</a:t>
              </a:r>
              <a:r>
                <a:rPr lang="en-US" sz="2400" b="0" baseline="0" dirty="0" smtClean="0">
                  <a:solidFill>
                    <a:schemeClr val="bg1">
                      <a:lumMod val="75000"/>
                    </a:schemeClr>
                  </a:solidFill>
                  <a:latin typeface="Trebuchet MS" pitchFamily="34" charset="0"/>
                </a:rPr>
                <a:t>Go to VIEW &gt; ZOOM.</a:t>
              </a:r>
            </a:p>
            <a:p>
              <a:pPr algn="l"/>
              <a:endParaRPr lang="en-US" sz="2800" b="0"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Title, Authors, and Affiliations</a:t>
              </a:r>
            </a:p>
            <a:p>
              <a:pPr algn="l"/>
              <a:r>
                <a:rPr lang="en-US" sz="24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2800" b="1" baseline="0" dirty="0" smtClean="0">
                  <a:solidFill>
                    <a:schemeClr val="bg1"/>
                  </a:solidFill>
                  <a:latin typeface="Trebuchet MS" pitchFamily="34" charset="0"/>
                </a:rPr>
                <a:t/>
              </a:r>
              <a:br>
                <a:rPr lang="en-US" sz="2800" b="1" baseline="0" dirty="0" smtClean="0">
                  <a:solidFill>
                    <a:schemeClr val="bg1"/>
                  </a:solidFill>
                  <a:latin typeface="Trebuchet MS" pitchFamily="34" charset="0"/>
                </a:rPr>
              </a:br>
              <a:endParaRPr lang="en-US" sz="2800" b="1" dirty="0" smtClean="0">
                <a:solidFill>
                  <a:schemeClr val="bg1"/>
                </a:solidFill>
                <a:latin typeface="Trebuchet MS" pitchFamily="34" charset="0"/>
              </a:endParaRPr>
            </a:p>
            <a:p>
              <a:pPr algn="ctr"/>
              <a:endParaRPr lang="en-US" sz="2800" b="1" dirty="0" smtClean="0">
                <a:solidFill>
                  <a:srgbClr val="FFC000"/>
                </a:solidFill>
                <a:latin typeface="Trebuchet MS" pitchFamily="34" charset="0"/>
              </a:endParaRPr>
            </a:p>
            <a:p>
              <a:pPr algn="ctr"/>
              <a:endParaRPr lang="en-US" sz="2800" b="1" dirty="0" smtClean="0">
                <a:solidFill>
                  <a:srgbClr val="FFC000"/>
                </a:solidFill>
                <a:latin typeface="Trebuchet MS" pitchFamily="34" charset="0"/>
              </a:endParaRPr>
            </a:p>
            <a:p>
              <a:pPr algn="ctr"/>
              <a:r>
                <a:rPr lang="en-US" sz="3200" b="1" dirty="0" smtClean="0">
                  <a:solidFill>
                    <a:srgbClr val="FFC000"/>
                  </a:solidFill>
                  <a:latin typeface="Trebuchet MS" pitchFamily="34" charset="0"/>
                </a:rPr>
                <a:t>Adding Logos</a:t>
              </a:r>
              <a:r>
                <a:rPr lang="en-US" sz="3200" b="1" baseline="0" dirty="0" smtClean="0">
                  <a:solidFill>
                    <a:srgbClr val="FFC000"/>
                  </a:solidFill>
                  <a:latin typeface="Trebuchet MS" pitchFamily="34" charset="0"/>
                </a:rPr>
                <a:t> / Seals</a:t>
              </a:r>
            </a:p>
            <a:p>
              <a:pPr algn="l"/>
              <a:r>
                <a:rPr lang="en-US" sz="24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spc="0"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See if your school’s logo is available on our free poster templates page.</a:t>
              </a:r>
            </a:p>
            <a:p>
              <a:pPr algn="l"/>
              <a:endParaRPr lang="en-US" sz="2400" b="0" baseline="0" dirty="0" smtClean="0">
                <a:latin typeface="Trebuchet MS" pitchFamily="34" charset="0"/>
              </a:endParaRPr>
            </a:p>
            <a:p>
              <a:pPr algn="ctr"/>
              <a:r>
                <a:rPr lang="en-US" sz="3200" b="1" baseline="0" dirty="0" smtClean="0">
                  <a:solidFill>
                    <a:srgbClr val="FFC000"/>
                  </a:solidFill>
                  <a:latin typeface="Trebuchet MS" pitchFamily="34" charset="0"/>
                </a:rPr>
                <a:t>Photographs / Graphics</a:t>
              </a:r>
            </a:p>
            <a:p>
              <a:pPr algn="l" defTabSz="977900"/>
              <a:r>
                <a:rPr lang="en-US" sz="24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smtClean="0">
                  <a:solidFill>
                    <a:schemeClr val="bg1">
                      <a:lumMod val="75000"/>
                    </a:schemeClr>
                  </a:solidFill>
                  <a:latin typeface="Trebuchet MS" pitchFamily="34" charset="0"/>
                </a:rPr>
                <a:t>disproportionally.</a:t>
              </a:r>
            </a:p>
            <a:p>
              <a:pPr algn="l" defTabSz="977900"/>
              <a:endParaRPr lang="en-US" sz="2400" b="0" baseline="0" dirty="0" smtClean="0">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r>
                <a:rPr lang="en-US" sz="3200" b="1" baseline="0" dirty="0" smtClean="0">
                  <a:solidFill>
                    <a:srgbClr val="FFC000"/>
                  </a:solidFill>
                  <a:latin typeface="Trebuchet MS" pitchFamily="34" charset="0"/>
                </a:rPr>
                <a:t>Image Quality Check</a:t>
              </a:r>
            </a:p>
            <a:p>
              <a:pPr lvl="0" algn="l" defTabSz="977900"/>
              <a:r>
                <a:rPr lang="en-US" sz="24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2800" b="0" dirty="0" smtClean="0">
                <a:latin typeface="Trebuchet MS" pitchFamily="34" charset="0"/>
              </a:endParaRPr>
            </a:p>
          </p:txBody>
        </p:sp>
        <p:cxnSp>
          <p:nvCxnSpPr>
            <p:cNvPr id="56" name="Straight Connector 55"/>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7" name="Picture 56"/>
            <p:cNvPicPr>
              <a:picLocks noChangeAspect="1"/>
            </p:cNvPicPr>
            <p:nvPr userDrawn="1"/>
          </p:nvPicPr>
          <p:blipFill>
            <a:blip r:embed="rId11"/>
            <a:stretch>
              <a:fillRect/>
            </a:stretch>
          </p:blipFill>
          <p:spPr>
            <a:xfrm>
              <a:off x="-10740740" y="10261718"/>
              <a:ext cx="1597666" cy="1201935"/>
            </a:xfrm>
            <a:prstGeom prst="rect">
              <a:avLst/>
            </a:prstGeom>
          </p:spPr>
        </p:pic>
        <p:pic>
          <p:nvPicPr>
            <p:cNvPr id="58" name="Picture 57"/>
            <p:cNvPicPr>
              <a:picLocks noChangeAspect="1"/>
            </p:cNvPicPr>
            <p:nvPr userDrawn="1"/>
          </p:nvPicPr>
          <p:blipFill>
            <a:blip r:embed="rId12"/>
            <a:stretch>
              <a:fillRect/>
            </a:stretch>
          </p:blipFill>
          <p:spPr>
            <a:xfrm>
              <a:off x="-10732765" y="15696927"/>
              <a:ext cx="9986808" cy="1053596"/>
            </a:xfrm>
            <a:prstGeom prst="rect">
              <a:avLst/>
            </a:prstGeom>
          </p:spPr>
        </p:pic>
        <p:grpSp>
          <p:nvGrpSpPr>
            <p:cNvPr id="59" name="Group 58"/>
            <p:cNvGrpSpPr/>
            <p:nvPr userDrawn="1"/>
          </p:nvGrpSpPr>
          <p:grpSpPr>
            <a:xfrm>
              <a:off x="-9744993" y="23540957"/>
              <a:ext cx="7531182" cy="2120439"/>
              <a:chOff x="-4470427" y="11016658"/>
              <a:chExt cx="3470785" cy="974220"/>
            </a:xfrm>
          </p:grpSpPr>
          <p:grpSp>
            <p:nvGrpSpPr>
              <p:cNvPr id="65" name="Group 64"/>
              <p:cNvGrpSpPr/>
              <p:nvPr userDrawn="1"/>
            </p:nvGrpSpPr>
            <p:grpSpPr>
              <a:xfrm>
                <a:off x="-2783495" y="11060886"/>
                <a:ext cx="624431" cy="893535"/>
                <a:chOff x="-3958697" y="11117435"/>
                <a:chExt cx="779338" cy="1280430"/>
              </a:xfrm>
            </p:grpSpPr>
            <p:pic>
              <p:nvPicPr>
                <p:cNvPr id="71" name="Picture 70"/>
                <p:cNvPicPr>
                  <a:picLocks noChangeAspect="1"/>
                </p:cNvPicPr>
                <p:nvPr userDrawn="1"/>
              </p:nvPicPr>
              <p:blipFill>
                <a:blip r:embed="rId13"/>
                <a:stretch>
                  <a:fillRect/>
                </a:stretch>
              </p:blipFill>
              <p:spPr>
                <a:xfrm>
                  <a:off x="-3948160" y="11117435"/>
                  <a:ext cx="768801" cy="1090857"/>
                </a:xfrm>
                <a:prstGeom prst="rect">
                  <a:avLst/>
                </a:prstGeom>
              </p:spPr>
            </p:pic>
            <p:sp>
              <p:nvSpPr>
                <p:cNvPr id="72" name="TextBox 71"/>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smtClean="0">
                      <a:solidFill>
                        <a:schemeClr val="tx1"/>
                      </a:solidFill>
                    </a:rPr>
                    <a:t>ORIGINAL</a:t>
                  </a:r>
                  <a:endParaRPr lang="en-US" sz="1600" b="1" dirty="0">
                    <a:solidFill>
                      <a:schemeClr val="tx1"/>
                    </a:solidFill>
                  </a:endParaRPr>
                </a:p>
              </p:txBody>
            </p:sp>
          </p:grpSp>
          <p:grpSp>
            <p:nvGrpSpPr>
              <p:cNvPr id="66" name="Group 65"/>
              <p:cNvGrpSpPr/>
              <p:nvPr userDrawn="1"/>
            </p:nvGrpSpPr>
            <p:grpSpPr>
              <a:xfrm>
                <a:off x="-2033159" y="11060889"/>
                <a:ext cx="1033517" cy="893529"/>
                <a:chOff x="-2921738" y="11200127"/>
                <a:chExt cx="1420279" cy="1227904"/>
              </a:xfrm>
            </p:grpSpPr>
            <p:pic>
              <p:nvPicPr>
                <p:cNvPr id="69" name="Picture 68"/>
                <p:cNvPicPr>
                  <a:picLocks noChangeAspect="1"/>
                </p:cNvPicPr>
                <p:nvPr userDrawn="1"/>
              </p:nvPicPr>
              <p:blipFill>
                <a:blip r:embed="rId13"/>
                <a:stretch>
                  <a:fillRect/>
                </a:stretch>
              </p:blipFill>
              <p:spPr>
                <a:xfrm>
                  <a:off x="-2921738" y="11200127"/>
                  <a:ext cx="1420279" cy="1029694"/>
                </a:xfrm>
                <a:prstGeom prst="rect">
                  <a:avLst/>
                </a:prstGeom>
              </p:spPr>
            </p:pic>
            <p:sp>
              <p:nvSpPr>
                <p:cNvPr id="70" name="TextBox 69"/>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smtClean="0">
                      <a:solidFill>
                        <a:schemeClr val="bg1"/>
                      </a:solidFill>
                    </a:rPr>
                    <a:t>DISTORTED</a:t>
                  </a:r>
                  <a:endParaRPr lang="en-US" sz="700" b="1" dirty="0">
                    <a:solidFill>
                      <a:schemeClr val="bg1"/>
                    </a:solidFill>
                  </a:endParaRPr>
                </a:p>
              </p:txBody>
            </p:sp>
          </p:grpSp>
          <p:pic>
            <p:nvPicPr>
              <p:cNvPr id="67" name="Picture 66"/>
              <p:cNvPicPr>
                <a:picLocks noChangeAspect="1"/>
              </p:cNvPicPr>
              <p:nvPr userDrawn="1"/>
            </p:nvPicPr>
            <p:blipFill>
              <a:blip r:embed="rId14"/>
              <a:stretch>
                <a:fillRect/>
              </a:stretch>
            </p:blipFill>
            <p:spPr>
              <a:xfrm>
                <a:off x="-4470427" y="11016658"/>
                <a:ext cx="1098742" cy="847761"/>
              </a:xfrm>
              <a:prstGeom prst="rect">
                <a:avLst/>
              </a:prstGeom>
            </p:spPr>
          </p:pic>
          <p:sp>
            <p:nvSpPr>
              <p:cNvPr id="68" name="TextBox 67"/>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60" name="Group 59"/>
            <p:cNvGrpSpPr/>
            <p:nvPr userDrawn="1"/>
          </p:nvGrpSpPr>
          <p:grpSpPr>
            <a:xfrm>
              <a:off x="-10398793" y="27751410"/>
              <a:ext cx="9323012" cy="2453251"/>
              <a:chOff x="-4754996" y="12734136"/>
              <a:chExt cx="4296559" cy="1127128"/>
            </a:xfrm>
          </p:grpSpPr>
          <p:graphicFrame>
            <p:nvGraphicFramePr>
              <p:cNvPr id="61" name="Object 60"/>
              <p:cNvGraphicFramePr>
                <a:graphicFrameLocks noChangeAspect="1"/>
              </p:cNvGraphicFramePr>
              <p:nvPr userDrawn="1">
                <p:extLst>
                  <p:ext uri="{D42A27DB-BD31-4B8C-83A1-F6EECF244321}">
                    <p14:modId xmlns:p14="http://schemas.microsoft.com/office/powerpoint/2010/main" val="1199812768"/>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2280" name="Image" r:id="rId15" imgW="1828440" imgH="1117440" progId="Photoshop.Image.13">
                      <p:embed/>
                    </p:oleObj>
                  </mc:Choice>
                  <mc:Fallback>
                    <p:oleObj name="Image" r:id="rId15" imgW="1828440" imgH="1117440" progId="Photoshop.Image.13">
                      <p:embed/>
                      <p:pic>
                        <p:nvPicPr>
                          <p:cNvPr id="0" name=""/>
                          <p:cNvPicPr/>
                          <p:nvPr/>
                        </p:nvPicPr>
                        <p:blipFill>
                          <a:blip r:embed="rId16"/>
                          <a:stretch>
                            <a:fillRect/>
                          </a:stretch>
                        </p:blipFill>
                        <p:spPr>
                          <a:xfrm>
                            <a:off x="-4533347" y="12734142"/>
                            <a:ext cx="1828800" cy="1117600"/>
                          </a:xfrm>
                          <a:prstGeom prst="rect">
                            <a:avLst/>
                          </a:prstGeom>
                        </p:spPr>
                      </p:pic>
                    </p:oleObj>
                  </mc:Fallback>
                </mc:AlternateContent>
              </a:graphicData>
            </a:graphic>
          </p:graphicFrame>
          <p:graphicFrame>
            <p:nvGraphicFramePr>
              <p:cNvPr id="62" name="Object 61"/>
              <p:cNvGraphicFramePr>
                <a:graphicFrameLocks noChangeAspect="1"/>
              </p:cNvGraphicFramePr>
              <p:nvPr userDrawn="1">
                <p:extLst>
                  <p:ext uri="{D42A27DB-BD31-4B8C-83A1-F6EECF244321}">
                    <p14:modId xmlns:p14="http://schemas.microsoft.com/office/powerpoint/2010/main" val="4096349677"/>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2281" name="Image" r:id="rId17" imgW="1828440" imgH="1117440" progId="Photoshop.Image.13">
                      <p:embed/>
                    </p:oleObj>
                  </mc:Choice>
                  <mc:Fallback>
                    <p:oleObj name="Image" r:id="rId17" imgW="1828440" imgH="1117440" progId="Photoshop.Image.13">
                      <p:embed/>
                      <p:pic>
                        <p:nvPicPr>
                          <p:cNvPr id="0" name=""/>
                          <p:cNvPicPr/>
                          <p:nvPr/>
                        </p:nvPicPr>
                        <p:blipFill>
                          <a:blip r:embed="rId18"/>
                          <a:stretch>
                            <a:fillRect/>
                          </a:stretch>
                        </p:blipFill>
                        <p:spPr>
                          <a:xfrm>
                            <a:off x="-2456641" y="12737835"/>
                            <a:ext cx="1828800" cy="1117600"/>
                          </a:xfrm>
                          <a:prstGeom prst="rect">
                            <a:avLst/>
                          </a:prstGeom>
                        </p:spPr>
                      </p:pic>
                    </p:oleObj>
                  </mc:Fallback>
                </mc:AlternateContent>
              </a:graphicData>
            </a:graphic>
          </p:graphicFrame>
          <p:sp>
            <p:nvSpPr>
              <p:cNvPr id="63" name="TextBox 62"/>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smtClean="0">
                    <a:solidFill>
                      <a:srgbClr val="92D050"/>
                    </a:solidFill>
                  </a:rPr>
                  <a:t>Good</a:t>
                </a:r>
                <a:r>
                  <a:rPr lang="en-US" sz="1600" baseline="0" dirty="0" smtClean="0">
                    <a:solidFill>
                      <a:srgbClr val="92D050"/>
                    </a:solidFill>
                  </a:rPr>
                  <a:t> </a:t>
                </a:r>
                <a:r>
                  <a:rPr lang="en-US" sz="1600" baseline="0" dirty="0" smtClean="0">
                    <a:solidFill>
                      <a:schemeClr val="bg1"/>
                    </a:solidFill>
                  </a:rPr>
                  <a:t>printing quality</a:t>
                </a:r>
                <a:endParaRPr lang="en-US" sz="1600" dirty="0">
                  <a:solidFill>
                    <a:schemeClr val="bg1"/>
                  </a:solidFill>
                </a:endParaRPr>
              </a:p>
            </p:txBody>
          </p:sp>
          <p:sp>
            <p:nvSpPr>
              <p:cNvPr id="64" name="TextBox 63"/>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smtClean="0">
                    <a:solidFill>
                      <a:srgbClr val="FF0000"/>
                    </a:solidFill>
                  </a:rPr>
                  <a:t>Bad </a:t>
                </a:r>
                <a:r>
                  <a:rPr lang="en-US" sz="1600" dirty="0" smtClean="0">
                    <a:solidFill>
                      <a:schemeClr val="bg1"/>
                    </a:solidFill>
                  </a:rPr>
                  <a:t>printing quality</a:t>
                </a:r>
                <a:endParaRPr lang="en-US" sz="1600" dirty="0">
                  <a:solidFill>
                    <a:schemeClr val="bg1"/>
                  </a:solidFill>
                </a:endParaRPr>
              </a:p>
            </p:txBody>
          </p:sp>
        </p:grpSp>
      </p:grpSp>
      <p:sp>
        <p:nvSpPr>
          <p:cNvPr id="41" name="Rounded Rectangle 40"/>
          <p:cNvSpPr/>
          <p:nvPr userDrawn="1"/>
        </p:nvSpPr>
        <p:spPr>
          <a:xfrm>
            <a:off x="29342871" y="4770782"/>
            <a:ext cx="13577436" cy="26279729"/>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ounded Rectangle 41"/>
          <p:cNvSpPr/>
          <p:nvPr userDrawn="1"/>
        </p:nvSpPr>
        <p:spPr>
          <a:xfrm>
            <a:off x="15117125" y="4749583"/>
            <a:ext cx="13577436" cy="26279729"/>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ounded Rectangle 42"/>
          <p:cNvSpPr/>
          <p:nvPr userDrawn="1"/>
        </p:nvSpPr>
        <p:spPr>
          <a:xfrm>
            <a:off x="891379" y="4791981"/>
            <a:ext cx="13577436" cy="26279729"/>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4" name="Group 73"/>
          <p:cNvGrpSpPr/>
          <p:nvPr userDrawn="1"/>
        </p:nvGrpSpPr>
        <p:grpSpPr>
          <a:xfrm rot="10800000">
            <a:off x="-36600" y="31404884"/>
            <a:ext cx="43927800" cy="1502229"/>
            <a:chOff x="-14192" y="1382"/>
            <a:chExt cx="27451941" cy="4572641"/>
          </a:xfrm>
        </p:grpSpPr>
        <p:sp>
          <p:nvSpPr>
            <p:cNvPr id="75" name="Rectangle 16"/>
            <p:cNvSpPr/>
            <p:nvPr userDrawn="1"/>
          </p:nvSpPr>
          <p:spPr>
            <a:xfrm>
              <a:off x="4001" y="707796"/>
              <a:ext cx="27429212" cy="3866227"/>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Rectangle 16"/>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7" name="Rectangle 15"/>
            <p:cNvSpPr/>
            <p:nvPr userDrawn="1"/>
          </p:nvSpPr>
          <p:spPr>
            <a:xfrm>
              <a:off x="-14192" y="1382"/>
              <a:ext cx="27451941" cy="4570666"/>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noFill/>
                </a:ln>
                <a:solidFill>
                  <a:schemeClr val="accent1"/>
                </a:solidFill>
              </a:endParaRPr>
            </a:p>
          </p:txBody>
        </p:sp>
      </p:grpSp>
      <p:grpSp>
        <p:nvGrpSpPr>
          <p:cNvPr id="79" name="Group 78"/>
          <p:cNvGrpSpPr/>
          <p:nvPr userDrawn="1"/>
        </p:nvGrpSpPr>
        <p:grpSpPr>
          <a:xfrm>
            <a:off x="-14192" y="1382"/>
            <a:ext cx="43905392" cy="4572641"/>
            <a:chOff x="-14192" y="1382"/>
            <a:chExt cx="27451941" cy="4572641"/>
          </a:xfrm>
        </p:grpSpPr>
        <p:sp>
          <p:nvSpPr>
            <p:cNvPr id="80" name="Rectangle 16"/>
            <p:cNvSpPr/>
            <p:nvPr userDrawn="1"/>
          </p:nvSpPr>
          <p:spPr>
            <a:xfrm>
              <a:off x="4001" y="707797"/>
              <a:ext cx="27429212" cy="3866226"/>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1" name="Rectangle 16"/>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6" name="Rectangle 15"/>
            <p:cNvSpPr/>
            <p:nvPr userDrawn="1"/>
          </p:nvSpPr>
          <p:spPr>
            <a:xfrm>
              <a:off x="-14192" y="1382"/>
              <a:ext cx="27451941" cy="4570665"/>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noFill/>
                </a:ln>
                <a:solidFill>
                  <a:schemeClr val="accent1"/>
                </a:solidFill>
              </a:endParaRPr>
            </a:p>
          </p:txBody>
        </p:sp>
      </p:grpSp>
      <p:sp>
        <p:nvSpPr>
          <p:cNvPr id="73" name="Text Box 14"/>
          <p:cNvSpPr txBox="1">
            <a:spLocks noChangeArrowheads="1"/>
          </p:cNvSpPr>
          <p:nvPr userDrawn="1"/>
        </p:nvSpPr>
        <p:spPr bwMode="auto">
          <a:xfrm>
            <a:off x="1003118" y="32156325"/>
            <a:ext cx="3786383" cy="324883"/>
          </a:xfrm>
          <a:prstGeom prst="rect">
            <a:avLst/>
          </a:prstGeom>
          <a:noFill/>
          <a:ln w="9525">
            <a:noFill/>
            <a:miter lim="800000"/>
            <a:headEnd/>
            <a:tailEnd/>
          </a:ln>
          <a:effectLst/>
        </p:spPr>
        <p:txBody>
          <a:bodyPr wrap="square" lIns="78297" tIns="39141" rIns="78297" bIns="39141">
            <a:spAutoFit/>
          </a:bodyPr>
          <a:lstStyle/>
          <a:p>
            <a:pPr eaLnBrk="0" hangingPunct="0">
              <a:lnSpc>
                <a:spcPct val="65000"/>
              </a:lnSpc>
              <a:spcBef>
                <a:spcPct val="50000"/>
              </a:spcBef>
              <a:defRPr/>
            </a:pPr>
            <a:r>
              <a:rPr lang="en-US" sz="600" b="1" dirty="0" smtClean="0">
                <a:solidFill>
                  <a:schemeClr val="bg1">
                    <a:lumMod val="75000"/>
                  </a:schemeClr>
                </a:solidFill>
                <a:latin typeface="Arial" charset="0"/>
              </a:rPr>
              <a:t>RESEARCH POSTER PRESENTATION </a:t>
            </a:r>
            <a:r>
              <a:rPr lang="en-US" sz="600" b="1" dirty="0">
                <a:solidFill>
                  <a:schemeClr val="bg1">
                    <a:lumMod val="75000"/>
                  </a:schemeClr>
                </a:solidFill>
                <a:latin typeface="Arial" charset="0"/>
              </a:rPr>
              <a:t>DESIGN © </a:t>
            </a:r>
            <a:r>
              <a:rPr lang="en-US" sz="600" b="1" dirty="0" smtClean="0">
                <a:solidFill>
                  <a:schemeClr val="bg1">
                    <a:lumMod val="75000"/>
                  </a:schemeClr>
                </a:solidFill>
                <a:latin typeface="Arial" charset="0"/>
              </a:rPr>
              <a:t>2015</a:t>
            </a:r>
            <a:endParaRPr lang="en-US" sz="600" b="1" dirty="0">
              <a:solidFill>
                <a:schemeClr val="bg1">
                  <a:lumMod val="75000"/>
                </a:schemeClr>
              </a:solidFill>
              <a:latin typeface="Arial" charset="0"/>
            </a:endParaRPr>
          </a:p>
          <a:p>
            <a:pPr eaLnBrk="0" hangingPunct="0">
              <a:lnSpc>
                <a:spcPct val="65000"/>
              </a:lnSpc>
              <a:spcBef>
                <a:spcPct val="50000"/>
              </a:spcBef>
              <a:defRPr/>
            </a:pPr>
            <a:r>
              <a:rPr lang="en-US" sz="1050"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8" r:id="rId1"/>
  </p:sldLayoutIdLst>
  <p:timing>
    <p:tnLst>
      <p:par>
        <p:cT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904"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43" name="Group 42"/>
          <p:cNvGrpSpPr/>
          <p:nvPr userDrawn="1"/>
        </p:nvGrpSpPr>
        <p:grpSpPr>
          <a:xfrm>
            <a:off x="44157839" y="-55065"/>
            <a:ext cx="11062139" cy="32973465"/>
            <a:chOff x="44157839" y="-55065"/>
            <a:chExt cx="11062139" cy="32973465"/>
          </a:xfrm>
        </p:grpSpPr>
        <p:sp>
          <p:nvSpPr>
            <p:cNvPr id="44" name="Rectangle 43"/>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smtClean="0">
                  <a:solidFill>
                    <a:schemeClr val="bg1"/>
                  </a:solidFill>
                  <a:latin typeface="Trebuchet MS" pitchFamily="34" charset="0"/>
                </a:rPr>
                <a:t>QUICK START (cont.)</a:t>
              </a:r>
            </a:p>
            <a:p>
              <a:pPr algn="ctr"/>
              <a:endParaRPr lang="en-US" sz="36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r>
                <a:rPr lang="en-US" sz="24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Text</a:t>
              </a:r>
            </a:p>
            <a:p>
              <a:pPr marL="3265488" lvl="2" indent="0" algn="l" defTabSz="114300"/>
              <a:r>
                <a:rPr lang="en-US" sz="24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 </a:t>
              </a:r>
              <a:r>
                <a:rPr kumimoji="0" lang="en-US" sz="32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smtClean="0">
                <a:solidFill>
                  <a:schemeClr val="bg1">
                    <a:lumMod val="75000"/>
                  </a:schemeClr>
                </a:solidFill>
                <a:latin typeface="Trebuchet MS" pitchFamily="34" charset="0"/>
              </a:endParaRPr>
            </a:p>
            <a:p>
              <a:pPr marL="1518341" lvl="2"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Tables</a:t>
              </a:r>
            </a:p>
            <a:p>
              <a:pPr marL="1730375" lvl="1" indent="0" algn="l" defTabSz="114300"/>
              <a:r>
                <a:rPr lang="en-US" sz="2400" b="0" baseline="0" dirty="0" smtClean="0">
                  <a:solidFill>
                    <a:schemeClr val="bg1">
                      <a:lumMod val="75000"/>
                    </a:schemeClr>
                  </a:solidFill>
                  <a:latin typeface="Trebuchet MS" pitchFamily="34" charset="0"/>
                </a:rPr>
                <a:t>To add a table from scratch go to the INSERT menu and </a:t>
              </a:r>
              <a:br>
                <a:rPr lang="en-US" sz="2400" b="0" baseline="0" dirty="0" smtClean="0">
                  <a:solidFill>
                    <a:schemeClr val="bg1">
                      <a:lumMod val="75000"/>
                    </a:schemeClr>
                  </a:solidFill>
                  <a:latin typeface="Trebuchet MS" pitchFamily="34" charset="0"/>
                </a:rPr>
              </a:br>
              <a:r>
                <a:rPr lang="en-US" sz="2400" b="0" baseline="0" dirty="0" smtClean="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45" name="Object 44"/>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3298" name="Image" r:id="rId4" imgW="4571280" imgH="1688760" progId="Photoshop.Image.13">
                    <p:embed/>
                  </p:oleObj>
                </mc:Choice>
                <mc:Fallback>
                  <p:oleObj name="Image" r:id="rId4" imgW="4571280" imgH="1688760" progId="Photoshop.Image.13">
                    <p:embed/>
                    <p:pic>
                      <p:nvPicPr>
                        <p:cNvPr id="0" name=""/>
                        <p:cNvPicPr/>
                        <p:nvPr/>
                      </p:nvPicPr>
                      <p:blipFill>
                        <a:blip r:embed="rId5"/>
                        <a:stretch>
                          <a:fillRect/>
                        </a:stretch>
                      </p:blipFill>
                      <p:spPr>
                        <a:xfrm>
                          <a:off x="46915679" y="3349444"/>
                          <a:ext cx="5586150" cy="2063772"/>
                        </a:xfrm>
                        <a:prstGeom prst="rect">
                          <a:avLst/>
                        </a:prstGeom>
                      </p:spPr>
                    </p:pic>
                  </p:oleObj>
                </mc:Fallback>
              </mc:AlternateContent>
            </a:graphicData>
          </a:graphic>
        </p:graphicFrame>
        <p:pic>
          <p:nvPicPr>
            <p:cNvPr id="46" name="Picture 45"/>
            <p:cNvPicPr>
              <a:picLocks noChangeAspect="1"/>
            </p:cNvPicPr>
            <p:nvPr userDrawn="1"/>
          </p:nvPicPr>
          <p:blipFill>
            <a:blip r:embed="rId6"/>
            <a:stretch>
              <a:fillRect/>
            </a:stretch>
          </p:blipFill>
          <p:spPr>
            <a:xfrm>
              <a:off x="44621819" y="7740040"/>
              <a:ext cx="2969584" cy="1370577"/>
            </a:xfrm>
            <a:prstGeom prst="rect">
              <a:avLst/>
            </a:prstGeom>
            <a:ln>
              <a:noFill/>
            </a:ln>
          </p:spPr>
        </p:pic>
        <p:graphicFrame>
          <p:nvGraphicFramePr>
            <p:cNvPr id="47" name="Object 46"/>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3299" name="Image" r:id="rId7" imgW="1574280" imgH="1053720" progId="Photoshop.Image.13">
                    <p:embed/>
                  </p:oleObj>
                </mc:Choice>
                <mc:Fallback>
                  <p:oleObj name="Image" r:id="rId7" imgW="1574280" imgH="1053720" progId="Photoshop.Image.13">
                    <p:embed/>
                    <p:pic>
                      <p:nvPicPr>
                        <p:cNvPr id="0" name=""/>
                        <p:cNvPicPr/>
                        <p:nvPr/>
                      </p:nvPicPr>
                      <p:blipFill>
                        <a:blip r:embed="rId8"/>
                        <a:stretch>
                          <a:fillRect/>
                        </a:stretch>
                      </p:blipFill>
                      <p:spPr>
                        <a:xfrm>
                          <a:off x="44629619" y="12347263"/>
                          <a:ext cx="1482266" cy="992162"/>
                        </a:xfrm>
                        <a:prstGeom prst="rect">
                          <a:avLst/>
                        </a:prstGeom>
                      </p:spPr>
                    </p:pic>
                  </p:oleObj>
                </mc:Fallback>
              </mc:AlternateContent>
            </a:graphicData>
          </a:graphic>
        </p:graphicFrame>
        <p:grpSp>
          <p:nvGrpSpPr>
            <p:cNvPr id="48" name="Group 47"/>
            <p:cNvGrpSpPr/>
            <p:nvPr userDrawn="1"/>
          </p:nvGrpSpPr>
          <p:grpSpPr>
            <a:xfrm>
              <a:off x="44487207" y="29414560"/>
              <a:ext cx="10354213" cy="1265612"/>
              <a:chOff x="44200453" y="28362386"/>
              <a:chExt cx="9771399" cy="1090622"/>
            </a:xfrm>
          </p:grpSpPr>
          <p:sp>
            <p:nvSpPr>
              <p:cNvPr id="50" name="Rounded Rectangle 49"/>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 name="Picture 7" descr="http://t2.gstatic.com/images?q=tbn:ANd9GcR4APHC6TT9w54M2zn_pvCiBxUNcspYPoVxirLRphBoJabfSvu7zw">
                <a:hlinkClick r:id="rId9"/>
              </p:cNvPr>
              <p:cNvPicPr>
                <a:picLocks noChangeAspect="1" noChangeArrowheads="1"/>
              </p:cNvPicPr>
              <p:nvPr userDrawn="1"/>
            </p:nvPicPr>
            <p:blipFill>
              <a:blip r:embed="rId10" cstate="print"/>
              <a:srcRect/>
              <a:stretch>
                <a:fillRect/>
              </a:stretch>
            </p:blipFill>
            <p:spPr bwMode="auto">
              <a:xfrm>
                <a:off x="44326393" y="28460718"/>
                <a:ext cx="914401" cy="914399"/>
              </a:xfrm>
              <a:prstGeom prst="rect">
                <a:avLst/>
              </a:prstGeom>
              <a:noFill/>
              <a:ln>
                <a:noFill/>
              </a:ln>
            </p:spPr>
          </p:pic>
          <p:sp>
            <p:nvSpPr>
              <p:cNvPr id="52" name="TextBox 51"/>
              <p:cNvSpPr txBox="1"/>
              <p:nvPr userDrawn="1"/>
            </p:nvSpPr>
            <p:spPr>
              <a:xfrm>
                <a:off x="45300663" y="28552305"/>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49" name="TextBox 48"/>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smtClean="0">
                  <a:solidFill>
                    <a:schemeClr val="bg1"/>
                  </a:solidFill>
                </a:rPr>
                <a:t>© 2013</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800" dirty="0" smtClean="0">
                  <a:solidFill>
                    <a:schemeClr val="bg1"/>
                  </a:solidFill>
                </a:rPr>
                <a:t>    </a:t>
              </a:r>
              <a:r>
                <a:rPr lang="en-US" sz="2400" dirty="0" smtClean="0">
                  <a:solidFill>
                    <a:schemeClr val="bg1"/>
                  </a:solidFill>
                </a:rPr>
                <a:t>2117 Fourth Street ,</a:t>
              </a:r>
              <a:r>
                <a:rPr lang="en-US" sz="2400" baseline="0" dirty="0" smtClean="0">
                  <a:solidFill>
                    <a:schemeClr val="bg1"/>
                  </a:solidFill>
                </a:rPr>
                <a:t> Unit C        </a:t>
              </a:r>
            </a:p>
            <a:p>
              <a:pPr>
                <a:lnSpc>
                  <a:spcPts val="2600"/>
                </a:lnSpc>
              </a:pPr>
              <a:r>
                <a:rPr lang="en-US" sz="2400" baseline="0" dirty="0" smtClean="0">
                  <a:solidFill>
                    <a:schemeClr val="bg1"/>
                  </a:solidFill>
                </a:rPr>
                <a:t>     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aseline="0" dirty="0" smtClean="0">
                  <a:solidFill>
                    <a:schemeClr val="bg1"/>
                  </a:solidFill>
                </a:rPr>
                <a:t>    </a:t>
              </a:r>
              <a:r>
                <a:rPr lang="en-US" sz="2400" b="1" baseline="0" dirty="0" smtClean="0">
                  <a:solidFill>
                    <a:srgbClr val="FFFF00"/>
                  </a:solidFill>
                </a:rPr>
                <a:t>posterpresenter@gmail.com</a:t>
              </a:r>
              <a:endParaRPr lang="en-US" sz="2800" b="1" dirty="0">
                <a:solidFill>
                  <a:srgbClr val="FFFF00"/>
                </a:solidFill>
              </a:endParaRPr>
            </a:p>
          </p:txBody>
        </p:sp>
      </p:grpSp>
      <p:grpSp>
        <p:nvGrpSpPr>
          <p:cNvPr id="53" name="Group 52"/>
          <p:cNvGrpSpPr/>
          <p:nvPr userDrawn="1"/>
        </p:nvGrpSpPr>
        <p:grpSpPr>
          <a:xfrm>
            <a:off x="-11225189" y="-1"/>
            <a:ext cx="11018865" cy="32918401"/>
            <a:chOff x="-11225189" y="-1"/>
            <a:chExt cx="11018865" cy="32918401"/>
          </a:xfrm>
        </p:grpSpPr>
        <p:sp>
          <p:nvSpPr>
            <p:cNvPr id="54" name="Rectangle 53"/>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smtClean="0">
                  <a:solidFill>
                    <a:srgbClr val="FF0000"/>
                  </a:solidFill>
                  <a:latin typeface="Trebuchet MS" pitchFamily="34" charset="0"/>
                </a:rPr>
                <a:t>(—THIS SIDEBAR DOES NOT PRINT—)</a:t>
              </a:r>
              <a:endParaRPr lang="en-US" sz="3200" b="1" spc="600"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DESIGN</a:t>
              </a:r>
              <a:r>
                <a:rPr lang="en-US" sz="4000" b="1" spc="600" baseline="0" dirty="0" smtClean="0">
                  <a:solidFill>
                    <a:schemeClr val="bg1"/>
                  </a:solidFill>
                  <a:latin typeface="Trebuchet MS" pitchFamily="34" charset="0"/>
                </a:rPr>
                <a:t> </a:t>
              </a:r>
              <a:r>
                <a:rPr lang="en-US" sz="4000" b="1" spc="600" dirty="0" smtClean="0">
                  <a:solidFill>
                    <a:schemeClr val="bg1"/>
                  </a:solidFill>
                  <a:latin typeface="Trebuchet MS" pitchFamily="34" charset="0"/>
                </a:rPr>
                <a:t>GUIDE</a:t>
              </a:r>
            </a:p>
            <a:p>
              <a:pPr algn="ctr"/>
              <a:endParaRPr lang="en-US" sz="2800" b="1" dirty="0" smtClean="0">
                <a:latin typeface="Trebuchet MS" pitchFamily="34" charset="0"/>
              </a:endParaRPr>
            </a:p>
            <a:p>
              <a:pPr defTabSz="3765639"/>
              <a:r>
                <a:rPr lang="en-US" sz="2800" i="0" dirty="0" smtClean="0">
                  <a:latin typeface="Trebuchet MS" pitchFamily="34" charset="0"/>
                </a:rPr>
                <a:t>This PowerPoint</a:t>
              </a:r>
              <a:r>
                <a:rPr lang="en-US" sz="2800" i="0" baseline="0" dirty="0" smtClean="0">
                  <a:latin typeface="Trebuchet MS" pitchFamily="34" charset="0"/>
                </a:rPr>
                <a:t> </a:t>
              </a:r>
              <a:r>
                <a:rPr lang="en-US" sz="2800" i="0" dirty="0" smtClean="0">
                  <a:latin typeface="Trebuchet MS" pitchFamily="34" charset="0"/>
                </a:rPr>
                <a:t>2007 template produces</a:t>
              </a:r>
              <a:r>
                <a:rPr lang="en-US" sz="2800" i="0" baseline="0" dirty="0" smtClean="0">
                  <a:latin typeface="Trebuchet MS" pitchFamily="34" charset="0"/>
                </a:rPr>
                <a:t> </a:t>
              </a:r>
              <a:r>
                <a:rPr lang="en-US" sz="2800" i="0" dirty="0" smtClean="0">
                  <a:latin typeface="Trebuchet MS" pitchFamily="34" charset="0"/>
                </a:rPr>
                <a:t>a 36”x48” presentation poster. </a:t>
              </a:r>
              <a:r>
                <a:rPr lang="en-US" sz="2800" dirty="0" smtClean="0">
                  <a:latin typeface="Trebuchet MS" pitchFamily="34" charset="0"/>
                </a:rPr>
                <a:t>You</a:t>
              </a:r>
              <a:r>
                <a:rPr lang="en-US" sz="2800" baseline="0" dirty="0" smtClean="0">
                  <a:latin typeface="Trebuchet MS" pitchFamily="34" charset="0"/>
                </a:rPr>
                <a:t> can u</a:t>
              </a:r>
              <a:r>
                <a:rPr lang="en-US" sz="2800" dirty="0" smtClean="0">
                  <a:latin typeface="Trebuchet MS" pitchFamily="34" charset="0"/>
                </a:rPr>
                <a:t>se</a:t>
              </a:r>
              <a:r>
                <a:rPr lang="en-US" sz="2800" baseline="0" dirty="0" smtClean="0">
                  <a:latin typeface="Trebuchet MS" pitchFamily="34" charset="0"/>
                </a:rPr>
                <a:t> it to create your research poster and </a:t>
              </a:r>
              <a:r>
                <a:rPr lang="en-US" sz="2800" dirty="0" smtClean="0">
                  <a:latin typeface="Trebuchet MS" pitchFamily="34" charset="0"/>
                </a:rPr>
                <a:t>save valuable time placing titles, subtitles,</a:t>
              </a:r>
              <a:r>
                <a:rPr lang="en-US" sz="2800" baseline="0" dirty="0" smtClean="0">
                  <a:latin typeface="Trebuchet MS" pitchFamily="34" charset="0"/>
                </a:rPr>
                <a:t> text, and graphics</a:t>
              </a:r>
              <a:r>
                <a:rPr lang="en-US" sz="2800" dirty="0" smtClean="0">
                  <a:latin typeface="Trebuchet MS" pitchFamily="34" charset="0"/>
                </a:rPr>
                <a:t>. </a:t>
              </a:r>
            </a:p>
            <a:p>
              <a:pPr defTabSz="3765639"/>
              <a:endParaRPr lang="en-US" sz="2800" dirty="0" smtClean="0">
                <a:latin typeface="Trebuchet MS" pitchFamily="34" charset="0"/>
              </a:endParaRPr>
            </a:p>
            <a:p>
              <a:pPr defTabSz="4389219"/>
              <a:r>
                <a:rPr lang="en-US" sz="28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smtClean="0">
                  <a:solidFill>
                    <a:srgbClr val="FFC000"/>
                  </a:solidFill>
                  <a:latin typeface="Trebuchet MS" pitchFamily="34" charset="0"/>
                </a:rPr>
                <a:t>PosterPresentations.com</a:t>
              </a:r>
              <a:r>
                <a:rPr lang="en-US" sz="2800" b="1" dirty="0" smtClean="0">
                  <a:solidFill>
                    <a:schemeClr val="bg1"/>
                  </a:solidFill>
                  <a:latin typeface="Trebuchet MS" pitchFamily="34" charset="0"/>
                </a:rPr>
                <a:t> </a:t>
              </a:r>
              <a:r>
                <a:rPr lang="en-US" sz="2800" dirty="0" smtClean="0">
                  <a:solidFill>
                    <a:schemeClr val="bg1"/>
                  </a:solidFill>
                  <a:latin typeface="Trebuchet MS" pitchFamily="34" charset="0"/>
                </a:rPr>
                <a:t>and click on HELP DESK.</a:t>
              </a:r>
            </a:p>
            <a:p>
              <a:pPr defTabSz="4389219"/>
              <a:endParaRPr lang="en-US" sz="2800" dirty="0" smtClean="0">
                <a:latin typeface="Trebuchet MS" pitchFamily="34" charset="0"/>
              </a:endParaRPr>
            </a:p>
            <a:p>
              <a:pPr defTabSz="4389219"/>
              <a:r>
                <a:rPr lang="en-US" sz="2800" dirty="0" smtClean="0">
                  <a:solidFill>
                    <a:schemeClr val="bg1"/>
                  </a:solidFill>
                  <a:latin typeface="Trebuchet MS" pitchFamily="34" charset="0"/>
                </a:rPr>
                <a:t>When</a:t>
              </a:r>
              <a:r>
                <a:rPr lang="en-US" sz="2800" baseline="0" dirty="0" smtClean="0">
                  <a:solidFill>
                    <a:schemeClr val="bg1"/>
                  </a:solidFill>
                  <a:latin typeface="Trebuchet MS" pitchFamily="34" charset="0"/>
                </a:rPr>
                <a:t> you are ready to print your poster</a:t>
              </a:r>
              <a:r>
                <a:rPr lang="en-US" sz="2800" dirty="0" smtClean="0">
                  <a:solidFill>
                    <a:schemeClr val="bg1"/>
                  </a:solidFill>
                  <a:latin typeface="Trebuchet MS" pitchFamily="34" charset="0"/>
                </a:rPr>
                <a:t>,</a:t>
              </a:r>
              <a:r>
                <a:rPr lang="en-US" sz="2800" baseline="0" dirty="0" smtClean="0">
                  <a:solidFill>
                    <a:schemeClr val="bg1"/>
                  </a:solidFill>
                  <a:latin typeface="Trebuchet MS" pitchFamily="34" charset="0"/>
                </a:rPr>
                <a:t> go online to </a:t>
              </a:r>
              <a:r>
                <a:rPr lang="en-US" sz="2800" b="0" dirty="0" smtClean="0">
                  <a:solidFill>
                    <a:schemeClr val="bg1"/>
                  </a:solidFill>
                  <a:latin typeface="Trebuchet MS" pitchFamily="34" charset="0"/>
                </a:rPr>
                <a:t>PosterPresentations.com</a:t>
              </a:r>
              <a:r>
                <a:rPr lang="en-US" sz="2800" dirty="0" smtClean="0">
                  <a:solidFill>
                    <a:schemeClr val="bg1"/>
                  </a:solidFill>
                  <a:latin typeface="Trebuchet MS" pitchFamily="34" charset="0"/>
                </a:rPr>
                <a:t/>
              </a:r>
              <a:br>
                <a:rPr lang="en-US" sz="2800" dirty="0" smtClean="0">
                  <a:solidFill>
                    <a:schemeClr val="bg1"/>
                  </a:solidFill>
                  <a:latin typeface="Trebuchet MS" pitchFamily="34" charset="0"/>
                </a:rPr>
              </a:br>
              <a:endParaRPr lang="en-US" sz="2800" dirty="0" smtClean="0">
                <a:solidFill>
                  <a:schemeClr val="bg1"/>
                </a:solidFill>
                <a:latin typeface="Trebuchet MS" pitchFamily="34" charset="0"/>
              </a:endParaRPr>
            </a:p>
            <a:p>
              <a:pPr algn="l" defTabSz="3765639"/>
              <a:r>
                <a:rPr lang="en-US" sz="2800" b="0" dirty="0" smtClean="0">
                  <a:solidFill>
                    <a:schemeClr val="bg1"/>
                  </a:solidFill>
                  <a:latin typeface="Trebuchet MS" pitchFamily="34" charset="0"/>
                </a:rPr>
                <a:t>Need</a:t>
              </a:r>
              <a:r>
                <a:rPr lang="en-US" sz="2800" b="0" baseline="0" dirty="0" smtClean="0">
                  <a:solidFill>
                    <a:schemeClr val="bg1"/>
                  </a:solidFill>
                  <a:latin typeface="Trebuchet MS" pitchFamily="34" charset="0"/>
                </a:rPr>
                <a:t> assistance? Call us at </a:t>
              </a:r>
              <a:r>
                <a:rPr lang="en-US" sz="2800" b="0" dirty="0" smtClean="0">
                  <a:solidFill>
                    <a:srgbClr val="FFC000"/>
                  </a:solidFill>
                  <a:latin typeface="Trebuchet MS" pitchFamily="34" charset="0"/>
                </a:rPr>
                <a:t>1.510.649.3001</a:t>
              </a:r>
            </a:p>
            <a:p>
              <a:pPr algn="l" defTabSz="3765639"/>
              <a:endParaRPr lang="en-US" sz="3600" b="1" dirty="0" smtClean="0">
                <a:solidFill>
                  <a:srgbClr val="FFFF00"/>
                </a:solidFill>
                <a:latin typeface="Trebuchet MS" pitchFamily="34" charset="0"/>
              </a:endParaRPr>
            </a:p>
            <a:p>
              <a:pPr algn="ctr"/>
              <a:endParaRPr lang="en-US" sz="2400" b="1"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QUICK START</a:t>
              </a:r>
            </a:p>
            <a:p>
              <a:pPr algn="ctr"/>
              <a:endParaRPr lang="en-US" sz="32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Zoom in and out</a:t>
              </a:r>
            </a:p>
            <a:p>
              <a:pPr marL="1892300" indent="-1892300" algn="l" defTabSz="850900"/>
              <a:r>
                <a:rPr lang="en-US" sz="2400" b="0" baseline="0" dirty="0" smtClean="0">
                  <a:solidFill>
                    <a:schemeClr val="bg1"/>
                  </a:solidFill>
                  <a:latin typeface="Trebuchet MS" pitchFamily="34" charset="0"/>
                </a:rPr>
                <a:t>	</a:t>
              </a:r>
              <a:r>
                <a:rPr lang="en-US" sz="2400" b="0" baseline="0" dirty="0" smtClean="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smtClean="0">
                  <a:solidFill>
                    <a:schemeClr val="bg1">
                      <a:lumMod val="75000"/>
                    </a:schemeClr>
                  </a:solidFill>
                  <a:latin typeface="Trebuchet MS" pitchFamily="34" charset="0"/>
                </a:rPr>
                <a:t>	</a:t>
              </a:r>
              <a:r>
                <a:rPr lang="en-US" sz="2400" b="0" baseline="0" dirty="0" smtClean="0">
                  <a:solidFill>
                    <a:schemeClr val="bg1">
                      <a:lumMod val="75000"/>
                    </a:schemeClr>
                  </a:solidFill>
                  <a:latin typeface="Trebuchet MS" pitchFamily="34" charset="0"/>
                </a:rPr>
                <a:t>Go to VIEW &gt; ZOOM.</a:t>
              </a:r>
            </a:p>
            <a:p>
              <a:pPr algn="l"/>
              <a:endParaRPr lang="en-US" sz="2800" b="0"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Title, Authors, and Affiliations</a:t>
              </a:r>
            </a:p>
            <a:p>
              <a:pPr algn="l"/>
              <a:r>
                <a:rPr lang="en-US" sz="24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2800" b="1" baseline="0" dirty="0" smtClean="0">
                  <a:solidFill>
                    <a:schemeClr val="bg1"/>
                  </a:solidFill>
                  <a:latin typeface="Trebuchet MS" pitchFamily="34" charset="0"/>
                </a:rPr>
                <a:t/>
              </a:r>
              <a:br>
                <a:rPr lang="en-US" sz="2800" b="1" baseline="0" dirty="0" smtClean="0">
                  <a:solidFill>
                    <a:schemeClr val="bg1"/>
                  </a:solidFill>
                  <a:latin typeface="Trebuchet MS" pitchFamily="34" charset="0"/>
                </a:rPr>
              </a:br>
              <a:endParaRPr lang="en-US" sz="2800" b="1" dirty="0" smtClean="0">
                <a:solidFill>
                  <a:schemeClr val="bg1"/>
                </a:solidFill>
                <a:latin typeface="Trebuchet MS" pitchFamily="34" charset="0"/>
              </a:endParaRPr>
            </a:p>
            <a:p>
              <a:pPr algn="ctr"/>
              <a:endParaRPr lang="en-US" sz="2800" b="1" dirty="0" smtClean="0">
                <a:solidFill>
                  <a:srgbClr val="FFC000"/>
                </a:solidFill>
                <a:latin typeface="Trebuchet MS" pitchFamily="34" charset="0"/>
              </a:endParaRPr>
            </a:p>
            <a:p>
              <a:pPr algn="ctr"/>
              <a:endParaRPr lang="en-US" sz="2800" b="1" dirty="0" smtClean="0">
                <a:solidFill>
                  <a:srgbClr val="FFC000"/>
                </a:solidFill>
                <a:latin typeface="Trebuchet MS" pitchFamily="34" charset="0"/>
              </a:endParaRPr>
            </a:p>
            <a:p>
              <a:pPr algn="ctr"/>
              <a:r>
                <a:rPr lang="en-US" sz="3200" b="1" dirty="0" smtClean="0">
                  <a:solidFill>
                    <a:srgbClr val="FFC000"/>
                  </a:solidFill>
                  <a:latin typeface="Trebuchet MS" pitchFamily="34" charset="0"/>
                </a:rPr>
                <a:t>Adding Logos</a:t>
              </a:r>
              <a:r>
                <a:rPr lang="en-US" sz="3200" b="1" baseline="0" dirty="0" smtClean="0">
                  <a:solidFill>
                    <a:srgbClr val="FFC000"/>
                  </a:solidFill>
                  <a:latin typeface="Trebuchet MS" pitchFamily="34" charset="0"/>
                </a:rPr>
                <a:t> / Seals</a:t>
              </a:r>
            </a:p>
            <a:p>
              <a:pPr algn="l"/>
              <a:r>
                <a:rPr lang="en-US" sz="24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spc="0"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See if your school’s logo is available on our free poster templates page.</a:t>
              </a:r>
            </a:p>
            <a:p>
              <a:pPr algn="l"/>
              <a:endParaRPr lang="en-US" sz="2400" b="0" baseline="0" dirty="0" smtClean="0">
                <a:latin typeface="Trebuchet MS" pitchFamily="34" charset="0"/>
              </a:endParaRPr>
            </a:p>
            <a:p>
              <a:pPr algn="ctr"/>
              <a:r>
                <a:rPr lang="en-US" sz="3200" b="1" baseline="0" dirty="0" smtClean="0">
                  <a:solidFill>
                    <a:srgbClr val="FFC000"/>
                  </a:solidFill>
                  <a:latin typeface="Trebuchet MS" pitchFamily="34" charset="0"/>
                </a:rPr>
                <a:t>Photographs / Graphics</a:t>
              </a:r>
            </a:p>
            <a:p>
              <a:pPr algn="l" defTabSz="977900"/>
              <a:r>
                <a:rPr lang="en-US" sz="24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smtClean="0">
                  <a:solidFill>
                    <a:schemeClr val="bg1">
                      <a:lumMod val="75000"/>
                    </a:schemeClr>
                  </a:solidFill>
                  <a:latin typeface="Trebuchet MS" pitchFamily="34" charset="0"/>
                </a:rPr>
                <a:t>disproportionally.</a:t>
              </a:r>
            </a:p>
            <a:p>
              <a:pPr algn="l" defTabSz="977900"/>
              <a:endParaRPr lang="en-US" sz="2400" b="0" baseline="0" dirty="0" smtClean="0">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r>
                <a:rPr lang="en-US" sz="3200" b="1" baseline="0" dirty="0" smtClean="0">
                  <a:solidFill>
                    <a:srgbClr val="FFC000"/>
                  </a:solidFill>
                  <a:latin typeface="Trebuchet MS" pitchFamily="34" charset="0"/>
                </a:rPr>
                <a:t>Image Quality Check</a:t>
              </a:r>
            </a:p>
            <a:p>
              <a:pPr lvl="0" algn="l" defTabSz="977900"/>
              <a:r>
                <a:rPr lang="en-US" sz="24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2800" b="0" dirty="0" smtClean="0">
                <a:latin typeface="Trebuchet MS" pitchFamily="34" charset="0"/>
              </a:endParaRPr>
            </a:p>
          </p:txBody>
        </p:sp>
        <p:cxnSp>
          <p:nvCxnSpPr>
            <p:cNvPr id="55" name="Straight Connector 54"/>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6" name="Picture 55"/>
            <p:cNvPicPr>
              <a:picLocks noChangeAspect="1"/>
            </p:cNvPicPr>
            <p:nvPr userDrawn="1"/>
          </p:nvPicPr>
          <p:blipFill>
            <a:blip r:embed="rId11"/>
            <a:stretch>
              <a:fillRect/>
            </a:stretch>
          </p:blipFill>
          <p:spPr>
            <a:xfrm>
              <a:off x="-10740740" y="10261718"/>
              <a:ext cx="1597666" cy="1201935"/>
            </a:xfrm>
            <a:prstGeom prst="rect">
              <a:avLst/>
            </a:prstGeom>
          </p:spPr>
        </p:pic>
        <p:pic>
          <p:nvPicPr>
            <p:cNvPr id="57" name="Picture 56"/>
            <p:cNvPicPr>
              <a:picLocks noChangeAspect="1"/>
            </p:cNvPicPr>
            <p:nvPr userDrawn="1"/>
          </p:nvPicPr>
          <p:blipFill>
            <a:blip r:embed="rId12"/>
            <a:stretch>
              <a:fillRect/>
            </a:stretch>
          </p:blipFill>
          <p:spPr>
            <a:xfrm>
              <a:off x="-10732765" y="15696927"/>
              <a:ext cx="9986808" cy="1053596"/>
            </a:xfrm>
            <a:prstGeom prst="rect">
              <a:avLst/>
            </a:prstGeom>
          </p:spPr>
        </p:pic>
        <p:grpSp>
          <p:nvGrpSpPr>
            <p:cNvPr id="58" name="Group 57"/>
            <p:cNvGrpSpPr/>
            <p:nvPr userDrawn="1"/>
          </p:nvGrpSpPr>
          <p:grpSpPr>
            <a:xfrm>
              <a:off x="-9744993" y="23540957"/>
              <a:ext cx="7531182" cy="2120439"/>
              <a:chOff x="-4470427" y="11016658"/>
              <a:chExt cx="3470785" cy="974220"/>
            </a:xfrm>
          </p:grpSpPr>
          <p:grpSp>
            <p:nvGrpSpPr>
              <p:cNvPr id="64" name="Group 63"/>
              <p:cNvGrpSpPr/>
              <p:nvPr userDrawn="1"/>
            </p:nvGrpSpPr>
            <p:grpSpPr>
              <a:xfrm>
                <a:off x="-2783495" y="11060886"/>
                <a:ext cx="624431" cy="893535"/>
                <a:chOff x="-3958697" y="11117435"/>
                <a:chExt cx="779338" cy="1280430"/>
              </a:xfrm>
            </p:grpSpPr>
            <p:pic>
              <p:nvPicPr>
                <p:cNvPr id="70" name="Picture 69"/>
                <p:cNvPicPr>
                  <a:picLocks noChangeAspect="1"/>
                </p:cNvPicPr>
                <p:nvPr userDrawn="1"/>
              </p:nvPicPr>
              <p:blipFill>
                <a:blip r:embed="rId13"/>
                <a:stretch>
                  <a:fillRect/>
                </a:stretch>
              </p:blipFill>
              <p:spPr>
                <a:xfrm>
                  <a:off x="-3948160" y="11117435"/>
                  <a:ext cx="768801" cy="1090857"/>
                </a:xfrm>
                <a:prstGeom prst="rect">
                  <a:avLst/>
                </a:prstGeom>
              </p:spPr>
            </p:pic>
            <p:sp>
              <p:nvSpPr>
                <p:cNvPr id="71" name="TextBox 70"/>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smtClean="0">
                      <a:solidFill>
                        <a:schemeClr val="tx1"/>
                      </a:solidFill>
                    </a:rPr>
                    <a:t>ORIGINAL</a:t>
                  </a:r>
                  <a:endParaRPr lang="en-US" sz="1600" b="1" dirty="0">
                    <a:solidFill>
                      <a:schemeClr val="tx1"/>
                    </a:solidFill>
                  </a:endParaRPr>
                </a:p>
              </p:txBody>
            </p:sp>
          </p:grpSp>
          <p:grpSp>
            <p:nvGrpSpPr>
              <p:cNvPr id="65" name="Group 64"/>
              <p:cNvGrpSpPr/>
              <p:nvPr userDrawn="1"/>
            </p:nvGrpSpPr>
            <p:grpSpPr>
              <a:xfrm>
                <a:off x="-2033159" y="11060889"/>
                <a:ext cx="1033517" cy="893529"/>
                <a:chOff x="-2921738" y="11200127"/>
                <a:chExt cx="1420279" cy="1227904"/>
              </a:xfrm>
            </p:grpSpPr>
            <p:pic>
              <p:nvPicPr>
                <p:cNvPr id="68" name="Picture 67"/>
                <p:cNvPicPr>
                  <a:picLocks noChangeAspect="1"/>
                </p:cNvPicPr>
                <p:nvPr userDrawn="1"/>
              </p:nvPicPr>
              <p:blipFill>
                <a:blip r:embed="rId13"/>
                <a:stretch>
                  <a:fillRect/>
                </a:stretch>
              </p:blipFill>
              <p:spPr>
                <a:xfrm>
                  <a:off x="-2921738" y="11200127"/>
                  <a:ext cx="1420279" cy="1029694"/>
                </a:xfrm>
                <a:prstGeom prst="rect">
                  <a:avLst/>
                </a:prstGeom>
              </p:spPr>
            </p:pic>
            <p:sp>
              <p:nvSpPr>
                <p:cNvPr id="69" name="TextBox 68"/>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smtClean="0">
                      <a:solidFill>
                        <a:schemeClr val="bg1"/>
                      </a:solidFill>
                    </a:rPr>
                    <a:t>DISTORTED</a:t>
                  </a:r>
                  <a:endParaRPr lang="en-US" sz="700" b="1" dirty="0">
                    <a:solidFill>
                      <a:schemeClr val="bg1"/>
                    </a:solidFill>
                  </a:endParaRPr>
                </a:p>
              </p:txBody>
            </p:sp>
          </p:grpSp>
          <p:pic>
            <p:nvPicPr>
              <p:cNvPr id="66" name="Picture 65"/>
              <p:cNvPicPr>
                <a:picLocks noChangeAspect="1"/>
              </p:cNvPicPr>
              <p:nvPr userDrawn="1"/>
            </p:nvPicPr>
            <p:blipFill>
              <a:blip r:embed="rId14"/>
              <a:stretch>
                <a:fillRect/>
              </a:stretch>
            </p:blipFill>
            <p:spPr>
              <a:xfrm>
                <a:off x="-4470427" y="11016658"/>
                <a:ext cx="1098742" cy="847761"/>
              </a:xfrm>
              <a:prstGeom prst="rect">
                <a:avLst/>
              </a:prstGeom>
            </p:spPr>
          </p:pic>
          <p:sp>
            <p:nvSpPr>
              <p:cNvPr id="67" name="TextBox 66"/>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59" name="Group 58"/>
            <p:cNvGrpSpPr/>
            <p:nvPr userDrawn="1"/>
          </p:nvGrpSpPr>
          <p:grpSpPr>
            <a:xfrm>
              <a:off x="-10398793" y="27751410"/>
              <a:ext cx="9323012" cy="2453251"/>
              <a:chOff x="-4754996" y="12734136"/>
              <a:chExt cx="4296559" cy="1127128"/>
            </a:xfrm>
          </p:grpSpPr>
          <p:graphicFrame>
            <p:nvGraphicFramePr>
              <p:cNvPr id="60" name="Object 59"/>
              <p:cNvGraphicFramePr>
                <a:graphicFrameLocks noChangeAspect="1"/>
              </p:cNvGraphicFramePr>
              <p:nvPr userDrawn="1">
                <p:extLst>
                  <p:ext uri="{D42A27DB-BD31-4B8C-83A1-F6EECF244321}">
                    <p14:modId xmlns:p14="http://schemas.microsoft.com/office/powerpoint/2010/main" val="1199812768"/>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3300" name="Image" r:id="rId15" imgW="1828440" imgH="1117440" progId="Photoshop.Image.13">
                      <p:embed/>
                    </p:oleObj>
                  </mc:Choice>
                  <mc:Fallback>
                    <p:oleObj name="Image" r:id="rId15" imgW="1828440" imgH="1117440" progId="Photoshop.Image.13">
                      <p:embed/>
                      <p:pic>
                        <p:nvPicPr>
                          <p:cNvPr id="0" name=""/>
                          <p:cNvPicPr/>
                          <p:nvPr/>
                        </p:nvPicPr>
                        <p:blipFill>
                          <a:blip r:embed="rId16"/>
                          <a:stretch>
                            <a:fillRect/>
                          </a:stretch>
                        </p:blipFill>
                        <p:spPr>
                          <a:xfrm>
                            <a:off x="-4533347" y="12734142"/>
                            <a:ext cx="1828800" cy="1117600"/>
                          </a:xfrm>
                          <a:prstGeom prst="rect">
                            <a:avLst/>
                          </a:prstGeom>
                        </p:spPr>
                      </p:pic>
                    </p:oleObj>
                  </mc:Fallback>
                </mc:AlternateContent>
              </a:graphicData>
            </a:graphic>
          </p:graphicFrame>
          <p:graphicFrame>
            <p:nvGraphicFramePr>
              <p:cNvPr id="61" name="Object 60"/>
              <p:cNvGraphicFramePr>
                <a:graphicFrameLocks noChangeAspect="1"/>
              </p:cNvGraphicFramePr>
              <p:nvPr userDrawn="1">
                <p:extLst>
                  <p:ext uri="{D42A27DB-BD31-4B8C-83A1-F6EECF244321}">
                    <p14:modId xmlns:p14="http://schemas.microsoft.com/office/powerpoint/2010/main" val="4096349677"/>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3301" name="Image" r:id="rId17" imgW="1828440" imgH="1117440" progId="Photoshop.Image.13">
                      <p:embed/>
                    </p:oleObj>
                  </mc:Choice>
                  <mc:Fallback>
                    <p:oleObj name="Image" r:id="rId17" imgW="1828440" imgH="1117440" progId="Photoshop.Image.13">
                      <p:embed/>
                      <p:pic>
                        <p:nvPicPr>
                          <p:cNvPr id="0" name=""/>
                          <p:cNvPicPr/>
                          <p:nvPr/>
                        </p:nvPicPr>
                        <p:blipFill>
                          <a:blip r:embed="rId18"/>
                          <a:stretch>
                            <a:fillRect/>
                          </a:stretch>
                        </p:blipFill>
                        <p:spPr>
                          <a:xfrm>
                            <a:off x="-2456641" y="12737835"/>
                            <a:ext cx="1828800" cy="1117600"/>
                          </a:xfrm>
                          <a:prstGeom prst="rect">
                            <a:avLst/>
                          </a:prstGeom>
                        </p:spPr>
                      </p:pic>
                    </p:oleObj>
                  </mc:Fallback>
                </mc:AlternateContent>
              </a:graphicData>
            </a:graphic>
          </p:graphicFrame>
          <p:sp>
            <p:nvSpPr>
              <p:cNvPr id="62" name="TextBox 61"/>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smtClean="0">
                    <a:solidFill>
                      <a:srgbClr val="92D050"/>
                    </a:solidFill>
                  </a:rPr>
                  <a:t>Good</a:t>
                </a:r>
                <a:r>
                  <a:rPr lang="en-US" sz="1600" baseline="0" dirty="0" smtClean="0">
                    <a:solidFill>
                      <a:srgbClr val="92D050"/>
                    </a:solidFill>
                  </a:rPr>
                  <a:t> </a:t>
                </a:r>
                <a:r>
                  <a:rPr lang="en-US" sz="1600" baseline="0" dirty="0" smtClean="0">
                    <a:solidFill>
                      <a:schemeClr val="bg1"/>
                    </a:solidFill>
                  </a:rPr>
                  <a:t>printing quality</a:t>
                </a:r>
                <a:endParaRPr lang="en-US" sz="1600" dirty="0">
                  <a:solidFill>
                    <a:schemeClr val="bg1"/>
                  </a:solidFill>
                </a:endParaRPr>
              </a:p>
            </p:txBody>
          </p:sp>
          <p:sp>
            <p:nvSpPr>
              <p:cNvPr id="63" name="TextBox 62"/>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smtClean="0">
                    <a:solidFill>
                      <a:srgbClr val="FF0000"/>
                    </a:solidFill>
                  </a:rPr>
                  <a:t>Bad </a:t>
                </a:r>
                <a:r>
                  <a:rPr lang="en-US" sz="1600" dirty="0" smtClean="0">
                    <a:solidFill>
                      <a:schemeClr val="bg1"/>
                    </a:solidFill>
                  </a:rPr>
                  <a:t>printing quality</a:t>
                </a:r>
                <a:endParaRPr lang="en-US" sz="1600" dirty="0">
                  <a:solidFill>
                    <a:schemeClr val="bg1"/>
                  </a:solidFill>
                </a:endParaRPr>
              </a:p>
            </p:txBody>
          </p:sp>
        </p:grpSp>
      </p:grpSp>
      <p:sp>
        <p:nvSpPr>
          <p:cNvPr id="37" name="Rounded Rectangle 36"/>
          <p:cNvSpPr/>
          <p:nvPr userDrawn="1"/>
        </p:nvSpPr>
        <p:spPr>
          <a:xfrm>
            <a:off x="922338" y="4691266"/>
            <a:ext cx="10058400" cy="26518273"/>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ounded Rectangle 37"/>
          <p:cNvSpPr/>
          <p:nvPr userDrawn="1"/>
        </p:nvSpPr>
        <p:spPr>
          <a:xfrm>
            <a:off x="32883582" y="4691266"/>
            <a:ext cx="10058400" cy="26518273"/>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ounded Rectangle 38"/>
          <p:cNvSpPr/>
          <p:nvPr userDrawn="1"/>
        </p:nvSpPr>
        <p:spPr>
          <a:xfrm>
            <a:off x="11442847" y="4691266"/>
            <a:ext cx="20978625" cy="26518273"/>
          </a:xfrm>
          <a:prstGeom prst="roundRect">
            <a:avLst>
              <a:gd name="adj" fmla="val 957"/>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4" name="Group 73"/>
          <p:cNvGrpSpPr/>
          <p:nvPr userDrawn="1"/>
        </p:nvGrpSpPr>
        <p:grpSpPr>
          <a:xfrm rot="10800000">
            <a:off x="-36600" y="31404884"/>
            <a:ext cx="43927800" cy="1502229"/>
            <a:chOff x="-14192" y="1382"/>
            <a:chExt cx="27451941" cy="4572641"/>
          </a:xfrm>
        </p:grpSpPr>
        <p:sp>
          <p:nvSpPr>
            <p:cNvPr id="75" name="Rectangle 16"/>
            <p:cNvSpPr/>
            <p:nvPr userDrawn="1"/>
          </p:nvSpPr>
          <p:spPr>
            <a:xfrm>
              <a:off x="4001" y="707796"/>
              <a:ext cx="27429212" cy="3866227"/>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0" name="Rectangle 16"/>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1" name="Rectangle 15"/>
            <p:cNvSpPr/>
            <p:nvPr userDrawn="1"/>
          </p:nvSpPr>
          <p:spPr>
            <a:xfrm>
              <a:off x="-14192" y="1382"/>
              <a:ext cx="27451941" cy="4570666"/>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noFill/>
                </a:ln>
                <a:solidFill>
                  <a:schemeClr val="accent1"/>
                </a:solidFill>
              </a:endParaRPr>
            </a:p>
          </p:txBody>
        </p:sp>
      </p:grpSp>
      <p:grpSp>
        <p:nvGrpSpPr>
          <p:cNvPr id="72" name="Group 71"/>
          <p:cNvGrpSpPr/>
          <p:nvPr userDrawn="1"/>
        </p:nvGrpSpPr>
        <p:grpSpPr>
          <a:xfrm>
            <a:off x="-14192" y="1382"/>
            <a:ext cx="43905392" cy="4572641"/>
            <a:chOff x="-14192" y="1382"/>
            <a:chExt cx="27451941" cy="4572641"/>
          </a:xfrm>
        </p:grpSpPr>
        <p:sp>
          <p:nvSpPr>
            <p:cNvPr id="73" name="Rectangle 16"/>
            <p:cNvSpPr/>
            <p:nvPr userDrawn="1"/>
          </p:nvSpPr>
          <p:spPr>
            <a:xfrm>
              <a:off x="4001" y="707797"/>
              <a:ext cx="27429212" cy="3866226"/>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Rectangle 16"/>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7" name="Rectangle 15"/>
            <p:cNvSpPr/>
            <p:nvPr userDrawn="1"/>
          </p:nvSpPr>
          <p:spPr>
            <a:xfrm>
              <a:off x="-14192" y="1382"/>
              <a:ext cx="27451941" cy="4570665"/>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noFill/>
                </a:ln>
                <a:solidFill>
                  <a:schemeClr val="accent1"/>
                </a:solidFill>
              </a:endParaRPr>
            </a:p>
          </p:txBody>
        </p:sp>
      </p:grpSp>
      <p:sp>
        <p:nvSpPr>
          <p:cNvPr id="78" name="Text Box 14"/>
          <p:cNvSpPr txBox="1">
            <a:spLocks noChangeArrowheads="1"/>
          </p:cNvSpPr>
          <p:nvPr userDrawn="1"/>
        </p:nvSpPr>
        <p:spPr bwMode="auto">
          <a:xfrm>
            <a:off x="1003118" y="32156325"/>
            <a:ext cx="3786383" cy="324883"/>
          </a:xfrm>
          <a:prstGeom prst="rect">
            <a:avLst/>
          </a:prstGeom>
          <a:noFill/>
          <a:ln w="9525">
            <a:noFill/>
            <a:miter lim="800000"/>
            <a:headEnd/>
            <a:tailEnd/>
          </a:ln>
          <a:effectLst/>
        </p:spPr>
        <p:txBody>
          <a:bodyPr wrap="square" lIns="78297" tIns="39141" rIns="78297" bIns="39141">
            <a:spAutoFit/>
          </a:bodyPr>
          <a:lstStyle/>
          <a:p>
            <a:pPr eaLnBrk="0" hangingPunct="0">
              <a:lnSpc>
                <a:spcPct val="65000"/>
              </a:lnSpc>
              <a:spcBef>
                <a:spcPct val="50000"/>
              </a:spcBef>
              <a:defRPr/>
            </a:pPr>
            <a:r>
              <a:rPr lang="en-US" sz="600" b="1" dirty="0" smtClean="0">
                <a:solidFill>
                  <a:schemeClr val="bg1">
                    <a:lumMod val="75000"/>
                  </a:schemeClr>
                </a:solidFill>
                <a:latin typeface="Arial" charset="0"/>
              </a:rPr>
              <a:t>RESEARCH POSTER PRESENTATION </a:t>
            </a:r>
            <a:r>
              <a:rPr lang="en-US" sz="600" b="1" dirty="0">
                <a:solidFill>
                  <a:schemeClr val="bg1">
                    <a:lumMod val="75000"/>
                  </a:schemeClr>
                </a:solidFill>
                <a:latin typeface="Arial" charset="0"/>
              </a:rPr>
              <a:t>DESIGN © </a:t>
            </a:r>
            <a:r>
              <a:rPr lang="en-US" sz="600" b="1" dirty="0" smtClean="0">
                <a:solidFill>
                  <a:schemeClr val="bg1">
                    <a:lumMod val="75000"/>
                  </a:schemeClr>
                </a:solidFill>
                <a:latin typeface="Arial" charset="0"/>
              </a:rPr>
              <a:t>2015</a:t>
            </a:r>
            <a:endParaRPr lang="en-US" sz="600" b="1" dirty="0">
              <a:solidFill>
                <a:schemeClr val="bg1">
                  <a:lumMod val="75000"/>
                </a:schemeClr>
              </a:solidFill>
              <a:latin typeface="Arial" charset="0"/>
            </a:endParaRPr>
          </a:p>
          <a:p>
            <a:pPr eaLnBrk="0" hangingPunct="0">
              <a:lnSpc>
                <a:spcPct val="65000"/>
              </a:lnSpc>
              <a:spcBef>
                <a:spcPct val="50000"/>
              </a:spcBef>
              <a:defRPr/>
            </a:pPr>
            <a:r>
              <a:rPr lang="en-US" sz="1050"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4" r:id="rId1"/>
  </p:sldLayoutIdLst>
  <p:timing>
    <p:tnLst>
      <p:par>
        <p:cT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856" userDrawn="1">
          <p15:clr>
            <a:srgbClr val="F26B43"/>
          </p15:clr>
        </p15:guide>
      </p15:sldGuideLst>
    </p:ext>
  </p:extLst>
</p:sldMaster>
</file>

<file path=ppt/slides/_rels/slide1.xml.rels><?xml version="1.0" encoding="UTF-8" standalone="yes"?>
<Relationships xmlns="http://schemas.openxmlformats.org/package/2006/relationships"><Relationship Id="rId11" Type="http://schemas.openxmlformats.org/officeDocument/2006/relationships/image" Target="../media/image20.png"/><Relationship Id="rId12" Type="http://schemas.openxmlformats.org/officeDocument/2006/relationships/image" Target="../media/image21.png"/><Relationship Id="rId13" Type="http://schemas.openxmlformats.org/officeDocument/2006/relationships/image" Target="../media/image22.png"/><Relationship Id="rId14" Type="http://schemas.openxmlformats.org/officeDocument/2006/relationships/image" Target="../media/image23.png"/><Relationship Id="rId15" Type="http://schemas.openxmlformats.org/officeDocument/2006/relationships/image" Target="../media/image24.png"/><Relationship Id="rId16" Type="http://schemas.openxmlformats.org/officeDocument/2006/relationships/image" Target="../media/image25.png"/><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4.png"/><Relationship Id="rId6" Type="http://schemas.openxmlformats.org/officeDocument/2006/relationships/image" Target="../media/image15.png"/><Relationship Id="rId7" Type="http://schemas.openxmlformats.org/officeDocument/2006/relationships/image" Target="../media/image16.png"/><Relationship Id="rId8" Type="http://schemas.openxmlformats.org/officeDocument/2006/relationships/image" Target="../media/image17.png"/><Relationship Id="rId9" Type="http://schemas.openxmlformats.org/officeDocument/2006/relationships/image" Target="../media/image18.png"/><Relationship Id="rId10"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59674" y="5503831"/>
            <a:ext cx="10056813" cy="7001895"/>
          </a:xfrm>
        </p:spPr>
        <p:txBody>
          <a:bodyPr/>
          <a:lstStyle/>
          <a:p>
            <a:pPr algn="just"/>
            <a:r>
              <a:rPr lang="en-US" dirty="0">
                <a:latin typeface="+mn-lt"/>
              </a:rPr>
              <a:t>“</a:t>
            </a:r>
            <a:r>
              <a:rPr lang="en-US" dirty="0" err="1">
                <a:latin typeface="+mn-lt"/>
              </a:rPr>
              <a:t>Zao</a:t>
            </a:r>
            <a:r>
              <a:rPr lang="en-US" dirty="0">
                <a:latin typeface="+mn-lt"/>
              </a:rPr>
              <a:t> </a:t>
            </a:r>
            <a:r>
              <a:rPr lang="en-US" dirty="0" err="1">
                <a:latin typeface="+mn-lt"/>
              </a:rPr>
              <a:t>Lian</a:t>
            </a:r>
            <a:r>
              <a:rPr lang="en-US" dirty="0">
                <a:latin typeface="+mn-lt"/>
              </a:rPr>
              <a:t>”(Chinese word: 早恋), Chinse term of puppy love, has been a unique taboo in </a:t>
            </a:r>
            <a:r>
              <a:rPr lang="en-US" dirty="0" smtClean="0">
                <a:latin typeface="+mn-lt"/>
              </a:rPr>
              <a:t>Socialist </a:t>
            </a:r>
            <a:r>
              <a:rPr lang="en-US" dirty="0">
                <a:latin typeface="+mn-lt"/>
              </a:rPr>
              <a:t>China from 1950s to early 2000s. </a:t>
            </a:r>
            <a:r>
              <a:rPr lang="en-US" dirty="0" smtClean="0">
                <a:latin typeface="+mn-lt"/>
              </a:rPr>
              <a:t>“</a:t>
            </a:r>
            <a:r>
              <a:rPr lang="en-US" dirty="0" err="1" smtClean="0">
                <a:latin typeface="+mn-lt"/>
              </a:rPr>
              <a:t>Zao</a:t>
            </a:r>
            <a:r>
              <a:rPr lang="en-US" dirty="0" smtClean="0">
                <a:latin typeface="+mn-lt"/>
              </a:rPr>
              <a:t> </a:t>
            </a:r>
            <a:r>
              <a:rPr lang="en-US" dirty="0" err="1" smtClean="0">
                <a:latin typeface="+mn-lt"/>
              </a:rPr>
              <a:t>Lian</a:t>
            </a:r>
            <a:r>
              <a:rPr lang="en-US" dirty="0" smtClean="0">
                <a:latin typeface="+mn-lt"/>
              </a:rPr>
              <a:t>” is </a:t>
            </a:r>
            <a:r>
              <a:rPr lang="en-US" dirty="0">
                <a:latin typeface="+mn-lt"/>
              </a:rPr>
              <a:t>most commonly defined as dating or having a love relationship before college. </a:t>
            </a:r>
            <a:r>
              <a:rPr lang="en-US" dirty="0" smtClean="0">
                <a:latin typeface="+mn-lt"/>
              </a:rPr>
              <a:t>Policy makers formulated punitive policies on school rules and issued strict censorships on films and </a:t>
            </a:r>
            <a:r>
              <a:rPr lang="en-US" dirty="0" err="1" smtClean="0">
                <a:latin typeface="+mn-lt"/>
              </a:rPr>
              <a:t>tv</a:t>
            </a:r>
            <a:r>
              <a:rPr lang="en-US" dirty="0" smtClean="0">
                <a:latin typeface="+mn-lt"/>
              </a:rPr>
              <a:t> series to prevent and suppress “</a:t>
            </a:r>
            <a:r>
              <a:rPr lang="en-US" dirty="0" err="1" smtClean="0">
                <a:latin typeface="+mn-lt"/>
              </a:rPr>
              <a:t>Zao</a:t>
            </a:r>
            <a:r>
              <a:rPr lang="en-US" dirty="0" smtClean="0">
                <a:latin typeface="+mn-lt"/>
              </a:rPr>
              <a:t> </a:t>
            </a:r>
            <a:r>
              <a:rPr lang="en-US" dirty="0" err="1" smtClean="0">
                <a:latin typeface="+mn-lt"/>
              </a:rPr>
              <a:t>Lian</a:t>
            </a:r>
            <a:r>
              <a:rPr lang="en-US" dirty="0" smtClean="0">
                <a:latin typeface="+mn-lt"/>
              </a:rPr>
              <a:t>”. In </a:t>
            </a:r>
            <a:r>
              <a:rPr lang="en-US" dirty="0">
                <a:latin typeface="+mn-lt"/>
              </a:rPr>
              <a:t>recent years (since late 2000s), however, there is an increasing tolerance on puppy love in the Chinese society. </a:t>
            </a:r>
            <a:r>
              <a:rPr lang="en-US" dirty="0" smtClean="0">
                <a:latin typeface="+mn-lt"/>
              </a:rPr>
              <a:t>Middle school and high school students are holding hands on campus without worrying about being expelled; TV series with young lovers at school are streaming on major TV networks. Past literatures provided historical and structural explanations for the formation and the development of this taboo through qualitative analysis of documents and interviews, but few has addressed the reason why the Chinese society changes its attitude towards “</a:t>
            </a:r>
            <a:r>
              <a:rPr lang="en-US" dirty="0" err="1" smtClean="0">
                <a:latin typeface="+mn-lt"/>
              </a:rPr>
              <a:t>Zao</a:t>
            </a:r>
            <a:r>
              <a:rPr lang="en-US" dirty="0" smtClean="0">
                <a:latin typeface="+mn-lt"/>
              </a:rPr>
              <a:t> </a:t>
            </a:r>
            <a:r>
              <a:rPr lang="en-US" dirty="0" err="1" smtClean="0">
                <a:latin typeface="+mn-lt"/>
              </a:rPr>
              <a:t>Lian</a:t>
            </a:r>
            <a:r>
              <a:rPr lang="en-US" dirty="0" smtClean="0">
                <a:latin typeface="+mn-lt"/>
              </a:rPr>
              <a:t>” in recent years using computational tools. This research uses computational tools and constructs statistical models to examine factors that are likely to cause this </a:t>
            </a:r>
            <a:r>
              <a:rPr lang="en-US" dirty="0" smtClean="0">
                <a:latin typeface="+mn-lt"/>
              </a:rPr>
              <a:t>change and to provide functional explanations for the change. </a:t>
            </a:r>
            <a:endParaRPr lang="en-US" dirty="0">
              <a:latin typeface="+mn-lt"/>
            </a:endParaRPr>
          </a:p>
        </p:txBody>
      </p:sp>
      <p:sp>
        <p:nvSpPr>
          <p:cNvPr id="3" name="Text Placeholder 2"/>
          <p:cNvSpPr>
            <a:spLocks noGrp="1"/>
          </p:cNvSpPr>
          <p:nvPr>
            <p:ph type="body" sz="quarter" idx="11"/>
          </p:nvPr>
        </p:nvSpPr>
        <p:spPr>
          <a:xfrm>
            <a:off x="477827" y="4674100"/>
            <a:ext cx="10048875" cy="754045"/>
          </a:xfrm>
        </p:spPr>
        <p:txBody>
          <a:bodyPr/>
          <a:lstStyle/>
          <a:p>
            <a:r>
              <a:rPr lang="en-US" dirty="0" smtClean="0"/>
              <a:t>INTRODUCTION</a:t>
            </a:r>
          </a:p>
        </p:txBody>
      </p:sp>
      <p:sp>
        <p:nvSpPr>
          <p:cNvPr id="4" name="Text Placeholder 3"/>
          <p:cNvSpPr>
            <a:spLocks noGrp="1"/>
          </p:cNvSpPr>
          <p:nvPr>
            <p:ph type="body" sz="quarter" idx="20"/>
          </p:nvPr>
        </p:nvSpPr>
        <p:spPr>
          <a:xfrm>
            <a:off x="459674" y="12382767"/>
            <a:ext cx="10038662" cy="1721305"/>
          </a:xfrm>
        </p:spPr>
        <p:txBody>
          <a:bodyPr/>
          <a:lstStyle/>
          <a:p>
            <a:r>
              <a:rPr lang="en-US" smtClean="0"/>
              <a:t>FACTORS THAT MIGHT CONTRIBUTE TO THIS CHANGE</a:t>
            </a:r>
            <a:endParaRPr lang="en-US" dirty="0"/>
          </a:p>
        </p:txBody>
      </p:sp>
      <p:sp>
        <p:nvSpPr>
          <p:cNvPr id="5" name="Text Placeholder 4"/>
          <p:cNvSpPr>
            <a:spLocks noGrp="1"/>
          </p:cNvSpPr>
          <p:nvPr>
            <p:ph type="body" sz="quarter" idx="21"/>
          </p:nvPr>
        </p:nvSpPr>
        <p:spPr>
          <a:xfrm>
            <a:off x="11428410" y="5988373"/>
            <a:ext cx="10048874" cy="2000525"/>
          </a:xfrm>
        </p:spPr>
        <p:txBody>
          <a:bodyPr/>
          <a:lstStyle/>
          <a:p>
            <a:pPr algn="just"/>
            <a:r>
              <a:rPr lang="en-US" dirty="0" smtClean="0">
                <a:latin typeface="+mn-lt"/>
              </a:rPr>
              <a:t>I used Python to scrape film and TV information from </a:t>
            </a:r>
            <a:r>
              <a:rPr lang="en-US" dirty="0" err="1" smtClean="0">
                <a:latin typeface="+mn-lt"/>
              </a:rPr>
              <a:t>Douban</a:t>
            </a:r>
            <a:r>
              <a:rPr lang="en-US" dirty="0" smtClean="0">
                <a:latin typeface="+mn-lt"/>
              </a:rPr>
              <a:t>, a Chinese film and movie rating website. Films and TV series with the three tags “Mainland China”, “School”, and “Romance” are scraped and I created a time series of the annual number of films and TV series produced.  </a:t>
            </a:r>
            <a:endParaRPr lang="en-US" dirty="0">
              <a:latin typeface="+mn-lt"/>
            </a:endParaRPr>
          </a:p>
        </p:txBody>
      </p:sp>
      <p:sp>
        <p:nvSpPr>
          <p:cNvPr id="6" name="Text Placeholder 5"/>
          <p:cNvSpPr>
            <a:spLocks noGrp="1"/>
          </p:cNvSpPr>
          <p:nvPr>
            <p:ph type="body" sz="quarter" idx="22"/>
          </p:nvPr>
        </p:nvSpPr>
        <p:spPr>
          <a:xfrm>
            <a:off x="11428409" y="4665799"/>
            <a:ext cx="10048875" cy="1323431"/>
          </a:xfrm>
        </p:spPr>
        <p:txBody>
          <a:bodyPr/>
          <a:lstStyle/>
          <a:p>
            <a:r>
              <a:rPr lang="en-US" dirty="0" smtClean="0"/>
              <a:t>Number of Films and TV as an Indicator of Attitude </a:t>
            </a:r>
            <a:endParaRPr lang="en-US" dirty="0"/>
          </a:p>
        </p:txBody>
      </p:sp>
      <p:sp>
        <p:nvSpPr>
          <p:cNvPr id="7" name="Text Placeholder 6"/>
          <p:cNvSpPr>
            <a:spLocks noGrp="1"/>
          </p:cNvSpPr>
          <p:nvPr>
            <p:ph type="body" sz="quarter" idx="23"/>
          </p:nvPr>
        </p:nvSpPr>
        <p:spPr>
          <a:xfrm>
            <a:off x="22448845" y="5503831"/>
            <a:ext cx="10048874" cy="1615805"/>
          </a:xfrm>
        </p:spPr>
        <p:txBody>
          <a:bodyPr/>
          <a:lstStyle/>
          <a:p>
            <a:r>
              <a:rPr lang="en-US" dirty="0" smtClean="0"/>
              <a:t>Granger Causality Test calculates and compares the p-values of the two equations in a VAR model and selects the equation with the smaller p-value. </a:t>
            </a:r>
            <a:endParaRPr lang="en-US" dirty="0"/>
          </a:p>
        </p:txBody>
      </p:sp>
      <p:sp>
        <p:nvSpPr>
          <p:cNvPr id="8" name="Text Placeholder 7"/>
          <p:cNvSpPr>
            <a:spLocks noGrp="1"/>
          </p:cNvSpPr>
          <p:nvPr>
            <p:ph type="body" sz="quarter" idx="24"/>
          </p:nvPr>
        </p:nvSpPr>
        <p:spPr/>
        <p:txBody>
          <a:bodyPr/>
          <a:lstStyle/>
          <a:p>
            <a:r>
              <a:rPr lang="en-US" dirty="0" smtClean="0"/>
              <a:t>RESULTS</a:t>
            </a:r>
            <a:endParaRPr lang="en-US" dirty="0"/>
          </a:p>
        </p:txBody>
      </p:sp>
      <p:sp>
        <p:nvSpPr>
          <p:cNvPr id="9" name="Text Placeholder 8"/>
          <p:cNvSpPr>
            <a:spLocks noGrp="1"/>
          </p:cNvSpPr>
          <p:nvPr>
            <p:ph type="body" sz="quarter" idx="25"/>
          </p:nvPr>
        </p:nvSpPr>
        <p:spPr>
          <a:xfrm>
            <a:off x="33369530" y="15024534"/>
            <a:ext cx="10047018" cy="754045"/>
          </a:xfrm>
        </p:spPr>
        <p:txBody>
          <a:bodyPr/>
          <a:lstStyle/>
          <a:p>
            <a:r>
              <a:rPr lang="en-US" dirty="0" smtClean="0"/>
              <a:t>CONCLUSION</a:t>
            </a:r>
          </a:p>
        </p:txBody>
      </p:sp>
      <p:sp>
        <p:nvSpPr>
          <p:cNvPr id="10" name="Text Placeholder 9"/>
          <p:cNvSpPr>
            <a:spLocks noGrp="1"/>
          </p:cNvSpPr>
          <p:nvPr>
            <p:ph type="body" sz="quarter" idx="26"/>
          </p:nvPr>
        </p:nvSpPr>
        <p:spPr>
          <a:xfrm>
            <a:off x="33422043" y="15709462"/>
            <a:ext cx="10047018" cy="5847732"/>
          </a:xfrm>
        </p:spPr>
        <p:txBody>
          <a:bodyPr/>
          <a:lstStyle/>
          <a:p>
            <a:pPr algn="just"/>
            <a:r>
              <a:rPr lang="en-US" dirty="0" smtClean="0">
                <a:latin typeface="+mn-lt"/>
              </a:rPr>
              <a:t>The Chinese society’s attitude towards </a:t>
            </a:r>
            <a:r>
              <a:rPr lang="en-US" dirty="0" err="1" smtClean="0">
                <a:latin typeface="+mn-lt"/>
              </a:rPr>
              <a:t>Zao</a:t>
            </a:r>
            <a:r>
              <a:rPr lang="en-US" dirty="0" smtClean="0">
                <a:latin typeface="+mn-lt"/>
              </a:rPr>
              <a:t> </a:t>
            </a:r>
            <a:r>
              <a:rPr lang="en-US" dirty="0" err="1" smtClean="0">
                <a:latin typeface="+mn-lt"/>
              </a:rPr>
              <a:t>Lian</a:t>
            </a:r>
            <a:r>
              <a:rPr lang="en-US" dirty="0" smtClean="0">
                <a:latin typeface="+mn-lt"/>
              </a:rPr>
              <a:t>, specifically, the number of films and TV series with </a:t>
            </a:r>
            <a:r>
              <a:rPr lang="en-US" dirty="0" err="1" smtClean="0">
                <a:latin typeface="+mn-lt"/>
              </a:rPr>
              <a:t>Zao</a:t>
            </a:r>
            <a:r>
              <a:rPr lang="en-US" dirty="0" smtClean="0">
                <a:latin typeface="+mn-lt"/>
              </a:rPr>
              <a:t> </a:t>
            </a:r>
            <a:r>
              <a:rPr lang="en-US" dirty="0" err="1" smtClean="0">
                <a:latin typeface="+mn-lt"/>
              </a:rPr>
              <a:t>Lian</a:t>
            </a:r>
            <a:r>
              <a:rPr lang="en-US" dirty="0" smtClean="0">
                <a:latin typeface="+mn-lt"/>
              </a:rPr>
              <a:t> component in previous years, can be used predict China’s Fertility Rate and the average female’s age of first marriage, </a:t>
            </a:r>
            <a:r>
              <a:rPr lang="en-US" dirty="0">
                <a:latin typeface="+mn-lt"/>
              </a:rPr>
              <a:t>c</a:t>
            </a:r>
            <a:r>
              <a:rPr lang="en-US" dirty="0" smtClean="0">
                <a:latin typeface="+mn-lt"/>
              </a:rPr>
              <a:t>ontrary to the hypothesis that TFR and the average female’s age of first marriage have causal effects on the change in the attitude towards </a:t>
            </a:r>
            <a:r>
              <a:rPr lang="en-US" dirty="0" err="1" smtClean="0">
                <a:latin typeface="+mn-lt"/>
              </a:rPr>
              <a:t>Zao</a:t>
            </a:r>
            <a:r>
              <a:rPr lang="en-US" dirty="0" smtClean="0">
                <a:latin typeface="+mn-lt"/>
              </a:rPr>
              <a:t> </a:t>
            </a:r>
            <a:r>
              <a:rPr lang="en-US" dirty="0" err="1" smtClean="0">
                <a:latin typeface="+mn-lt"/>
              </a:rPr>
              <a:t>Lian</a:t>
            </a:r>
            <a:r>
              <a:rPr lang="en-US" dirty="0" smtClean="0">
                <a:latin typeface="+mn-lt"/>
              </a:rPr>
              <a:t>. However, a change in number of students studying abroad has a positive causal effect on the attitude towards </a:t>
            </a:r>
            <a:r>
              <a:rPr lang="en-US" dirty="0" err="1" smtClean="0">
                <a:latin typeface="+mn-lt"/>
              </a:rPr>
              <a:t>Zao</a:t>
            </a:r>
            <a:r>
              <a:rPr lang="en-US" dirty="0" smtClean="0">
                <a:latin typeface="+mn-lt"/>
              </a:rPr>
              <a:t> </a:t>
            </a:r>
            <a:r>
              <a:rPr lang="en-US" dirty="0" err="1" smtClean="0">
                <a:latin typeface="+mn-lt"/>
              </a:rPr>
              <a:t>Lian</a:t>
            </a:r>
            <a:r>
              <a:rPr lang="en-US" dirty="0" smtClean="0">
                <a:latin typeface="+mn-lt"/>
              </a:rPr>
              <a:t>. Policy makers are adjusting the society’s perception on </a:t>
            </a:r>
            <a:r>
              <a:rPr lang="en-US" dirty="0" err="1" smtClean="0">
                <a:latin typeface="+mn-lt"/>
              </a:rPr>
              <a:t>Zao</a:t>
            </a:r>
            <a:r>
              <a:rPr lang="en-US" dirty="0" smtClean="0">
                <a:latin typeface="+mn-lt"/>
              </a:rPr>
              <a:t> </a:t>
            </a:r>
            <a:r>
              <a:rPr lang="en-US" dirty="0" err="1" smtClean="0">
                <a:latin typeface="+mn-lt"/>
              </a:rPr>
              <a:t>Lian</a:t>
            </a:r>
            <a:r>
              <a:rPr lang="en-US" dirty="0" smtClean="0">
                <a:latin typeface="+mn-lt"/>
              </a:rPr>
              <a:t> in order to facilitate new marriage and fertility policies, because average marriage age has been postponing and TFR has been low. On the other hand, an increasing number of Chinese students studying abroad demonstrates diversifying forms of education in China. As ways to obtain high-quality higher education are no longer solely score-based, the purpose to reduce the negative effect of </a:t>
            </a:r>
            <a:r>
              <a:rPr lang="en-US" dirty="0" err="1" smtClean="0">
                <a:latin typeface="+mn-lt"/>
              </a:rPr>
              <a:t>Zao</a:t>
            </a:r>
            <a:r>
              <a:rPr lang="en-US" dirty="0" smtClean="0">
                <a:latin typeface="+mn-lt"/>
              </a:rPr>
              <a:t> </a:t>
            </a:r>
            <a:r>
              <a:rPr lang="en-US" dirty="0" err="1" smtClean="0">
                <a:latin typeface="+mn-lt"/>
              </a:rPr>
              <a:t>Lian</a:t>
            </a:r>
            <a:r>
              <a:rPr lang="en-US" dirty="0" smtClean="0">
                <a:latin typeface="+mn-lt"/>
              </a:rPr>
              <a:t> on exam results becomes less significant. </a:t>
            </a:r>
            <a:endParaRPr lang="en-US" dirty="0">
              <a:latin typeface="+mn-lt"/>
            </a:endParaRPr>
          </a:p>
        </p:txBody>
      </p:sp>
      <p:sp>
        <p:nvSpPr>
          <p:cNvPr id="11" name="Text Placeholder 10"/>
          <p:cNvSpPr>
            <a:spLocks noGrp="1"/>
          </p:cNvSpPr>
          <p:nvPr>
            <p:ph type="body" sz="quarter" idx="27"/>
          </p:nvPr>
        </p:nvSpPr>
        <p:spPr>
          <a:xfrm>
            <a:off x="33422043" y="21634157"/>
            <a:ext cx="10047018" cy="754045"/>
          </a:xfrm>
        </p:spPr>
        <p:txBody>
          <a:bodyPr/>
          <a:lstStyle/>
          <a:p>
            <a:r>
              <a:rPr lang="en-US" dirty="0" smtClean="0"/>
              <a:t>REFERENCES</a:t>
            </a:r>
            <a:endParaRPr lang="en-US" dirty="0"/>
          </a:p>
        </p:txBody>
      </p:sp>
      <p:sp>
        <p:nvSpPr>
          <p:cNvPr id="12" name="Text Placeholder 11"/>
          <p:cNvSpPr>
            <a:spLocks noGrp="1"/>
          </p:cNvSpPr>
          <p:nvPr>
            <p:ph type="body" sz="quarter" idx="28"/>
          </p:nvPr>
        </p:nvSpPr>
        <p:spPr>
          <a:xfrm>
            <a:off x="33369530" y="22597586"/>
            <a:ext cx="10052050" cy="5643747"/>
          </a:xfrm>
        </p:spPr>
        <p:txBody>
          <a:bodyPr/>
          <a:lstStyle/>
          <a:p>
            <a:pPr marL="342900" indent="-342900">
              <a:buFont typeface="Arial" charset="0"/>
              <a:buChar char="•"/>
            </a:pPr>
            <a:r>
              <a:rPr lang="en-US" dirty="0">
                <a:latin typeface="+mn-lt"/>
              </a:rPr>
              <a:t>Diebold, F.X. (2015), Forecasting, Department of Economics, University of </a:t>
            </a:r>
            <a:r>
              <a:rPr lang="en-US" dirty="0" err="1">
                <a:latin typeface="+mn-lt"/>
              </a:rPr>
              <a:t>Pennsyl</a:t>
            </a:r>
            <a:r>
              <a:rPr lang="en-US" dirty="0">
                <a:latin typeface="+mn-lt"/>
              </a:rPr>
              <a:t>- </a:t>
            </a:r>
            <a:r>
              <a:rPr lang="en-US" dirty="0" err="1">
                <a:latin typeface="+mn-lt"/>
              </a:rPr>
              <a:t>vania</a:t>
            </a:r>
            <a:r>
              <a:rPr lang="en-US" dirty="0">
                <a:latin typeface="+mn-lt"/>
              </a:rPr>
              <a:t>, http://</a:t>
            </a:r>
            <a:r>
              <a:rPr lang="en-US" dirty="0" err="1">
                <a:latin typeface="+mn-lt"/>
              </a:rPr>
              <a:t>www.ssc.upenn.edu</a:t>
            </a:r>
            <a:r>
              <a:rPr lang="en-US" dirty="0">
                <a:latin typeface="+mn-lt"/>
              </a:rPr>
              <a:t>/~</a:t>
            </a:r>
            <a:r>
              <a:rPr lang="en-US" dirty="0" err="1" smtClean="0">
                <a:latin typeface="+mn-lt"/>
              </a:rPr>
              <a:t>fdiebold</a:t>
            </a:r>
            <a:r>
              <a:rPr lang="en-US" dirty="0" smtClean="0">
                <a:latin typeface="+mn-lt"/>
              </a:rPr>
              <a:t>/</a:t>
            </a:r>
            <a:r>
              <a:rPr lang="en-US" dirty="0" err="1" smtClean="0">
                <a:latin typeface="+mn-lt"/>
              </a:rPr>
              <a:t>Textbooks.html</a:t>
            </a:r>
            <a:endParaRPr lang="en-US" dirty="0" smtClean="0">
              <a:latin typeface="+mn-lt"/>
            </a:endParaRPr>
          </a:p>
          <a:p>
            <a:pPr marL="342900" indent="-342900">
              <a:buFont typeface="Arial" charset="0"/>
              <a:buChar char="•"/>
            </a:pPr>
            <a:r>
              <a:rPr lang="en-US" dirty="0">
                <a:latin typeface="+mn-lt"/>
              </a:rPr>
              <a:t>Pan, S., Parish, W., &amp; Huang, Y. (2011). Love and Sex of Chinese Teenagers: A Random Sampling Based on Census of populations aged 14-17. Chinese Youth Studies, 12(7), 55</a:t>
            </a:r>
            <a:r>
              <a:rPr lang="en-US" dirty="0" smtClean="0">
                <a:latin typeface="+mn-lt"/>
              </a:rPr>
              <a:t>.</a:t>
            </a:r>
            <a:endParaRPr lang="en-US" dirty="0">
              <a:latin typeface="+mn-lt"/>
            </a:endParaRPr>
          </a:p>
          <a:p>
            <a:pPr marL="342900" indent="-342900">
              <a:buFont typeface="Arial" charset="0"/>
              <a:buChar char="•"/>
            </a:pPr>
            <a:r>
              <a:rPr lang="en-US" dirty="0" err="1" smtClean="0">
                <a:latin typeface="+mn-lt"/>
              </a:rPr>
              <a:t>Salganik</a:t>
            </a:r>
            <a:r>
              <a:rPr lang="en-US" dirty="0">
                <a:latin typeface="+mn-lt"/>
              </a:rPr>
              <a:t>, Matthew J. 2017. Bit by Bit: Social Research in the Digital Age. Princeton, NJ: Princeton University Press. Open review edition. </a:t>
            </a:r>
          </a:p>
          <a:p>
            <a:pPr marL="342900" indent="-342900">
              <a:buFont typeface="Arial" charset="0"/>
              <a:buChar char="•"/>
            </a:pPr>
            <a:r>
              <a:rPr lang="en-US" dirty="0" smtClean="0">
                <a:latin typeface="+mn-lt"/>
              </a:rPr>
              <a:t>Shen</a:t>
            </a:r>
            <a:r>
              <a:rPr lang="en-US" dirty="0">
                <a:latin typeface="+mn-lt"/>
              </a:rPr>
              <a:t>, Y. (2015). Too young to date! The origins of </a:t>
            </a:r>
            <a:r>
              <a:rPr lang="en-US" dirty="0" err="1">
                <a:latin typeface="+mn-lt"/>
              </a:rPr>
              <a:t>zaolian</a:t>
            </a:r>
            <a:r>
              <a:rPr lang="en-US" dirty="0">
                <a:latin typeface="+mn-lt"/>
              </a:rPr>
              <a:t> (early love) as a social problem in 20th- century China. History of Science, 53(1), 86</a:t>
            </a:r>
            <a:r>
              <a:rPr lang="en-US" dirty="0" smtClean="0">
                <a:latin typeface="+mn-lt"/>
              </a:rPr>
              <a:t>.</a:t>
            </a:r>
          </a:p>
          <a:p>
            <a:pPr marL="342900" indent="-342900">
              <a:buFont typeface="Arial" charset="0"/>
              <a:buChar char="•"/>
            </a:pPr>
            <a:r>
              <a:rPr lang="en-US" dirty="0" err="1" smtClean="0">
                <a:latin typeface="+mn-lt"/>
              </a:rPr>
              <a:t>Wang,J</a:t>
            </a:r>
            <a:r>
              <a:rPr lang="en-US" dirty="0" smtClean="0">
                <a:latin typeface="+mn-lt"/>
              </a:rPr>
              <a:t>. (2013,August31).Puppy love no longer taboo [Electronic version].Shanghai Daily Zhang, E. (2005). Rethinking Sexual Repression in Maoist China: Ideology, Structure</a:t>
            </a:r>
            <a:br>
              <a:rPr lang="en-US" dirty="0" smtClean="0">
                <a:latin typeface="+mn-lt"/>
              </a:rPr>
            </a:br>
            <a:r>
              <a:rPr lang="en-US" dirty="0" smtClean="0">
                <a:latin typeface="+mn-lt"/>
              </a:rPr>
              <a:t>and the Ownership of the Body. Body and Society, 11(3), 9. </a:t>
            </a:r>
          </a:p>
          <a:p>
            <a:endParaRPr lang="en-US" dirty="0"/>
          </a:p>
        </p:txBody>
      </p:sp>
      <p:sp>
        <p:nvSpPr>
          <p:cNvPr id="13" name="Text Placeholder 12"/>
          <p:cNvSpPr>
            <a:spLocks noGrp="1"/>
          </p:cNvSpPr>
          <p:nvPr>
            <p:ph type="body" sz="quarter" idx="29"/>
          </p:nvPr>
        </p:nvSpPr>
        <p:spPr>
          <a:xfrm>
            <a:off x="33414042" y="28452396"/>
            <a:ext cx="10047018" cy="754045"/>
          </a:xfrm>
        </p:spPr>
        <p:txBody>
          <a:bodyPr/>
          <a:lstStyle/>
          <a:p>
            <a:r>
              <a:rPr lang="en-US" dirty="0" smtClean="0"/>
              <a:t>CONTACT INFORMATION</a:t>
            </a:r>
            <a:endParaRPr lang="en-US" dirty="0"/>
          </a:p>
        </p:txBody>
      </p:sp>
      <p:sp>
        <p:nvSpPr>
          <p:cNvPr id="14" name="Text Placeholder 13"/>
          <p:cNvSpPr>
            <a:spLocks noGrp="1"/>
          </p:cNvSpPr>
          <p:nvPr>
            <p:ph type="body" sz="quarter" idx="30"/>
          </p:nvPr>
        </p:nvSpPr>
        <p:spPr>
          <a:xfrm>
            <a:off x="33417011" y="28997825"/>
            <a:ext cx="10052050" cy="2231358"/>
          </a:xfrm>
        </p:spPr>
        <p:txBody>
          <a:bodyPr/>
          <a:lstStyle/>
          <a:p>
            <a:r>
              <a:rPr lang="en-US" dirty="0" smtClean="0">
                <a:latin typeface="+mn-lt"/>
              </a:rPr>
              <a:t>Yilun Dai  </a:t>
            </a:r>
          </a:p>
          <a:p>
            <a:r>
              <a:rPr lang="en-US" dirty="0" smtClean="0">
                <a:latin typeface="+mn-lt"/>
              </a:rPr>
              <a:t>Social Sciences </a:t>
            </a:r>
            <a:r>
              <a:rPr lang="en-US" dirty="0" smtClean="0">
                <a:latin typeface="+mn-lt"/>
              </a:rPr>
              <a:t>Division, </a:t>
            </a:r>
            <a:endParaRPr lang="en-US" dirty="0" smtClean="0">
              <a:latin typeface="+mn-lt"/>
            </a:endParaRPr>
          </a:p>
          <a:p>
            <a:r>
              <a:rPr lang="en-US" dirty="0" smtClean="0">
                <a:latin typeface="+mn-lt"/>
              </a:rPr>
              <a:t>The University of </a:t>
            </a:r>
            <a:r>
              <a:rPr lang="en-US" dirty="0" smtClean="0">
                <a:latin typeface="+mn-lt"/>
              </a:rPr>
              <a:t>Chicago</a:t>
            </a:r>
            <a:endParaRPr lang="en-US" dirty="0" smtClean="0">
              <a:latin typeface="+mn-lt"/>
            </a:endParaRPr>
          </a:p>
          <a:p>
            <a:r>
              <a:rPr lang="en-US" dirty="0" smtClean="0">
                <a:latin typeface="+mn-lt"/>
              </a:rPr>
              <a:t>Email: </a:t>
            </a:r>
            <a:r>
              <a:rPr lang="en-US" dirty="0" err="1" smtClean="0">
                <a:latin typeface="+mn-lt"/>
              </a:rPr>
              <a:t>yilundai@uchicago.edu</a:t>
            </a:r>
            <a:endParaRPr lang="en-US" dirty="0">
              <a:latin typeface="+mn-lt"/>
            </a:endParaRPr>
          </a:p>
        </p:txBody>
      </p:sp>
      <p:sp>
        <p:nvSpPr>
          <p:cNvPr id="15" name="Text Placeholder 14"/>
          <p:cNvSpPr>
            <a:spLocks noGrp="1"/>
          </p:cNvSpPr>
          <p:nvPr>
            <p:ph type="body" sz="quarter" idx="96"/>
          </p:nvPr>
        </p:nvSpPr>
        <p:spPr>
          <a:xfrm>
            <a:off x="279309" y="30107661"/>
            <a:ext cx="10056813" cy="846363"/>
          </a:xfrm>
        </p:spPr>
        <p:txBody>
          <a:bodyPr/>
          <a:lstStyle/>
          <a:p>
            <a:r>
              <a:rPr lang="en-US" dirty="0" smtClean="0"/>
              <a:t>Note: </a:t>
            </a:r>
            <a:endParaRPr lang="en-US" dirty="0"/>
          </a:p>
        </p:txBody>
      </p:sp>
      <p:sp>
        <p:nvSpPr>
          <p:cNvPr id="17" name="Text Placeholder 16"/>
          <p:cNvSpPr>
            <a:spLocks noGrp="1"/>
          </p:cNvSpPr>
          <p:nvPr>
            <p:ph type="body" sz="quarter" idx="151"/>
          </p:nvPr>
        </p:nvSpPr>
        <p:spPr/>
        <p:txBody>
          <a:bodyPr/>
          <a:lstStyle/>
          <a:p>
            <a:r>
              <a:rPr lang="en-US" dirty="0" smtClean="0"/>
              <a:t>Yilun Dai</a:t>
            </a:r>
            <a:endParaRPr lang="en-US" dirty="0"/>
          </a:p>
        </p:txBody>
      </p:sp>
      <p:sp>
        <p:nvSpPr>
          <p:cNvPr id="18" name="Text Placeholder 17"/>
          <p:cNvSpPr>
            <a:spLocks noGrp="1"/>
          </p:cNvSpPr>
          <p:nvPr>
            <p:ph type="body" sz="quarter" idx="153"/>
          </p:nvPr>
        </p:nvSpPr>
        <p:spPr/>
        <p:txBody>
          <a:bodyPr>
            <a:normAutofit fontScale="62500" lnSpcReduction="20000"/>
          </a:bodyPr>
          <a:lstStyle/>
          <a:p>
            <a:r>
              <a:rPr lang="en-US" dirty="0"/>
              <a:t>WHY HAVE THE CHINESE BECOME MORE </a:t>
            </a:r>
            <a:r>
              <a:rPr lang="en-US" dirty="0" smtClean="0"/>
              <a:t>TOLERANT </a:t>
            </a:r>
            <a:r>
              <a:rPr lang="en-US" dirty="0"/>
              <a:t>ON </a:t>
            </a:r>
            <a:r>
              <a:rPr lang="en-US" dirty="0" smtClean="0"/>
              <a:t>ZAO LIAN</a:t>
            </a:r>
          </a:p>
          <a:p>
            <a:r>
              <a:rPr lang="en-US" sz="6000" dirty="0" smtClean="0"/>
              <a:t>A Functional Analysis</a:t>
            </a:r>
            <a:endParaRPr lang="en-US" sz="7700" dirty="0" smtClean="0"/>
          </a:p>
          <a:p>
            <a:endParaRPr lang="en-US" dirty="0"/>
          </a:p>
        </p:txBody>
      </p:sp>
      <p:pic>
        <p:nvPicPr>
          <p:cNvPr id="20" name="Picture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19888" y="7988898"/>
            <a:ext cx="7958866" cy="5969150"/>
          </a:xfrm>
          <a:prstGeom prst="rect">
            <a:avLst/>
          </a:prstGeom>
        </p:spPr>
      </p:pic>
      <p:pic>
        <p:nvPicPr>
          <p:cNvPr id="21" name="Picture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6587" y="14136752"/>
            <a:ext cx="8471353" cy="5230752"/>
          </a:xfrm>
          <a:prstGeom prst="rect">
            <a:avLst/>
          </a:prstGeom>
        </p:spPr>
      </p:pic>
      <p:pic>
        <p:nvPicPr>
          <p:cNvPr id="22" name="Picture 2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66587" y="19460111"/>
            <a:ext cx="8569752" cy="5291510"/>
          </a:xfrm>
          <a:prstGeom prst="rect">
            <a:avLst/>
          </a:prstGeom>
        </p:spPr>
      </p:pic>
      <p:pic>
        <p:nvPicPr>
          <p:cNvPr id="23" name="Picture 2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06111" y="24775694"/>
            <a:ext cx="8530228" cy="5267105"/>
          </a:xfrm>
          <a:prstGeom prst="rect">
            <a:avLst/>
          </a:prstGeom>
        </p:spPr>
      </p:pic>
      <p:sp>
        <p:nvSpPr>
          <p:cNvPr id="24" name="Text Placeholder 5"/>
          <p:cNvSpPr txBox="1">
            <a:spLocks/>
          </p:cNvSpPr>
          <p:nvPr/>
        </p:nvSpPr>
        <p:spPr>
          <a:xfrm>
            <a:off x="11428408" y="14537758"/>
            <a:ext cx="10048875" cy="754045"/>
          </a:xfrm>
          <a:prstGeom prst="rect">
            <a:avLst/>
          </a:prstGeom>
          <a:noFill/>
        </p:spPr>
        <p:txBody>
          <a:bodyPr lIns="91436" tIns="91436" rIns="91436" bIns="91436" anchor="ctr"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dirty="0" smtClean="0"/>
              <a:t>VAR MODELS</a:t>
            </a:r>
            <a:endParaRPr lang="en-US" dirty="0"/>
          </a:p>
        </p:txBody>
      </p:sp>
      <p:pic>
        <p:nvPicPr>
          <p:cNvPr id="26" name="Picture 2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654138" y="16752128"/>
            <a:ext cx="9594989" cy="2263094"/>
          </a:xfrm>
          <a:prstGeom prst="rect">
            <a:avLst/>
          </a:prstGeom>
        </p:spPr>
      </p:pic>
      <p:sp>
        <p:nvSpPr>
          <p:cNvPr id="27" name="TextBox 26"/>
          <p:cNvSpPr txBox="1"/>
          <p:nvPr/>
        </p:nvSpPr>
        <p:spPr>
          <a:xfrm>
            <a:off x="11654138" y="15890484"/>
            <a:ext cx="8388194" cy="477054"/>
          </a:xfrm>
          <a:prstGeom prst="rect">
            <a:avLst/>
          </a:prstGeom>
          <a:noFill/>
        </p:spPr>
        <p:txBody>
          <a:bodyPr wrap="none" rtlCol="0">
            <a:spAutoFit/>
          </a:bodyPr>
          <a:lstStyle/>
          <a:p>
            <a:r>
              <a:rPr lang="en-US" sz="2500" dirty="0" smtClean="0">
                <a:ea typeface="Times New Roman" charset="0"/>
                <a:cs typeface="Times New Roman" charset="0"/>
              </a:rPr>
              <a:t>VAR(2) Model for TFR and the Number of Films and TV series</a:t>
            </a:r>
            <a:endParaRPr lang="en-US" sz="2500" dirty="0">
              <a:ea typeface="Times New Roman" charset="0"/>
              <a:cs typeface="Times New Roman" charset="0"/>
            </a:endParaRPr>
          </a:p>
        </p:txBody>
      </p:sp>
      <p:sp>
        <p:nvSpPr>
          <p:cNvPr id="28" name="TextBox 27"/>
          <p:cNvSpPr txBox="1"/>
          <p:nvPr/>
        </p:nvSpPr>
        <p:spPr>
          <a:xfrm>
            <a:off x="11558078" y="19503820"/>
            <a:ext cx="9594989" cy="861774"/>
          </a:xfrm>
          <a:prstGeom prst="rect">
            <a:avLst/>
          </a:prstGeom>
          <a:noFill/>
        </p:spPr>
        <p:txBody>
          <a:bodyPr wrap="square" rtlCol="0">
            <a:spAutoFit/>
          </a:bodyPr>
          <a:lstStyle/>
          <a:p>
            <a:r>
              <a:rPr lang="en-US" sz="2500" dirty="0" smtClean="0">
                <a:ea typeface="Times New Roman" charset="0"/>
                <a:cs typeface="Times New Roman" charset="0"/>
              </a:rPr>
              <a:t>VAR(3) Model for Female’s Average Age at First Marriage and the Number of TV series </a:t>
            </a:r>
            <a:endParaRPr lang="en-US" sz="2500" dirty="0">
              <a:ea typeface="Times New Roman" charset="0"/>
              <a:cs typeface="Times New Roman" charset="0"/>
            </a:endParaRPr>
          </a:p>
        </p:txBody>
      </p:sp>
      <p:pic>
        <p:nvPicPr>
          <p:cNvPr id="30" name="Picture 2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654138" y="21059069"/>
            <a:ext cx="9590082" cy="2150103"/>
          </a:xfrm>
          <a:prstGeom prst="rect">
            <a:avLst/>
          </a:prstGeom>
        </p:spPr>
      </p:pic>
      <p:sp>
        <p:nvSpPr>
          <p:cNvPr id="31" name="TextBox 30"/>
          <p:cNvSpPr txBox="1"/>
          <p:nvPr/>
        </p:nvSpPr>
        <p:spPr>
          <a:xfrm>
            <a:off x="11495311" y="23902647"/>
            <a:ext cx="9123405" cy="861774"/>
          </a:xfrm>
          <a:prstGeom prst="rect">
            <a:avLst/>
          </a:prstGeom>
          <a:noFill/>
        </p:spPr>
        <p:txBody>
          <a:bodyPr wrap="square" rtlCol="0">
            <a:spAutoFit/>
          </a:bodyPr>
          <a:lstStyle/>
          <a:p>
            <a:r>
              <a:rPr lang="en-US" sz="2500" dirty="0" smtClean="0">
                <a:ea typeface="Times New Roman" charset="0"/>
                <a:cs typeface="Times New Roman" charset="0"/>
              </a:rPr>
              <a:t>VAR(5) Model for Number of Students Studying Abroad (In 1,000) and the Number of TV series</a:t>
            </a:r>
            <a:endParaRPr lang="en-US" sz="2500" dirty="0">
              <a:ea typeface="Times New Roman" charset="0"/>
              <a:cs typeface="Times New Roman" charset="0"/>
            </a:endParaRPr>
          </a:p>
        </p:txBody>
      </p:sp>
      <p:pic>
        <p:nvPicPr>
          <p:cNvPr id="32" name="Picture 3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1654138" y="25667289"/>
            <a:ext cx="9402871" cy="1065563"/>
          </a:xfrm>
          <a:prstGeom prst="rect">
            <a:avLst/>
          </a:prstGeom>
        </p:spPr>
      </p:pic>
      <p:pic>
        <p:nvPicPr>
          <p:cNvPr id="33" name="Picture 3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1655349" y="26646683"/>
            <a:ext cx="9401660" cy="3460978"/>
          </a:xfrm>
          <a:prstGeom prst="rect">
            <a:avLst/>
          </a:prstGeom>
        </p:spPr>
      </p:pic>
      <p:pic>
        <p:nvPicPr>
          <p:cNvPr id="34" name="Picture 33"/>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2440906" y="6924872"/>
            <a:ext cx="9910566" cy="3316407"/>
          </a:xfrm>
          <a:prstGeom prst="rect">
            <a:avLst/>
          </a:prstGeom>
        </p:spPr>
      </p:pic>
      <p:pic>
        <p:nvPicPr>
          <p:cNvPr id="35" name="Picture 34"/>
          <p:cNvPicPr>
            <a:picLocks noChangeAspect="1"/>
          </p:cNvPicPr>
          <p:nvPr/>
        </p:nvPicPr>
        <p:blipFill rotWithShape="1">
          <a:blip r:embed="rId11">
            <a:extLst>
              <a:ext uri="{28A0092B-C50C-407E-A947-70E740481C1C}">
                <a14:useLocalDpi xmlns:a14="http://schemas.microsoft.com/office/drawing/2010/main" val="0"/>
              </a:ext>
            </a:extLst>
          </a:blip>
          <a:srcRect l="10009" t="13413" r="12379" b="1942"/>
          <a:stretch/>
        </p:blipFill>
        <p:spPr>
          <a:xfrm>
            <a:off x="22920316" y="10961511"/>
            <a:ext cx="8547877" cy="5966031"/>
          </a:xfrm>
          <a:prstGeom prst="rect">
            <a:avLst/>
          </a:prstGeom>
        </p:spPr>
      </p:pic>
      <p:sp>
        <p:nvSpPr>
          <p:cNvPr id="36" name="TextBox 35"/>
          <p:cNvSpPr txBox="1"/>
          <p:nvPr/>
        </p:nvSpPr>
        <p:spPr>
          <a:xfrm>
            <a:off x="22440906" y="10637907"/>
            <a:ext cx="9910566" cy="477054"/>
          </a:xfrm>
          <a:prstGeom prst="rect">
            <a:avLst/>
          </a:prstGeom>
          <a:noFill/>
        </p:spPr>
        <p:txBody>
          <a:bodyPr wrap="square" rtlCol="0">
            <a:spAutoFit/>
          </a:bodyPr>
          <a:lstStyle/>
          <a:p>
            <a:pPr algn="ctr"/>
            <a:r>
              <a:rPr lang="en-US" sz="2500" dirty="0" smtClean="0"/>
              <a:t>Response of TFR to Impulse from the number of films and </a:t>
            </a:r>
            <a:r>
              <a:rPr lang="en-US" sz="2500" dirty="0" err="1" smtClean="0"/>
              <a:t>tv</a:t>
            </a:r>
            <a:r>
              <a:rPr lang="en-US" sz="2500" dirty="0" smtClean="0"/>
              <a:t> series </a:t>
            </a:r>
            <a:endParaRPr lang="en-US" sz="2500" dirty="0"/>
          </a:p>
        </p:txBody>
      </p:sp>
      <p:sp>
        <p:nvSpPr>
          <p:cNvPr id="37" name="TextBox 36"/>
          <p:cNvSpPr txBox="1"/>
          <p:nvPr/>
        </p:nvSpPr>
        <p:spPr>
          <a:xfrm>
            <a:off x="22587153" y="17206114"/>
            <a:ext cx="9910566" cy="861774"/>
          </a:xfrm>
          <a:prstGeom prst="rect">
            <a:avLst/>
          </a:prstGeom>
          <a:noFill/>
        </p:spPr>
        <p:txBody>
          <a:bodyPr wrap="square" rtlCol="0">
            <a:spAutoFit/>
          </a:bodyPr>
          <a:lstStyle/>
          <a:p>
            <a:pPr algn="ctr"/>
            <a:r>
              <a:rPr lang="en-US" sz="2500" dirty="0" smtClean="0"/>
              <a:t>Response of Female’s average age at First Marriage to Impulse from the number of films and </a:t>
            </a:r>
            <a:r>
              <a:rPr lang="en-US" sz="2500" dirty="0" err="1" smtClean="0"/>
              <a:t>tv</a:t>
            </a:r>
            <a:r>
              <a:rPr lang="en-US" sz="2500" dirty="0" smtClean="0"/>
              <a:t> series </a:t>
            </a:r>
            <a:endParaRPr lang="en-US" sz="2500" dirty="0"/>
          </a:p>
        </p:txBody>
      </p:sp>
      <p:pic>
        <p:nvPicPr>
          <p:cNvPr id="38" name="Picture 37"/>
          <p:cNvPicPr>
            <a:picLocks noChangeAspect="1"/>
          </p:cNvPicPr>
          <p:nvPr/>
        </p:nvPicPr>
        <p:blipFill rotWithShape="1">
          <a:blip r:embed="rId12">
            <a:extLst>
              <a:ext uri="{28A0092B-C50C-407E-A947-70E740481C1C}">
                <a14:useLocalDpi xmlns:a14="http://schemas.microsoft.com/office/drawing/2010/main" val="0"/>
              </a:ext>
            </a:extLst>
          </a:blip>
          <a:srcRect l="10042" t="14321" r="14358" b="767"/>
          <a:stretch/>
        </p:blipFill>
        <p:spPr>
          <a:xfrm>
            <a:off x="22867523" y="18287798"/>
            <a:ext cx="8404957" cy="5827282"/>
          </a:xfrm>
          <a:prstGeom prst="rect">
            <a:avLst/>
          </a:prstGeom>
        </p:spPr>
      </p:pic>
      <p:sp>
        <p:nvSpPr>
          <p:cNvPr id="39" name="TextBox 38"/>
          <p:cNvSpPr txBox="1"/>
          <p:nvPr/>
        </p:nvSpPr>
        <p:spPr>
          <a:xfrm>
            <a:off x="22587153" y="24159041"/>
            <a:ext cx="9910566" cy="861774"/>
          </a:xfrm>
          <a:prstGeom prst="rect">
            <a:avLst/>
          </a:prstGeom>
          <a:noFill/>
        </p:spPr>
        <p:txBody>
          <a:bodyPr wrap="square" rtlCol="0">
            <a:spAutoFit/>
          </a:bodyPr>
          <a:lstStyle/>
          <a:p>
            <a:pPr algn="ctr"/>
            <a:r>
              <a:rPr lang="en-US" sz="2500" dirty="0" smtClean="0"/>
              <a:t>Response of</a:t>
            </a:r>
            <a:r>
              <a:rPr lang="en-US" sz="2500" dirty="0"/>
              <a:t> the number of films and </a:t>
            </a:r>
            <a:r>
              <a:rPr lang="en-US" sz="2500" dirty="0" err="1"/>
              <a:t>tv</a:t>
            </a:r>
            <a:r>
              <a:rPr lang="en-US" sz="2500" dirty="0"/>
              <a:t> </a:t>
            </a:r>
            <a:r>
              <a:rPr lang="en-US" sz="2500" dirty="0" smtClean="0"/>
              <a:t>series to the Impulse from the number of students (in 1,000)</a:t>
            </a:r>
            <a:endParaRPr lang="en-US" sz="2500" dirty="0"/>
          </a:p>
        </p:txBody>
      </p:sp>
      <p:pic>
        <p:nvPicPr>
          <p:cNvPr id="40" name="Picture 39"/>
          <p:cNvPicPr>
            <a:picLocks noChangeAspect="1"/>
          </p:cNvPicPr>
          <p:nvPr/>
        </p:nvPicPr>
        <p:blipFill rotWithShape="1">
          <a:blip r:embed="rId13">
            <a:extLst>
              <a:ext uri="{28A0092B-C50C-407E-A947-70E740481C1C}">
                <a14:useLocalDpi xmlns:a14="http://schemas.microsoft.com/office/drawing/2010/main" val="0"/>
              </a:ext>
            </a:extLst>
          </a:blip>
          <a:srcRect l="9860" t="13275" r="10941"/>
          <a:stretch/>
        </p:blipFill>
        <p:spPr>
          <a:xfrm>
            <a:off x="22701156" y="24951035"/>
            <a:ext cx="9165294" cy="6066987"/>
          </a:xfrm>
          <a:prstGeom prst="rect">
            <a:avLst/>
          </a:prstGeom>
        </p:spPr>
      </p:pic>
      <p:sp>
        <p:nvSpPr>
          <p:cNvPr id="41" name="Text Placeholder 8"/>
          <p:cNvSpPr txBox="1">
            <a:spLocks/>
          </p:cNvSpPr>
          <p:nvPr/>
        </p:nvSpPr>
        <p:spPr>
          <a:xfrm>
            <a:off x="33168790" y="4710901"/>
            <a:ext cx="10047018" cy="754045"/>
          </a:xfrm>
          <a:prstGeom prst="rect">
            <a:avLst/>
          </a:prstGeom>
          <a:noFill/>
        </p:spPr>
        <p:txBody>
          <a:bodyPr wrap="square" lIns="91436" tIns="91436" rIns="91436" bIns="91436" anchor="ctr"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dirty="0" smtClean="0"/>
              <a:t>Validation</a:t>
            </a:r>
          </a:p>
        </p:txBody>
      </p:sp>
      <p:sp>
        <p:nvSpPr>
          <p:cNvPr id="43" name="TextBox 42"/>
          <p:cNvSpPr txBox="1"/>
          <p:nvPr/>
        </p:nvSpPr>
        <p:spPr>
          <a:xfrm>
            <a:off x="33369530" y="5594756"/>
            <a:ext cx="9910566" cy="477054"/>
          </a:xfrm>
          <a:prstGeom prst="rect">
            <a:avLst/>
          </a:prstGeom>
          <a:noFill/>
        </p:spPr>
        <p:txBody>
          <a:bodyPr wrap="square" rtlCol="0">
            <a:spAutoFit/>
          </a:bodyPr>
          <a:lstStyle/>
          <a:p>
            <a:r>
              <a:rPr lang="en-US" sz="2500" dirty="0" smtClean="0"/>
              <a:t>Residuals are stable, </a:t>
            </a:r>
            <a:r>
              <a:rPr lang="en-US" sz="2500" dirty="0" err="1" smtClean="0"/>
              <a:t>radom</a:t>
            </a:r>
            <a:r>
              <a:rPr lang="en-US" sz="2500" dirty="0" smtClean="0"/>
              <a:t>, and to not break in later steps. </a:t>
            </a:r>
            <a:endParaRPr lang="en-US" sz="2500" dirty="0"/>
          </a:p>
        </p:txBody>
      </p:sp>
      <p:pic>
        <p:nvPicPr>
          <p:cNvPr id="44" name="Picture 43"/>
          <p:cNvPicPr>
            <a:picLocks noChangeAspect="1"/>
          </p:cNvPicPr>
          <p:nvPr/>
        </p:nvPicPr>
        <p:blipFill rotWithShape="1">
          <a:blip r:embed="rId14">
            <a:extLst>
              <a:ext uri="{28A0092B-C50C-407E-A947-70E740481C1C}">
                <a14:useLocalDpi xmlns:a14="http://schemas.microsoft.com/office/drawing/2010/main" val="0"/>
              </a:ext>
            </a:extLst>
          </a:blip>
          <a:srcRect b="52938"/>
          <a:stretch/>
        </p:blipFill>
        <p:spPr>
          <a:xfrm>
            <a:off x="34275871" y="6028406"/>
            <a:ext cx="7475633" cy="2673596"/>
          </a:xfrm>
          <a:prstGeom prst="rect">
            <a:avLst/>
          </a:prstGeom>
        </p:spPr>
      </p:pic>
      <p:pic>
        <p:nvPicPr>
          <p:cNvPr id="50" name="Picture 49"/>
          <p:cNvPicPr>
            <a:picLocks noChangeAspect="1"/>
          </p:cNvPicPr>
          <p:nvPr/>
        </p:nvPicPr>
        <p:blipFill rotWithShape="1">
          <a:blip r:embed="rId15">
            <a:extLst>
              <a:ext uri="{28A0092B-C50C-407E-A947-70E740481C1C}">
                <a14:useLocalDpi xmlns:a14="http://schemas.microsoft.com/office/drawing/2010/main" val="0"/>
              </a:ext>
            </a:extLst>
          </a:blip>
          <a:srcRect t="2109" b="51478"/>
          <a:stretch/>
        </p:blipFill>
        <p:spPr>
          <a:xfrm>
            <a:off x="34275871" y="8976637"/>
            <a:ext cx="7475633" cy="2855699"/>
          </a:xfrm>
          <a:prstGeom prst="rect">
            <a:avLst/>
          </a:prstGeom>
        </p:spPr>
      </p:pic>
      <p:pic>
        <p:nvPicPr>
          <p:cNvPr id="25" name="Picture 24"/>
          <p:cNvPicPr>
            <a:picLocks noChangeAspect="1"/>
          </p:cNvPicPr>
          <p:nvPr/>
        </p:nvPicPr>
        <p:blipFill rotWithShape="1">
          <a:blip r:embed="rId16">
            <a:extLst>
              <a:ext uri="{28A0092B-C50C-407E-A947-70E740481C1C}">
                <a14:useLocalDpi xmlns:a14="http://schemas.microsoft.com/office/drawing/2010/main" val="0"/>
              </a:ext>
            </a:extLst>
          </a:blip>
          <a:srcRect t="2723" b="51156"/>
          <a:stretch/>
        </p:blipFill>
        <p:spPr>
          <a:xfrm>
            <a:off x="34275870" y="11553243"/>
            <a:ext cx="7475634" cy="3099721"/>
          </a:xfrm>
          <a:prstGeom prst="rect">
            <a:avLst/>
          </a:prstGeom>
        </p:spPr>
      </p:pic>
      <p:sp>
        <p:nvSpPr>
          <p:cNvPr id="42" name="Text Placeholder 41"/>
          <p:cNvSpPr>
            <a:spLocks noGrp="1"/>
          </p:cNvSpPr>
          <p:nvPr>
            <p:ph type="body" sz="quarter" idx="150"/>
          </p:nvPr>
        </p:nvSpPr>
        <p:spPr/>
        <p:txBody>
          <a:bodyPr/>
          <a:lstStyle/>
          <a:p>
            <a:endParaRPr lang="en-US" dirty="0"/>
          </a:p>
        </p:txBody>
      </p:sp>
    </p:spTree>
    <p:extLst>
      <p:ext uri="{BB962C8B-B14F-4D97-AF65-F5344CB8AC3E}">
        <p14:creationId xmlns:p14="http://schemas.microsoft.com/office/powerpoint/2010/main" val="3591268493"/>
      </p:ext>
    </p:extLst>
  </p:cSld>
  <p:clrMapOvr>
    <a:masterClrMapping/>
  </p:clrMapOvr>
</p:sld>
</file>

<file path=ppt/theme/theme1.xml><?xml version="1.0" encoding="utf-8"?>
<a:theme xmlns:a="http://schemas.openxmlformats.org/drawingml/2006/main" name="36x48-Template-V2b">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lassic 3 Column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lassic - Wide Center">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36x48-Template-V2b</Template>
  <TotalTime>1646</TotalTime>
  <Words>795</Words>
  <Application>Microsoft Macintosh PowerPoint</Application>
  <PresentationFormat>Custom</PresentationFormat>
  <Paragraphs>33</Paragraphs>
  <Slides>1</Slides>
  <Notes>0</Notes>
  <HiddenSlides>0</HiddenSlides>
  <MMClips>0</MMClips>
  <ScaleCrop>false</ScaleCrop>
  <HeadingPairs>
    <vt:vector size="8" baseType="variant">
      <vt:variant>
        <vt:lpstr>Fonts Used</vt:lpstr>
      </vt:variant>
      <vt:variant>
        <vt:i4>4</vt:i4>
      </vt:variant>
      <vt:variant>
        <vt:lpstr>Theme</vt:lpstr>
      </vt:variant>
      <vt:variant>
        <vt:i4>3</vt:i4>
      </vt:variant>
      <vt:variant>
        <vt:lpstr>Embedded OLE Servers</vt:lpstr>
      </vt:variant>
      <vt:variant>
        <vt:i4>1</vt:i4>
      </vt:variant>
      <vt:variant>
        <vt:lpstr>Slide Titles</vt:lpstr>
      </vt:variant>
      <vt:variant>
        <vt:i4>1</vt:i4>
      </vt:variant>
    </vt:vector>
  </HeadingPairs>
  <TitlesOfParts>
    <vt:vector size="9" baseType="lpstr">
      <vt:lpstr>Calibri</vt:lpstr>
      <vt:lpstr>Times New Roman</vt:lpstr>
      <vt:lpstr>Trebuchet MS</vt:lpstr>
      <vt:lpstr>Arial</vt:lpstr>
      <vt:lpstr>36x48-Template-V2b</vt:lpstr>
      <vt:lpstr>1_Classic 3 Columns</vt:lpstr>
      <vt:lpstr>Classic - Wide Center</vt:lpstr>
      <vt:lpstr>Image</vt:lpstr>
      <vt:lpstr>PowerPoint Presentation</vt:lpstr>
    </vt:vector>
  </TitlesOfParts>
  <Company>Hewlett-Packard Company</Company>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Yilun Dai</cp:lastModifiedBy>
  <cp:revision>102</cp:revision>
  <cp:lastPrinted>2015-06-29T17:31:11Z</cp:lastPrinted>
  <dcterms:created xsi:type="dcterms:W3CDTF">2012-02-03T19:11:35Z</dcterms:created>
  <dcterms:modified xsi:type="dcterms:W3CDTF">2018-05-29T04:09:47Z</dcterms:modified>
</cp:coreProperties>
</file>