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73" r:id="rId3"/>
    <p:sldId id="265" r:id="rId4"/>
    <p:sldId id="260" r:id="rId5"/>
    <p:sldId id="268" r:id="rId6"/>
    <p:sldId id="267" r:id="rId7"/>
    <p:sldId id="296" r:id="rId8"/>
    <p:sldId id="297" r:id="rId9"/>
    <p:sldId id="269" r:id="rId10"/>
    <p:sldId id="292" r:id="rId11"/>
    <p:sldId id="293" r:id="rId12"/>
    <p:sldId id="295" r:id="rId13"/>
    <p:sldId id="299" r:id="rId14"/>
    <p:sldId id="298" r:id="rId15"/>
    <p:sldId id="300" r:id="rId16"/>
    <p:sldId id="301" r:id="rId17"/>
    <p:sldId id="313" r:id="rId18"/>
    <p:sldId id="303" r:id="rId19"/>
    <p:sldId id="302" r:id="rId20"/>
    <p:sldId id="305" r:id="rId21"/>
    <p:sldId id="318" r:id="rId22"/>
    <p:sldId id="311" r:id="rId23"/>
    <p:sldId id="312" r:id="rId24"/>
    <p:sldId id="309" r:id="rId25"/>
    <p:sldId id="314" r:id="rId26"/>
    <p:sldId id="310" r:id="rId27"/>
    <p:sldId id="276" r:id="rId28"/>
    <p:sldId id="291" r:id="rId29"/>
    <p:sldId id="281" r:id="rId30"/>
    <p:sldId id="277" r:id="rId31"/>
    <p:sldId id="287" r:id="rId32"/>
    <p:sldId id="289" r:id="rId33"/>
    <p:sldId id="290" r:id="rId34"/>
    <p:sldId id="278" r:id="rId35"/>
    <p:sldId id="286" r:id="rId36"/>
    <p:sldId id="306" r:id="rId37"/>
    <p:sldId id="307" r:id="rId38"/>
    <p:sldId id="308" r:id="rId39"/>
    <p:sldId id="274" r:id="rId40"/>
    <p:sldId id="275" r:id="rId41"/>
    <p:sldId id="270" r:id="rId42"/>
    <p:sldId id="272" r:id="rId43"/>
    <p:sldId id="262" r:id="rId44"/>
    <p:sldId id="315" r:id="rId45"/>
    <p:sldId id="317" r:id="rId4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F31BDC-7234-8C44-A0B8-62B95CD46D72}">
          <p14:sldIdLst>
            <p14:sldId id="256"/>
            <p14:sldId id="273"/>
            <p14:sldId id="265"/>
            <p14:sldId id="260"/>
            <p14:sldId id="268"/>
            <p14:sldId id="267"/>
            <p14:sldId id="296"/>
            <p14:sldId id="297"/>
            <p14:sldId id="269"/>
          </p14:sldIdLst>
        </p14:section>
        <p14:section name="Patterns" id="{B8AA6209-1961-C14E-8009-805B2D350F25}">
          <p14:sldIdLst>
            <p14:sldId id="292"/>
            <p14:sldId id="293"/>
            <p14:sldId id="295"/>
            <p14:sldId id="299"/>
            <p14:sldId id="298"/>
            <p14:sldId id="300"/>
            <p14:sldId id="301"/>
            <p14:sldId id="313"/>
            <p14:sldId id="303"/>
            <p14:sldId id="302"/>
            <p14:sldId id="305"/>
            <p14:sldId id="318"/>
            <p14:sldId id="311"/>
            <p14:sldId id="312"/>
            <p14:sldId id="309"/>
            <p14:sldId id="314"/>
            <p14:sldId id="310"/>
          </p14:sldIdLst>
        </p14:section>
        <p14:section name="Callbacks" id="{D396A2BF-1440-4F4A-B4FA-3A6B987727D4}">
          <p14:sldIdLst>
            <p14:sldId id="276"/>
            <p14:sldId id="291"/>
            <p14:sldId id="281"/>
            <p14:sldId id="277"/>
            <p14:sldId id="287"/>
            <p14:sldId id="289"/>
            <p14:sldId id="290"/>
            <p14:sldId id="278"/>
            <p14:sldId id="286"/>
            <p14:sldId id="306"/>
            <p14:sldId id="307"/>
            <p14:sldId id="308"/>
          </p14:sldIdLst>
        </p14:section>
        <p14:section name="Cooperative Concurrency" id="{702C9FD3-64F4-4543-B72D-CD4E5D36F3C8}">
          <p14:sldIdLst>
            <p14:sldId id="274"/>
            <p14:sldId id="275"/>
            <p14:sldId id="270"/>
            <p14:sldId id="272"/>
            <p14:sldId id="262"/>
            <p14:sldId id="315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72237"/>
  </p:normalViewPr>
  <p:slideViewPr>
    <p:cSldViewPr snapToGrid="0" snapToObjects="1">
      <p:cViewPr varScale="1">
        <p:scale>
          <a:sx n="92" d="100"/>
          <a:sy n="92" d="100"/>
        </p:scale>
        <p:origin x="2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A6A74-2788-B34A-91BB-A4AF3F4F9523}" type="datetimeFigureOut">
              <a:rPr lang="sk-SK" smtClean="0"/>
              <a:t>23.11.18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4BDAD-6C97-1F4D-9D2D-61D95F6F41A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263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Definitions</a:t>
            </a:r>
            <a:r>
              <a:rPr lang="sk-SK" dirty="0"/>
              <a:t> </a:t>
            </a:r>
            <a:r>
              <a:rPr lang="sk-SK" dirty="0" err="1"/>
              <a:t>good</a:t>
            </a:r>
            <a:r>
              <a:rPr lang="sk-SK" dirty="0"/>
              <a:t> </a:t>
            </a:r>
            <a:r>
              <a:rPr lang="sk-SK" dirty="0" err="1"/>
              <a:t>enough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BDAD-6C97-1F4D-9D2D-61D95F6F41A1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2777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sk-SK" dirty="0"/>
              <a:t>cb1()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can't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interrupted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 </a:t>
            </a:r>
            <a:r>
              <a:rPr lang="sk-SK" dirty="0"/>
              <a:t>cb2()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sk-SK" dirty="0"/>
              <a:t>cb2()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can't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interrupted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 </a:t>
            </a:r>
            <a:r>
              <a:rPr lang="sk-SK" dirty="0"/>
              <a:t>cb1()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outcomes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depending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starts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</a:p>
          <a:p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threading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individual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statements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 </a:t>
            </a:r>
            <a:r>
              <a:rPr lang="sk-SK" dirty="0"/>
              <a:t>cb1()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sk-SK" dirty="0"/>
              <a:t>cb2()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interleaved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outcomes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greatly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increased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BDAD-6C97-1F4D-9D2D-61D95F6F41A1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14690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BDAD-6C97-1F4D-9D2D-61D95F6F41A1}" type="slidenum">
              <a:rPr lang="sk-SK" smtClean="0"/>
              <a:t>30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19058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BDAD-6C97-1F4D-9D2D-61D95F6F41A1}" type="slidenum">
              <a:rPr lang="sk-SK" smtClean="0"/>
              <a:t>41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0172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9380-895B-9647-9BD3-C63B25C6A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0B952-0F74-B449-88DB-2B2BF25A2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B9CEE-100C-FF48-AA8A-A4FFBFC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23.11.18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12825-6ED7-0444-BF28-0DEAEB6A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12983-C11E-9F4B-BBAB-77264DFF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473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065A-9606-EB4C-BFEF-24561243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45139-1E6C-1F4D-9BAB-9C9387FE3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2D229-2B04-2241-96C0-D6357940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23.11.18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CF826-213C-CA45-9E48-8FB7353B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9D81F-C6E9-2A41-AD37-4ECC318C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050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FA568A-3833-6441-B2B8-EAF1C0C19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07AEF-5B88-264E-A44C-86E75C160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15028-0BDF-3E49-A9BB-CEAF0688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23.11.18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52EB6-B0C9-A74E-9858-4AC06A8D4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AAED8-5661-9544-BB07-53B5AF1D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26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F23C-534D-234F-B4F8-241BF3D5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BCC1D-1F7F-F34F-BEC5-B52E165A2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EF229-5CB7-B54F-923E-F6B55021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23.11.18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CBF02-28B9-5443-9E2A-513D7F61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339D5-4655-2F4C-9DE6-87A01ED4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206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ABCC-5766-894F-8054-0C3134089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0FE23-BB40-8847-9C60-31B69191C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18254-C601-6340-B1AA-D5FF3477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23.11.18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67EED-8898-FE4E-8EFF-6931CCFD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26E33-67F4-2F4D-9D2A-A16349DA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85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6B5C-15DB-3B4D-847A-2EFB77C6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45586-C308-FD4C-B20F-062383303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72505-B2B6-B74D-83F2-5AA594BC7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757C2-009E-5546-8D7B-88FDBAD8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23.11.18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DF91B-9C37-DC4B-9D06-D7597E37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C9627-D6DC-F14C-8FA5-A095003D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651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327B-F1EB-D248-BDD3-EAD9083F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ABD22-5B17-244A-995C-75CF01D8D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B3C42-156E-7047-9857-1DBF7BEFE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F4E8E-BE2E-8D4B-9C64-841D3A382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ED7D4-7F62-BF43-9EC6-E5F51C063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E8096-F4BB-7042-90DB-E40AC478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23.11.18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371F1-E263-7846-981F-20E6D76E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C45C5-3093-954D-82FB-90FDE248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121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3F8F-B6A9-A543-84E8-63FC4CED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566ED-4CB9-AE41-9DCD-8B02B820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23.11.18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1290F-6666-E347-B99D-7445AD22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70161-FBF7-CC4B-9766-2F6494CF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902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166C2-CD08-FB46-9190-3C3BF9F9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23.11.18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078E2-BA4C-E04D-9B88-FBE6A99C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76773-0CA0-0E40-8005-194677AD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516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28A8-47A8-F148-AE96-FF33EE4A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F5976-82F2-9147-8A23-2E1BB6A85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E4030-1340-3C44-AC49-9226404AB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712DF-0A8D-3B46-91B5-FDD9BE51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23.11.18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1E78E-7F95-1743-AEF8-EDF01260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2F203-0575-DD40-AB10-4FA1C862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734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72C6-9DB9-1345-A3DC-605287855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97BE24-5AA5-484A-8E49-EFD9CE2F4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E6C4C-F5EC-6248-A495-A720BD420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A419D-75C7-A349-B3C4-B564E3B3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23.11.18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54FC4-4CBE-0146-8071-7FD180E0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F496C-334D-DA4B-A806-C3EB4A0D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17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75AC7-4958-BE41-A827-739239C0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4432B-9E8B-3647-97AE-B500E5492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5E286-9E43-6C43-9AFD-7CB5EA8B5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E2C08-0BB8-E84C-876D-46D9639D5D58}" type="datetimeFigureOut">
              <a:rPr lang="sk-SK" smtClean="0"/>
              <a:t>23.11.18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26FDD-670F-9241-8B2F-61CDEAC7E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E3014-4EC0-354B-A77B-614366BC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287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sdiscuss.org/topic/promise-any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zs.me/post/59142742143/designing-apis-for-asynchrony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7.png"/><Relationship Id="rId4" Type="http://schemas.openxmlformats.org/officeDocument/2006/relationships/hyperlink" Target="https://blog.ometer.com/2011/07/24/callbacks-synchronous-and-asynchronous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5" Type="http://schemas.openxmlformats.org/officeDocument/2006/relationships/image" Target="../media/image37.png"/><Relationship Id="rId4" Type="http://schemas.openxmlformats.org/officeDocument/2006/relationships/image" Target="../media/image36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F7733A-2828-C84E-B574-B35F84082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async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programming in JS</a:t>
            </a:r>
            <a:b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60546-F51F-5442-8802-C4549CE85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091" y="4779513"/>
            <a:ext cx="11429999" cy="1773382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endParaRPr lang="en-US" sz="5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endParaRPr lang="en-US" sz="5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r>
              <a:rPr lang="en-US" sz="112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your desire to avoid the mess of callbacks </a:t>
            </a:r>
            <a:r>
              <a:rPr lang="en-US" sz="11200" b="1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is not justification for blocking, synchronous code </a:t>
            </a:r>
          </a:p>
          <a:p>
            <a:r>
              <a:rPr lang="en-US" sz="112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(@</a:t>
            </a:r>
            <a:r>
              <a:rPr lang="en-US" sz="112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getify</a:t>
            </a:r>
            <a:r>
              <a:rPr lang="en-US" sz="112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, Kyle Simpson)</a:t>
            </a:r>
          </a:p>
          <a:p>
            <a:endParaRPr lang="en-US" sz="5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endParaRPr lang="en-US" sz="5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endParaRPr lang="en-US" sz="5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664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40F19E3-E377-114E-A404-8D44578D0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Async Patterns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13148C-25A9-C844-901B-31385A75D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097" y="4942534"/>
            <a:ext cx="9416898" cy="723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to explain </a:t>
            </a:r>
            <a:r>
              <a:rPr lang="en-US" sz="36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async</a:t>
            </a:r>
            <a:r>
              <a:rPr lang="en-US" sz="3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concepts let‘s first understand types of tasks we want to solve, name them and understand how they can be implemented</a:t>
            </a:r>
          </a:p>
        </p:txBody>
      </p:sp>
    </p:spTree>
    <p:extLst>
      <p:ext uri="{BB962C8B-B14F-4D97-AF65-F5344CB8AC3E}">
        <p14:creationId xmlns:p14="http://schemas.microsoft.com/office/powerpoint/2010/main" val="920668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4B4932-5102-7C4E-9552-DE7FC7FB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riešime za úlohy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8CE6FB-D12F-814E-9D35-160DD81E7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Všetci už vieme, že JS je: </a:t>
            </a:r>
          </a:p>
          <a:p>
            <a:pPr lvl="1"/>
            <a:r>
              <a:rPr lang="sk-SK" dirty="0"/>
              <a:t>asynchrónny, </a:t>
            </a:r>
          </a:p>
          <a:p>
            <a:pPr lvl="1"/>
            <a:r>
              <a:rPr lang="sk-SK" dirty="0"/>
              <a:t>single </a:t>
            </a:r>
            <a:r>
              <a:rPr lang="sk-SK" dirty="0" err="1"/>
              <a:t>threaded</a:t>
            </a:r>
            <a:r>
              <a:rPr lang="sk-SK" dirty="0"/>
              <a:t> (nikdy nebežia dve veci naraz  v JS </a:t>
            </a:r>
            <a:r>
              <a:rPr lang="sk-SK" dirty="0" err="1"/>
              <a:t>stacku</a:t>
            </a:r>
            <a:r>
              <a:rPr lang="sk-SK" dirty="0"/>
              <a:t>)</a:t>
            </a:r>
          </a:p>
          <a:p>
            <a:pPr lvl="1"/>
            <a:r>
              <a:rPr lang="sk-SK" dirty="0" err="1"/>
              <a:t>atomický</a:t>
            </a:r>
            <a:r>
              <a:rPr lang="sk-SK" dirty="0"/>
              <a:t> a run-to-</a:t>
            </a:r>
            <a:r>
              <a:rPr lang="sk-SK" dirty="0" err="1"/>
              <a:t>completion</a:t>
            </a:r>
            <a:r>
              <a:rPr lang="sk-SK" dirty="0"/>
              <a:t> na úrovni funkcie</a:t>
            </a:r>
          </a:p>
          <a:p>
            <a:r>
              <a:rPr lang="sk-SK" dirty="0"/>
              <a:t>Potom čokoľvek programujeme nejaký </a:t>
            </a:r>
            <a:r>
              <a:rPr lang="sk-SK" b="1" i="1" dirty="0"/>
              <a:t>top level </a:t>
            </a:r>
            <a:r>
              <a:rPr lang="sk-SK" b="1" i="1" dirty="0" err="1"/>
              <a:t>async</a:t>
            </a:r>
            <a:r>
              <a:rPr lang="sk-SK" b="1" i="1" dirty="0"/>
              <a:t> </a:t>
            </a:r>
            <a:r>
              <a:rPr lang="sk-SK" b="1" i="1" dirty="0" err="1"/>
              <a:t>process</a:t>
            </a:r>
            <a:r>
              <a:rPr lang="sk-SK" b="1" i="1" dirty="0"/>
              <a:t> </a:t>
            </a:r>
            <a:r>
              <a:rPr lang="sk-SK" dirty="0"/>
              <a:t>treba posudzovať z hľadiska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patternov</a:t>
            </a:r>
            <a:endParaRPr lang="sk-SK" dirty="0"/>
          </a:p>
          <a:p>
            <a:pPr lvl="1"/>
            <a:r>
              <a:rPr lang="sk-SK" dirty="0"/>
              <a:t>buď jednotlivo </a:t>
            </a:r>
          </a:p>
          <a:p>
            <a:pPr lvl="1"/>
            <a:r>
              <a:rPr lang="sk-SK" dirty="0"/>
              <a:t>alebo ako ich kombináciu</a:t>
            </a:r>
          </a:p>
          <a:p>
            <a:r>
              <a:rPr lang="sk-SK" b="1" dirty="0"/>
              <a:t>ES/JS a </a:t>
            </a:r>
            <a:r>
              <a:rPr lang="sk-SK" b="1" dirty="0" err="1"/>
              <a:t>node.js</a:t>
            </a:r>
            <a:r>
              <a:rPr lang="sk-SK" dirty="0"/>
              <a:t> majú limitovaný zabudovaný mechanizmus na ovládanie </a:t>
            </a:r>
            <a:r>
              <a:rPr lang="sk-SK" b="1" i="1" dirty="0" err="1"/>
              <a:t>interaction</a:t>
            </a:r>
            <a:r>
              <a:rPr lang="sk-SK" b="1" dirty="0"/>
              <a:t> </a:t>
            </a:r>
            <a:r>
              <a:rPr lang="sk-SK" dirty="0"/>
              <a:t>medzi</a:t>
            </a:r>
            <a:r>
              <a:rPr lang="sk-SK" b="1" dirty="0"/>
              <a:t> </a:t>
            </a:r>
            <a:r>
              <a:rPr lang="sk-SK" i="1" dirty="0"/>
              <a:t>úlohami, </a:t>
            </a:r>
            <a:r>
              <a:rPr lang="sk-SK" dirty="0"/>
              <a:t>na riešenie </a:t>
            </a:r>
            <a:r>
              <a:rPr lang="sk-SK" b="1" dirty="0" err="1"/>
              <a:t>cooperative</a:t>
            </a:r>
            <a:r>
              <a:rPr lang="sk-SK" b="1" dirty="0"/>
              <a:t> </a:t>
            </a:r>
            <a:r>
              <a:rPr lang="sk-SK" b="1" dirty="0" err="1"/>
              <a:t>concurency</a:t>
            </a:r>
            <a:r>
              <a:rPr lang="sk-SK" b="1" dirty="0"/>
              <a:t> </a:t>
            </a:r>
            <a:r>
              <a:rPr lang="sk-SK" dirty="0"/>
              <a:t>(</a:t>
            </a:r>
            <a:r>
              <a:rPr lang="sk-SK" dirty="0" err="1"/>
              <a:t>async.js</a:t>
            </a:r>
            <a:r>
              <a:rPr lang="sk-SK" dirty="0"/>
              <a:t> a iné knižnice)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55294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231E-23D7-A043-9563-FC8107E8E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riešime za úlohy – klasifikácia vzorov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5406-D39D-4A42-8DB6-0F03A43C6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b="1" dirty="0" err="1"/>
              <a:t>series</a:t>
            </a:r>
            <a:r>
              <a:rPr lang="sk-SK" b="1" dirty="0"/>
              <a:t>/</a:t>
            </a:r>
            <a:r>
              <a:rPr lang="sk-SK" b="1" dirty="0" err="1"/>
              <a:t>parralel</a:t>
            </a:r>
            <a:r>
              <a:rPr lang="sk-SK" b="1" dirty="0"/>
              <a:t> </a:t>
            </a:r>
            <a:r>
              <a:rPr lang="sk-SK" dirty="0"/>
              <a:t>- musia ísť úlohy za sebou (</a:t>
            </a:r>
            <a:r>
              <a:rPr lang="sk-SK" dirty="0" err="1"/>
              <a:t>series</a:t>
            </a:r>
            <a:r>
              <a:rPr lang="sk-SK" dirty="0"/>
              <a:t>) alebo môžu </a:t>
            </a:r>
            <a:r>
              <a:rPr lang="sk-SK" dirty="0" err="1"/>
              <a:t>íst</a:t>
            </a:r>
            <a:r>
              <a:rPr lang="sk-SK" dirty="0"/>
              <a:t> paralelne (</a:t>
            </a:r>
            <a:r>
              <a:rPr lang="sk-SK" dirty="0" err="1"/>
              <a:t>parallelne</a:t>
            </a:r>
            <a:r>
              <a:rPr lang="sk-SK" dirty="0"/>
              <a:t>)</a:t>
            </a:r>
          </a:p>
          <a:p>
            <a:r>
              <a:rPr lang="sk-SK" b="1" dirty="0" err="1"/>
              <a:t>results</a:t>
            </a:r>
            <a:r>
              <a:rPr lang="sk-SK" b="1" dirty="0"/>
              <a:t> </a:t>
            </a:r>
            <a:r>
              <a:rPr lang="sk-SK" b="1" dirty="0" err="1"/>
              <a:t>passing</a:t>
            </a:r>
            <a:r>
              <a:rPr lang="sk-SK" b="1" dirty="0"/>
              <a:t>/</a:t>
            </a:r>
            <a:r>
              <a:rPr lang="sk-SK" b="1" dirty="0" err="1"/>
              <a:t>cummulating</a:t>
            </a:r>
            <a:r>
              <a:rPr lang="sk-SK" b="1" dirty="0"/>
              <a:t> </a:t>
            </a:r>
            <a:r>
              <a:rPr lang="sk-SK" dirty="0"/>
              <a:t>- ak idú za sebou potrebuje tá ďalšia dáta z predošlej, alebo nám záleží len na poradí vykonania</a:t>
            </a:r>
          </a:p>
          <a:p>
            <a:r>
              <a:rPr lang="sk-SK" b="1" dirty="0"/>
              <a:t>[] of </a:t>
            </a:r>
            <a:r>
              <a:rPr lang="sk-SK" b="1" dirty="0" err="1"/>
              <a:t>async-functions</a:t>
            </a:r>
            <a:r>
              <a:rPr lang="sk-SK" b="1" dirty="0"/>
              <a:t>/[] of </a:t>
            </a:r>
            <a:r>
              <a:rPr lang="sk-SK" b="1" dirty="0" err="1"/>
              <a:t>data</a:t>
            </a:r>
            <a:r>
              <a:rPr lang="sk-SK" b="1" dirty="0"/>
              <a:t> + </a:t>
            </a:r>
            <a:r>
              <a:rPr lang="sk-SK" b="1" dirty="0" err="1"/>
              <a:t>worker</a:t>
            </a:r>
            <a:r>
              <a:rPr lang="sk-SK" b="1" dirty="0"/>
              <a:t> </a:t>
            </a:r>
            <a:r>
              <a:rPr lang="sk-SK" dirty="0"/>
              <a:t>– robím rôzne veci, alebo robím to isté nad inými dátami</a:t>
            </a:r>
          </a:p>
          <a:p>
            <a:r>
              <a:rPr lang="sk-SK" b="1" dirty="0"/>
              <a:t>[] / </a:t>
            </a:r>
            <a:r>
              <a:rPr lang="sk-SK" b="1" dirty="0" err="1"/>
              <a:t>queue</a:t>
            </a:r>
            <a:r>
              <a:rPr lang="sk-SK" b="1" dirty="0"/>
              <a:t>, </a:t>
            </a:r>
            <a:r>
              <a:rPr lang="sk-SK" b="1" dirty="0" err="1"/>
              <a:t>doWhilst</a:t>
            </a:r>
            <a:r>
              <a:rPr lang="sk-SK" b="1" dirty="0"/>
              <a:t>,... </a:t>
            </a:r>
            <a:r>
              <a:rPr lang="sk-SK" dirty="0"/>
              <a:t>- je zoznam úloh konečný alebo je dynamický a úlohy pribúdajú alebo odbúdajú</a:t>
            </a:r>
          </a:p>
          <a:p>
            <a:r>
              <a:rPr lang="sk-SK" b="1" dirty="0" err="1"/>
              <a:t>try</a:t>
            </a:r>
            <a:r>
              <a:rPr lang="sk-SK" b="1" dirty="0"/>
              <a:t>, </a:t>
            </a:r>
            <a:r>
              <a:rPr lang="sk-SK" b="1" dirty="0" err="1"/>
              <a:t>race</a:t>
            </a:r>
            <a:r>
              <a:rPr lang="sk-SK" b="1" dirty="0"/>
              <a:t> </a:t>
            </a:r>
            <a:r>
              <a:rPr lang="sk-SK" dirty="0"/>
              <a:t>– potrebujem výsledok len prvej dokončenej úlohy</a:t>
            </a:r>
          </a:p>
          <a:p>
            <a:endParaRPr lang="sk-SK" dirty="0"/>
          </a:p>
          <a:p>
            <a:r>
              <a:rPr lang="sk-SK" dirty="0" err="1"/>
              <a:t>limits</a:t>
            </a:r>
            <a:r>
              <a:rPr lang="sk-SK" dirty="0"/>
              <a:t> –</a:t>
            </a:r>
            <a:r>
              <a:rPr lang="sk-SK" dirty="0" err="1"/>
              <a:t>paralell</a:t>
            </a:r>
            <a:r>
              <a:rPr lang="sk-SK" dirty="0"/>
              <a:t> </a:t>
            </a:r>
            <a:r>
              <a:rPr lang="sk-SK" dirty="0" err="1"/>
              <a:t>limits</a:t>
            </a:r>
            <a:r>
              <a:rPr lang="sk-SK" dirty="0"/>
              <a:t>, </a:t>
            </a:r>
            <a:r>
              <a:rPr lang="sk-SK" dirty="0" err="1"/>
              <a:t>timeouts</a:t>
            </a:r>
            <a:endParaRPr lang="sk-SK" dirty="0"/>
          </a:p>
          <a:p>
            <a:r>
              <a:rPr lang="sk-SK" dirty="0" err="1"/>
              <a:t>errors</a:t>
            </a:r>
            <a:r>
              <a:rPr lang="sk-SK" dirty="0"/>
              <a:t> – kedy a ako sú signalizované chyby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18348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4E31-50FA-D74B-B381-3D109ECE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async-function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6187D-3213-0F41-944E-99CA393F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1939" cy="4351338"/>
          </a:xfrm>
        </p:spPr>
        <p:txBody>
          <a:bodyPr/>
          <a:lstStyle/>
          <a:p>
            <a:r>
              <a:rPr lang="sk-SK" dirty="0" err="1"/>
              <a:t>Following</a:t>
            </a:r>
            <a:r>
              <a:rPr lang="sk-SK" dirty="0"/>
              <a:t> </a:t>
            </a:r>
            <a:r>
              <a:rPr lang="sk-SK" dirty="0" err="1"/>
              <a:t>examples</a:t>
            </a:r>
            <a:r>
              <a:rPr lang="sk-SK" dirty="0"/>
              <a:t> of </a:t>
            </a:r>
            <a:r>
              <a:rPr lang="sk-SK" dirty="0" err="1"/>
              <a:t>patterns</a:t>
            </a:r>
            <a:r>
              <a:rPr lang="sk-SK" dirty="0"/>
              <a:t> are </a:t>
            </a:r>
            <a:r>
              <a:rPr lang="sk-SK" dirty="0" err="1"/>
              <a:t>applicable</a:t>
            </a:r>
            <a:r>
              <a:rPr lang="sk-SK" dirty="0"/>
              <a:t> on </a:t>
            </a:r>
            <a:r>
              <a:rPr lang="sk-SK" dirty="0" err="1"/>
              <a:t>all</a:t>
            </a:r>
            <a:r>
              <a:rPr lang="sk-SK" dirty="0"/>
              <a:t> 3 </a:t>
            </a:r>
            <a:r>
              <a:rPr lang="sk-SK" dirty="0" err="1"/>
              <a:t>types</a:t>
            </a:r>
            <a:r>
              <a:rPr lang="sk-SK" dirty="0"/>
              <a:t> of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  <a:p>
            <a:pPr marL="914400" lvl="1" indent="-457200">
              <a:buFont typeface="+mj-lt"/>
              <a:buAutoNum type="alphaLcParenR"/>
            </a:pPr>
            <a:r>
              <a:rPr lang="sk-SK" dirty="0" err="1"/>
              <a:t>standard</a:t>
            </a:r>
            <a:r>
              <a:rPr lang="sk-SK" dirty="0"/>
              <a:t> </a:t>
            </a:r>
            <a:r>
              <a:rPr lang="sk-SK" dirty="0" err="1"/>
              <a:t>node</a:t>
            </a:r>
            <a:r>
              <a:rPr lang="sk-SK" dirty="0"/>
              <a:t> </a:t>
            </a:r>
            <a:r>
              <a:rPr lang="sk-SK" dirty="0" err="1"/>
              <a:t>callbacks</a:t>
            </a:r>
            <a:endParaRPr lang="sk-SK" dirty="0"/>
          </a:p>
          <a:p>
            <a:pPr marL="914400" lvl="1" indent="-457200">
              <a:buFont typeface="+mj-lt"/>
              <a:buAutoNum type="alphaLcParenR"/>
            </a:pPr>
            <a:r>
              <a:rPr lang="sk-SK" dirty="0" err="1"/>
              <a:t>native</a:t>
            </a:r>
            <a:r>
              <a:rPr lang="sk-SK" dirty="0"/>
              <a:t> </a:t>
            </a:r>
            <a:r>
              <a:rPr lang="sk-SK" dirty="0" err="1"/>
              <a:t>async</a:t>
            </a:r>
            <a:endParaRPr lang="sk-SK" dirty="0"/>
          </a:p>
          <a:p>
            <a:pPr marL="914400" lvl="1" indent="-457200">
              <a:buFont typeface="+mj-lt"/>
              <a:buAutoNum type="alphaLcParenR"/>
            </a:pPr>
            <a:r>
              <a:rPr lang="sk-SK" dirty="0" err="1"/>
              <a:t>promise</a:t>
            </a:r>
            <a:r>
              <a:rPr lang="sk-SK" dirty="0"/>
              <a:t> </a:t>
            </a:r>
            <a:r>
              <a:rPr lang="sk-SK" dirty="0" err="1"/>
              <a:t>returning</a:t>
            </a:r>
            <a:endParaRPr lang="sk-SK" dirty="0"/>
          </a:p>
          <a:p>
            <a:r>
              <a:rPr lang="sk-SK" dirty="0" err="1"/>
              <a:t>non-native</a:t>
            </a:r>
            <a:r>
              <a:rPr lang="sk-SK" dirty="0"/>
              <a:t> </a:t>
            </a:r>
            <a:r>
              <a:rPr lang="sk-SK" dirty="0" err="1"/>
              <a:t>asyncs</a:t>
            </a:r>
            <a:r>
              <a:rPr lang="sk-SK" dirty="0"/>
              <a:t> </a:t>
            </a:r>
            <a:r>
              <a:rPr lang="sk-SK" dirty="0" err="1"/>
              <a:t>retuning</a:t>
            </a:r>
            <a:r>
              <a:rPr lang="sk-SK" dirty="0"/>
              <a:t> </a:t>
            </a:r>
            <a:r>
              <a:rPr lang="sk-SK" dirty="0" err="1"/>
              <a:t>promise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also</a:t>
            </a:r>
            <a:r>
              <a:rPr lang="sk-SK" dirty="0"/>
              <a:t> </a:t>
            </a:r>
            <a:r>
              <a:rPr lang="sk-SK" dirty="0" err="1"/>
              <a:t>used</a:t>
            </a:r>
            <a:r>
              <a:rPr lang="sk-SK" dirty="0"/>
              <a:t> </a:t>
            </a:r>
            <a:r>
              <a:rPr lang="sk-SK" dirty="0" err="1"/>
              <a:t>if</a:t>
            </a:r>
            <a:r>
              <a:rPr lang="sk-SK" dirty="0"/>
              <a:t> </a:t>
            </a:r>
            <a:r>
              <a:rPr lang="sk-SK" dirty="0" err="1"/>
              <a:t>wrapped</a:t>
            </a:r>
            <a:r>
              <a:rPr lang="sk-SK" dirty="0"/>
              <a:t> in </a:t>
            </a:r>
            <a:r>
              <a:rPr lang="sk-SK" b="1" i="1" dirty="0" err="1"/>
              <a:t>asyncify</a:t>
            </a:r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80958-6CF5-9848-8BCC-DBB387F87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647" y="821634"/>
            <a:ext cx="6190499" cy="502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17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0C6A-4211-2842-A21B-6FFB3EE5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Series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92376-F4A1-5749-8D22-C80139E445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err="1"/>
              <a:t>simplest</a:t>
            </a:r>
            <a:r>
              <a:rPr lang="sk-SK" dirty="0"/>
              <a:t> </a:t>
            </a:r>
            <a:r>
              <a:rPr lang="sk-SK" dirty="0" err="1"/>
              <a:t>sequential</a:t>
            </a:r>
            <a:endParaRPr lang="sk-SK" dirty="0"/>
          </a:p>
          <a:p>
            <a:pPr marL="0" indent="0">
              <a:buNone/>
            </a:pP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: </a:t>
            </a:r>
          </a:p>
          <a:p>
            <a:r>
              <a:rPr lang="sk-SK" dirty="0" err="1"/>
              <a:t>tasks</a:t>
            </a:r>
            <a:r>
              <a:rPr lang="sk-SK" dirty="0"/>
              <a:t> are </a:t>
            </a:r>
            <a:r>
              <a:rPr lang="sk-SK" b="1" dirty="0" err="1"/>
              <a:t>dependent</a:t>
            </a:r>
            <a:r>
              <a:rPr lang="sk-SK" b="1" dirty="0"/>
              <a:t> on </a:t>
            </a:r>
            <a:r>
              <a:rPr lang="sk-SK" b="1" dirty="0" err="1"/>
              <a:t>order</a:t>
            </a:r>
            <a:r>
              <a:rPr lang="sk-SK" b="1" dirty="0"/>
              <a:t> </a:t>
            </a:r>
            <a:r>
              <a:rPr lang="sk-SK" dirty="0"/>
              <a:t>of </a:t>
            </a:r>
            <a:r>
              <a:rPr lang="sk-SK" dirty="0" err="1"/>
              <a:t>execution</a:t>
            </a:r>
            <a:r>
              <a:rPr lang="sk-SK" b="1" dirty="0"/>
              <a:t> </a:t>
            </a:r>
            <a:r>
              <a:rPr lang="sk-SK" dirty="0" err="1"/>
              <a:t>not</a:t>
            </a:r>
            <a:r>
              <a:rPr lang="sk-SK" dirty="0"/>
              <a:t> on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previous</a:t>
            </a:r>
            <a:r>
              <a:rPr lang="sk-SK" dirty="0"/>
              <a:t> </a:t>
            </a:r>
            <a:r>
              <a:rPr lang="sk-SK" dirty="0" err="1"/>
              <a:t>task</a:t>
            </a:r>
            <a:endParaRPr lang="sk-SK" dirty="0"/>
          </a:p>
          <a:p>
            <a:endParaRPr lang="sk-SK" dirty="0"/>
          </a:p>
          <a:p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b="1" i="1" dirty="0" err="1"/>
              <a:t>returned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tasks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b="1" dirty="0" err="1"/>
              <a:t>collected</a:t>
            </a:r>
            <a:r>
              <a:rPr lang="sk-SK" dirty="0"/>
              <a:t> in </a:t>
            </a:r>
            <a:r>
              <a:rPr lang="sk-SK" dirty="0" err="1"/>
              <a:t>final</a:t>
            </a:r>
            <a:r>
              <a:rPr lang="sk-SK" dirty="0"/>
              <a:t> </a:t>
            </a:r>
            <a:r>
              <a:rPr lang="sk-SK" dirty="0" err="1"/>
              <a:t>callback</a:t>
            </a:r>
            <a:endParaRPr lang="sk-SK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C5290F6-06F6-6646-A016-47474B69D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80799"/>
            <a:ext cx="5903815" cy="5096164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A52D207-B8D7-C44E-9292-69C76FD78670}"/>
              </a:ext>
            </a:extLst>
          </p:cNvPr>
          <p:cNvCxnSpPr>
            <a:cxnSpLocks/>
          </p:cNvCxnSpPr>
          <p:nvPr/>
        </p:nvCxnSpPr>
        <p:spPr>
          <a:xfrm>
            <a:off x="7924800" y="2826327"/>
            <a:ext cx="0" cy="387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85B1BE8-9930-B64B-879E-F0FAFC884BAA}"/>
              </a:ext>
            </a:extLst>
          </p:cNvPr>
          <p:cNvCxnSpPr>
            <a:cxnSpLocks/>
          </p:cNvCxnSpPr>
          <p:nvPr/>
        </p:nvCxnSpPr>
        <p:spPr>
          <a:xfrm>
            <a:off x="7924800" y="2826327"/>
            <a:ext cx="2812473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2240D5C-8C8C-D44A-9304-F304C42449DC}"/>
              </a:ext>
            </a:extLst>
          </p:cNvPr>
          <p:cNvCxnSpPr>
            <a:cxnSpLocks/>
          </p:cNvCxnSpPr>
          <p:nvPr/>
        </p:nvCxnSpPr>
        <p:spPr>
          <a:xfrm flipV="1">
            <a:off x="10737273" y="1690688"/>
            <a:ext cx="0" cy="1135641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8C9797E-1965-A640-933A-B01A64CF9887}"/>
              </a:ext>
            </a:extLst>
          </p:cNvPr>
          <p:cNvCxnSpPr>
            <a:cxnSpLocks/>
          </p:cNvCxnSpPr>
          <p:nvPr/>
        </p:nvCxnSpPr>
        <p:spPr>
          <a:xfrm flipH="1">
            <a:off x="10141527" y="1690688"/>
            <a:ext cx="595746" cy="1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A8B68BC-B7EB-5640-9BFF-4F0BFD770FCD}"/>
              </a:ext>
            </a:extLst>
          </p:cNvPr>
          <p:cNvCxnSpPr>
            <a:cxnSpLocks/>
          </p:cNvCxnSpPr>
          <p:nvPr/>
        </p:nvCxnSpPr>
        <p:spPr>
          <a:xfrm flipH="1">
            <a:off x="10141527" y="2052094"/>
            <a:ext cx="595746" cy="1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5B3506B-5AF7-A346-BB8A-C17273545E6C}"/>
              </a:ext>
            </a:extLst>
          </p:cNvPr>
          <p:cNvCxnSpPr>
            <a:cxnSpLocks/>
          </p:cNvCxnSpPr>
          <p:nvPr/>
        </p:nvCxnSpPr>
        <p:spPr>
          <a:xfrm flipH="1">
            <a:off x="10141527" y="2413500"/>
            <a:ext cx="595746" cy="1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386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659436-A9E3-DA47-8B13-C33D595EE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098" y="1825625"/>
            <a:ext cx="6027228" cy="4100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F30C6A-4211-2842-A21B-6FFB3EE5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Waterfall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92376-F4A1-5749-8D22-C80139E44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81020" cy="4351338"/>
          </a:xfrm>
        </p:spPr>
        <p:txBody>
          <a:bodyPr/>
          <a:lstStyle/>
          <a:p>
            <a:r>
              <a:rPr lang="sk-SK" dirty="0" err="1"/>
              <a:t>sequential</a:t>
            </a:r>
            <a:endParaRPr lang="sk-SK" dirty="0"/>
          </a:p>
          <a:p>
            <a:pPr marL="0" indent="0">
              <a:buNone/>
            </a:pP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: </a:t>
            </a:r>
          </a:p>
          <a:p>
            <a:r>
              <a:rPr lang="sk-SK" dirty="0" err="1"/>
              <a:t>tasks</a:t>
            </a:r>
            <a:r>
              <a:rPr lang="sk-SK" dirty="0"/>
              <a:t> are </a:t>
            </a:r>
            <a:r>
              <a:rPr lang="sk-SK" b="1" dirty="0" err="1"/>
              <a:t>data</a:t>
            </a:r>
            <a:r>
              <a:rPr lang="sk-SK" b="1" dirty="0"/>
              <a:t> </a:t>
            </a:r>
            <a:r>
              <a:rPr lang="sk-SK" b="1" dirty="0" err="1"/>
              <a:t>from</a:t>
            </a:r>
            <a:r>
              <a:rPr lang="sk-SK" b="1" dirty="0"/>
              <a:t> </a:t>
            </a:r>
            <a:r>
              <a:rPr lang="sk-SK" b="1" dirty="0" err="1"/>
              <a:t>previous</a:t>
            </a:r>
            <a:r>
              <a:rPr lang="sk-SK" b="1" dirty="0"/>
              <a:t> </a:t>
            </a:r>
            <a:r>
              <a:rPr lang="sk-SK" b="1" dirty="0" err="1"/>
              <a:t>task</a:t>
            </a:r>
            <a:endParaRPr lang="sk-SK" dirty="0"/>
          </a:p>
          <a:p>
            <a:r>
              <a:rPr lang="sk-SK" dirty="0" err="1"/>
              <a:t>next</a:t>
            </a:r>
            <a:r>
              <a:rPr lang="sk-SK" dirty="0"/>
              <a:t> </a:t>
            </a:r>
            <a:r>
              <a:rPr lang="sk-SK" dirty="0" err="1"/>
              <a:t>task</a:t>
            </a:r>
            <a:r>
              <a:rPr lang="sk-SK" dirty="0"/>
              <a:t> </a:t>
            </a:r>
            <a:r>
              <a:rPr lang="sk-SK" dirty="0" err="1"/>
              <a:t>gets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b="1" i="1" dirty="0"/>
              <a:t> </a:t>
            </a:r>
            <a:r>
              <a:rPr lang="sk-SK" i="1" dirty="0" err="1"/>
              <a:t>returned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previous</a:t>
            </a:r>
            <a:r>
              <a:rPr lang="sk-SK" dirty="0"/>
              <a:t> </a:t>
            </a:r>
            <a:r>
              <a:rPr lang="sk-SK" dirty="0" err="1"/>
              <a:t>task</a:t>
            </a:r>
            <a:endParaRPr lang="sk-SK" dirty="0"/>
          </a:p>
          <a:p>
            <a:r>
              <a:rPr lang="sk-SK" dirty="0" err="1"/>
              <a:t>final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gets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 of </a:t>
            </a:r>
            <a:r>
              <a:rPr lang="sk-SK" dirty="0" err="1"/>
              <a:t>last</a:t>
            </a:r>
            <a:r>
              <a:rPr lang="sk-SK" dirty="0"/>
              <a:t> </a:t>
            </a:r>
            <a:r>
              <a:rPr lang="sk-SK" dirty="0" err="1"/>
              <a:t>task</a:t>
            </a:r>
            <a:endParaRPr lang="sk-SK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A52D207-B8D7-C44E-9292-69C76FD78670}"/>
              </a:ext>
            </a:extLst>
          </p:cNvPr>
          <p:cNvCxnSpPr>
            <a:cxnSpLocks/>
          </p:cNvCxnSpPr>
          <p:nvPr/>
        </p:nvCxnSpPr>
        <p:spPr>
          <a:xfrm>
            <a:off x="6944195" y="2483980"/>
            <a:ext cx="0" cy="226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85B1BE8-9930-B64B-879E-F0FAFC884BAA}"/>
              </a:ext>
            </a:extLst>
          </p:cNvPr>
          <p:cNvCxnSpPr>
            <a:cxnSpLocks/>
          </p:cNvCxnSpPr>
          <p:nvPr/>
        </p:nvCxnSpPr>
        <p:spPr>
          <a:xfrm>
            <a:off x="6925515" y="2497476"/>
            <a:ext cx="1737455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BAE44F-7115-BE45-9BD9-6368FC15CACA}"/>
              </a:ext>
            </a:extLst>
          </p:cNvPr>
          <p:cNvCxnSpPr>
            <a:cxnSpLocks/>
          </p:cNvCxnSpPr>
          <p:nvPr/>
        </p:nvCxnSpPr>
        <p:spPr>
          <a:xfrm flipV="1">
            <a:off x="8662970" y="2352418"/>
            <a:ext cx="0" cy="165104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F5E906-0BDD-844F-8436-F78D64146FE9}"/>
              </a:ext>
            </a:extLst>
          </p:cNvPr>
          <p:cNvCxnSpPr>
            <a:cxnSpLocks/>
          </p:cNvCxnSpPr>
          <p:nvPr/>
        </p:nvCxnSpPr>
        <p:spPr>
          <a:xfrm>
            <a:off x="6563477" y="2978360"/>
            <a:ext cx="0" cy="226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ACD1BD-2015-8943-97FA-07323A0CEB81}"/>
              </a:ext>
            </a:extLst>
          </p:cNvPr>
          <p:cNvCxnSpPr>
            <a:cxnSpLocks/>
          </p:cNvCxnSpPr>
          <p:nvPr/>
        </p:nvCxnSpPr>
        <p:spPr>
          <a:xfrm>
            <a:off x="6544797" y="2991856"/>
            <a:ext cx="3097246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212E21-96B7-AB45-957E-4B6307923796}"/>
              </a:ext>
            </a:extLst>
          </p:cNvPr>
          <p:cNvCxnSpPr>
            <a:cxnSpLocks/>
          </p:cNvCxnSpPr>
          <p:nvPr/>
        </p:nvCxnSpPr>
        <p:spPr>
          <a:xfrm flipV="1">
            <a:off x="9642043" y="2926985"/>
            <a:ext cx="0" cy="86106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AA2170-DBFF-5E45-A00C-2E3270E9946E}"/>
              </a:ext>
            </a:extLst>
          </p:cNvPr>
          <p:cNvCxnSpPr>
            <a:cxnSpLocks/>
          </p:cNvCxnSpPr>
          <p:nvPr/>
        </p:nvCxnSpPr>
        <p:spPr>
          <a:xfrm>
            <a:off x="7380978" y="3565294"/>
            <a:ext cx="1544491" cy="8268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2E7E7F-6257-5440-8EFA-DBBFF564DB05}"/>
              </a:ext>
            </a:extLst>
          </p:cNvPr>
          <p:cNvCxnSpPr>
            <a:cxnSpLocks/>
          </p:cNvCxnSpPr>
          <p:nvPr/>
        </p:nvCxnSpPr>
        <p:spPr>
          <a:xfrm flipV="1">
            <a:off x="8933633" y="3439075"/>
            <a:ext cx="0" cy="158979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63AAFB-CB68-744A-997A-3208AE546C08}"/>
              </a:ext>
            </a:extLst>
          </p:cNvPr>
          <p:cNvCxnSpPr>
            <a:cxnSpLocks/>
          </p:cNvCxnSpPr>
          <p:nvPr/>
        </p:nvCxnSpPr>
        <p:spPr>
          <a:xfrm>
            <a:off x="7401478" y="3543379"/>
            <a:ext cx="0" cy="226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550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0C6A-4211-2842-A21B-6FFB3EE5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tryEach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92376-F4A1-5749-8D22-C80139E44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81020" cy="4351338"/>
          </a:xfrm>
        </p:spPr>
        <p:txBody>
          <a:bodyPr>
            <a:normAutofit fontScale="85000" lnSpcReduction="20000"/>
          </a:bodyPr>
          <a:lstStyle/>
          <a:p>
            <a:r>
              <a:rPr lang="sk-SK" dirty="0"/>
              <a:t>sequential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It runs each task in series but stops whenever </a:t>
            </a:r>
            <a:r>
              <a:rPr lang="en-US" b="1" dirty="0"/>
              <a:t>any of the functions were successful</a:t>
            </a:r>
            <a:endParaRPr lang="sk-SK" b="1" dirty="0"/>
          </a:p>
          <a:p>
            <a:pPr marL="0" indent="0">
              <a:buNone/>
            </a:pP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: </a:t>
            </a:r>
          </a:p>
          <a:p>
            <a:r>
              <a:rPr lang="sk-SK" dirty="0"/>
              <a:t>you have more alternatives to perform the task and first succesfull is enough</a:t>
            </a:r>
            <a:endParaRPr lang="en-US" dirty="0"/>
          </a:p>
          <a:p>
            <a:r>
              <a:rPr lang="en-US" dirty="0"/>
              <a:t>If one of the tasks were successful, the callback will be passed the </a:t>
            </a:r>
            <a:r>
              <a:rPr lang="en-US" b="1" dirty="0"/>
              <a:t>result of the successful task</a:t>
            </a:r>
          </a:p>
          <a:p>
            <a:r>
              <a:rPr lang="en-US" dirty="0"/>
              <a:t>if all fail, </a:t>
            </a:r>
            <a:r>
              <a:rPr lang="en-US" dirty="0" err="1"/>
              <a:t>cb</a:t>
            </a:r>
            <a:r>
              <a:rPr lang="en-US" dirty="0"/>
              <a:t> will be called with error of last attempt </a:t>
            </a:r>
            <a:endParaRPr lang="sk-SK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919" y="1126268"/>
            <a:ext cx="6760385" cy="8022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919" y="1897724"/>
            <a:ext cx="4721329" cy="43100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510" y="1897724"/>
            <a:ext cx="2169794" cy="431006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7BD554-5E98-5448-90EA-2619807A9C4D}"/>
              </a:ext>
            </a:extLst>
          </p:cNvPr>
          <p:cNvCxnSpPr>
            <a:cxnSpLocks/>
          </p:cNvCxnSpPr>
          <p:nvPr/>
        </p:nvCxnSpPr>
        <p:spPr>
          <a:xfrm>
            <a:off x="6712527" y="3435560"/>
            <a:ext cx="0" cy="346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21D01F-9D63-394F-A8B1-0EF331923544}"/>
              </a:ext>
            </a:extLst>
          </p:cNvPr>
          <p:cNvCxnSpPr>
            <a:cxnSpLocks/>
          </p:cNvCxnSpPr>
          <p:nvPr/>
        </p:nvCxnSpPr>
        <p:spPr>
          <a:xfrm flipV="1">
            <a:off x="11337397" y="1511996"/>
            <a:ext cx="0" cy="1923565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6156F9-B8EB-F64D-9431-815B589502CF}"/>
              </a:ext>
            </a:extLst>
          </p:cNvPr>
          <p:cNvCxnSpPr>
            <a:cxnSpLocks/>
          </p:cNvCxnSpPr>
          <p:nvPr/>
        </p:nvCxnSpPr>
        <p:spPr>
          <a:xfrm>
            <a:off x="6712527" y="3435560"/>
            <a:ext cx="4641273" cy="1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6156F9-B8EB-F64D-9431-815B589502CF}"/>
              </a:ext>
            </a:extLst>
          </p:cNvPr>
          <p:cNvCxnSpPr>
            <a:cxnSpLocks/>
          </p:cNvCxnSpPr>
          <p:nvPr/>
        </p:nvCxnSpPr>
        <p:spPr>
          <a:xfrm>
            <a:off x="11052810" y="1511996"/>
            <a:ext cx="284587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379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260D-E91C-334F-9E54-363E9FA3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doWhilst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6C83B-565E-EA43-8FA9-9BFE13044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81945" cy="4351338"/>
          </a:xfrm>
        </p:spPr>
        <p:txBody>
          <a:bodyPr>
            <a:normAutofit/>
          </a:bodyPr>
          <a:lstStyle/>
          <a:p>
            <a:r>
              <a:rPr lang="sk-SK" dirty="0" err="1"/>
              <a:t>sequential</a:t>
            </a:r>
            <a:r>
              <a:rPr lang="sk-SK" dirty="0"/>
              <a:t> – do...</a:t>
            </a:r>
            <a:r>
              <a:rPr lang="sk-SK" dirty="0" err="1"/>
              <a:t>while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, </a:t>
            </a:r>
          </a:p>
          <a:p>
            <a:r>
              <a:rPr lang="sk-SK" dirty="0"/>
              <a:t>do, </a:t>
            </a:r>
            <a:r>
              <a:rPr lang="sk-SK" dirty="0" err="1"/>
              <a:t>while</a:t>
            </a:r>
            <a:r>
              <a:rPr lang="sk-SK" dirty="0"/>
              <a:t> and done are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b="1" i="1" dirty="0" err="1"/>
              <a:t>functions</a:t>
            </a:r>
            <a:r>
              <a:rPr lang="sk-SK" b="1" i="1" dirty="0"/>
              <a:t>, </a:t>
            </a:r>
            <a:r>
              <a:rPr lang="sk-SK" b="1" i="1" dirty="0" err="1"/>
              <a:t>while</a:t>
            </a:r>
            <a:r>
              <a:rPr lang="sk-SK" i="1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b="1" dirty="0" err="1"/>
              <a:t>sync</a:t>
            </a:r>
            <a:r>
              <a:rPr lang="sk-SK" dirty="0"/>
              <a:t> test </a:t>
            </a:r>
          </a:p>
          <a:p>
            <a:pPr marL="0" indent="0">
              <a:buNone/>
            </a:pP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:</a:t>
            </a:r>
          </a:p>
          <a:p>
            <a:r>
              <a:rPr lang="sk-SK" dirty="0" err="1"/>
              <a:t>algorithms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best</a:t>
            </a:r>
            <a:r>
              <a:rPr lang="sk-SK" dirty="0"/>
              <a:t> </a:t>
            </a:r>
            <a:r>
              <a:rPr lang="sk-SK" dirty="0" err="1"/>
              <a:t>desribed</a:t>
            </a:r>
            <a:r>
              <a:rPr lang="sk-SK" dirty="0"/>
              <a:t> by </a:t>
            </a:r>
            <a:r>
              <a:rPr lang="sk-SK" b="1" i="1" dirty="0"/>
              <a:t>do...</a:t>
            </a:r>
            <a:r>
              <a:rPr lang="sk-SK" b="1" i="1" dirty="0" err="1"/>
              <a:t>while</a:t>
            </a:r>
            <a:r>
              <a:rPr lang="sk-SK" b="1" i="1" dirty="0"/>
              <a:t> </a:t>
            </a:r>
            <a:r>
              <a:rPr lang="sk-SK" dirty="0" err="1"/>
              <a:t>but</a:t>
            </a:r>
            <a:endParaRPr lang="sk-SK" dirty="0"/>
          </a:p>
          <a:p>
            <a:r>
              <a:rPr lang="sk-SK" b="1" i="1" dirty="0"/>
              <a:t>do</a:t>
            </a:r>
            <a:r>
              <a:rPr lang="sk-SK" dirty="0"/>
              <a:t> </a:t>
            </a:r>
            <a:r>
              <a:rPr lang="sk-SK" dirty="0" err="1"/>
              <a:t>contains</a:t>
            </a:r>
            <a:r>
              <a:rPr lang="sk-SK" dirty="0"/>
              <a:t> </a:t>
            </a:r>
            <a:r>
              <a:rPr lang="sk-SK" dirty="0" err="1"/>
              <a:t>some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0BAAA-EE27-9C4D-AC00-400A442F5A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6667E-1916-DE4C-9AC8-15C0399099C2}"/>
              </a:ext>
            </a:extLst>
          </p:cNvPr>
          <p:cNvSpPr txBox="1"/>
          <p:nvPr/>
        </p:nvSpPr>
        <p:spPr>
          <a:xfrm>
            <a:off x="6047510" y="6136055"/>
            <a:ext cx="411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real</a:t>
            </a:r>
            <a:r>
              <a:rPr lang="sk-SK" dirty="0"/>
              <a:t> </a:t>
            </a:r>
            <a:r>
              <a:rPr lang="sk-SK" dirty="0" err="1"/>
              <a:t>life</a:t>
            </a:r>
            <a:r>
              <a:rPr lang="sk-SK" dirty="0"/>
              <a:t> </a:t>
            </a:r>
            <a:r>
              <a:rPr lang="sk-SK" dirty="0" err="1"/>
              <a:t>example</a:t>
            </a:r>
            <a:r>
              <a:rPr lang="sk-SK" dirty="0"/>
              <a:t>: </a:t>
            </a:r>
            <a:r>
              <a:rPr lang="sk-SK" dirty="0" err="1"/>
              <a:t>sonar</a:t>
            </a:r>
            <a:r>
              <a:rPr lang="sk-SK" dirty="0"/>
              <a:t> API, </a:t>
            </a:r>
            <a:r>
              <a:rPr lang="sk-SK" b="1" i="1" dirty="0" err="1"/>
              <a:t>paged</a:t>
            </a:r>
            <a:r>
              <a:rPr lang="sk-SK" b="1" i="1" dirty="0"/>
              <a:t> </a:t>
            </a:r>
            <a:r>
              <a:rPr lang="sk-SK" b="1" i="1" dirty="0" err="1"/>
              <a:t>search</a:t>
            </a:r>
            <a:endParaRPr lang="sk-SK" b="1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686C05-2428-FB4B-B500-BFDD4FD70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1464"/>
            <a:ext cx="5257800" cy="58355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8C88075C-D4F4-8641-AE41-C5A041BE172F}"/>
              </a:ext>
            </a:extLst>
          </p:cNvPr>
          <p:cNvSpPr/>
          <p:nvPr/>
        </p:nvSpPr>
        <p:spPr>
          <a:xfrm>
            <a:off x="5465619" y="4489153"/>
            <a:ext cx="581891" cy="346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13726CF-DC37-DD4B-A0C7-F2771387E5F9}"/>
              </a:ext>
            </a:extLst>
          </p:cNvPr>
          <p:cNvSpPr/>
          <p:nvPr/>
        </p:nvSpPr>
        <p:spPr>
          <a:xfrm>
            <a:off x="5489864" y="5208363"/>
            <a:ext cx="581891" cy="346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80869E-7783-C248-B5ED-CA05A1F718EE}"/>
              </a:ext>
            </a:extLst>
          </p:cNvPr>
          <p:cNvCxnSpPr>
            <a:cxnSpLocks/>
          </p:cNvCxnSpPr>
          <p:nvPr/>
        </p:nvCxnSpPr>
        <p:spPr>
          <a:xfrm>
            <a:off x="7245927" y="4001294"/>
            <a:ext cx="38792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51FD5B-AAAD-8A4B-8C55-097DA8207F5C}"/>
              </a:ext>
            </a:extLst>
          </p:cNvPr>
          <p:cNvCxnSpPr>
            <a:cxnSpLocks/>
          </p:cNvCxnSpPr>
          <p:nvPr/>
        </p:nvCxnSpPr>
        <p:spPr>
          <a:xfrm>
            <a:off x="6837218" y="5081948"/>
            <a:ext cx="644237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DE264B-DA47-DC43-AC55-89BEAE1F6AFC}"/>
              </a:ext>
            </a:extLst>
          </p:cNvPr>
          <p:cNvCxnSpPr/>
          <p:nvPr/>
        </p:nvCxnSpPr>
        <p:spPr>
          <a:xfrm>
            <a:off x="8215745" y="4001294"/>
            <a:ext cx="0" cy="48785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3D86EE-803F-8C4A-8304-0305FAF8299E}"/>
              </a:ext>
            </a:extLst>
          </p:cNvPr>
          <p:cNvCxnSpPr>
            <a:cxnSpLocks/>
          </p:cNvCxnSpPr>
          <p:nvPr/>
        </p:nvCxnSpPr>
        <p:spPr>
          <a:xfrm>
            <a:off x="9053413" y="3921891"/>
            <a:ext cx="1567695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8E2FD2B-07E9-664E-A338-AF181C9A92CF}"/>
              </a:ext>
            </a:extLst>
          </p:cNvPr>
          <p:cNvCxnSpPr>
            <a:cxnSpLocks/>
          </p:cNvCxnSpPr>
          <p:nvPr/>
        </p:nvCxnSpPr>
        <p:spPr>
          <a:xfrm flipV="1">
            <a:off x="10621108" y="3921891"/>
            <a:ext cx="0" cy="133151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0E6940D-7A0D-8A41-9297-C617A78B4F03}"/>
              </a:ext>
            </a:extLst>
          </p:cNvPr>
          <p:cNvCxnSpPr>
            <a:cxnSpLocks/>
          </p:cNvCxnSpPr>
          <p:nvPr/>
        </p:nvCxnSpPr>
        <p:spPr>
          <a:xfrm flipH="1">
            <a:off x="8469258" y="5253404"/>
            <a:ext cx="215185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DD1CD8-BE1F-6740-8FD8-5B4BD507FBF3}"/>
              </a:ext>
            </a:extLst>
          </p:cNvPr>
          <p:cNvCxnSpPr>
            <a:cxnSpLocks/>
          </p:cNvCxnSpPr>
          <p:nvPr/>
        </p:nvCxnSpPr>
        <p:spPr>
          <a:xfrm>
            <a:off x="8469258" y="5253404"/>
            <a:ext cx="0" cy="1280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C028CB-029D-E948-B24C-6252CEC65EC9}"/>
              </a:ext>
            </a:extLst>
          </p:cNvPr>
          <p:cNvCxnSpPr>
            <a:cxnSpLocks/>
          </p:cNvCxnSpPr>
          <p:nvPr/>
        </p:nvCxnSpPr>
        <p:spPr>
          <a:xfrm>
            <a:off x="9369869" y="5828628"/>
            <a:ext cx="67094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5703DA6-A3E5-B148-AA3D-52EC164C2B1E}"/>
              </a:ext>
            </a:extLst>
          </p:cNvPr>
          <p:cNvSpPr txBox="1"/>
          <p:nvPr/>
        </p:nvSpPr>
        <p:spPr>
          <a:xfrm>
            <a:off x="10585321" y="4948073"/>
            <a:ext cx="51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last</a:t>
            </a:r>
            <a:endParaRPr lang="sk-SK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8BC93963-3F59-074D-AA98-6ACAB0C2D00B}"/>
              </a:ext>
            </a:extLst>
          </p:cNvPr>
          <p:cNvSpPr/>
          <p:nvPr/>
        </p:nvSpPr>
        <p:spPr>
          <a:xfrm>
            <a:off x="5482551" y="2301115"/>
            <a:ext cx="581891" cy="346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123028-A115-9343-A10B-4BBC41A7D441}"/>
              </a:ext>
            </a:extLst>
          </p:cNvPr>
          <p:cNvSpPr/>
          <p:nvPr/>
        </p:nvSpPr>
        <p:spPr>
          <a:xfrm>
            <a:off x="6047510" y="6410664"/>
            <a:ext cx="2644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/</a:t>
            </a:r>
            <a:r>
              <a:rPr lang="sk-SK" dirty="0" err="1"/>
              <a:t>samples</a:t>
            </a:r>
            <a:r>
              <a:rPr lang="sk-SK" dirty="0"/>
              <a:t>/</a:t>
            </a:r>
            <a:r>
              <a:rPr lang="sk-SK" dirty="0" err="1"/>
              <a:t>sonar-rules-cli.js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07176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0C6A-4211-2842-A21B-6FFB3EE5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parallel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92376-F4A1-5749-8D22-C80139E44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81020" cy="4351338"/>
          </a:xfrm>
        </p:spPr>
        <p:txBody>
          <a:bodyPr>
            <a:normAutofit/>
          </a:bodyPr>
          <a:lstStyle/>
          <a:p>
            <a:r>
              <a:rPr lang="sk-SK" dirty="0" err="1"/>
              <a:t>parallel</a:t>
            </a:r>
            <a:endParaRPr lang="sk-SK" dirty="0"/>
          </a:p>
          <a:p>
            <a:pPr marL="0" indent="0">
              <a:buNone/>
            </a:pP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: </a:t>
            </a:r>
          </a:p>
          <a:p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independent</a:t>
            </a:r>
            <a:r>
              <a:rPr lang="sk-SK" dirty="0"/>
              <a:t> </a:t>
            </a:r>
            <a:r>
              <a:rPr lang="sk-SK" dirty="0" err="1"/>
              <a:t>processes</a:t>
            </a:r>
            <a:endParaRPr lang="sk-SK" dirty="0"/>
          </a:p>
          <a:p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need</a:t>
            </a:r>
            <a:r>
              <a:rPr lang="sk-SK" dirty="0"/>
              <a:t> to </a:t>
            </a:r>
            <a:r>
              <a:rPr lang="sk-SK" dirty="0" err="1"/>
              <a:t>wait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all</a:t>
            </a:r>
            <a:r>
              <a:rPr lang="sk-SK" dirty="0"/>
              <a:t> of </a:t>
            </a:r>
            <a:r>
              <a:rPr lang="sk-SK" dirty="0" err="1"/>
              <a:t>them</a:t>
            </a:r>
            <a:r>
              <a:rPr lang="sk-SK" dirty="0"/>
              <a:t> to </a:t>
            </a:r>
            <a:r>
              <a:rPr lang="sk-SK" dirty="0" err="1"/>
              <a:t>execute</a:t>
            </a:r>
            <a:r>
              <a:rPr lang="sk-SK" dirty="0"/>
              <a:t> and </a:t>
            </a:r>
            <a:r>
              <a:rPr lang="sk-SK" dirty="0" err="1"/>
              <a:t>then</a:t>
            </a:r>
            <a:r>
              <a:rPr lang="sk-SK" dirty="0"/>
              <a:t> </a:t>
            </a:r>
            <a:r>
              <a:rPr lang="sk-SK" dirty="0" err="1"/>
              <a:t>continue</a:t>
            </a:r>
            <a:endParaRPr lang="sk-SK" dirty="0"/>
          </a:p>
          <a:p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want</a:t>
            </a:r>
            <a:r>
              <a:rPr lang="sk-SK" dirty="0"/>
              <a:t> to </a:t>
            </a:r>
            <a:r>
              <a:rPr lang="sk-SK" dirty="0" err="1"/>
              <a:t>collect</a:t>
            </a:r>
            <a:r>
              <a:rPr lang="sk-SK" dirty="0"/>
              <a:t> </a:t>
            </a:r>
            <a:r>
              <a:rPr lang="sk-SK" dirty="0" err="1"/>
              <a:t>results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all</a:t>
            </a:r>
            <a:r>
              <a:rPr lang="sk-SK" dirty="0"/>
              <a:t> of </a:t>
            </a:r>
            <a:r>
              <a:rPr lang="sk-SK" dirty="0" err="1"/>
              <a:t>them</a:t>
            </a:r>
            <a:r>
              <a:rPr lang="sk-SK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6E666-172A-6E4E-A5A0-F2278A7DF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976" y="1642629"/>
            <a:ext cx="6919821" cy="417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41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AE0EEC-45F0-7047-8C3E-1B88800F3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923" y="1346994"/>
            <a:ext cx="6855113" cy="53031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DF2759-C379-BF45-94BF-ECD611678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924" y="483597"/>
            <a:ext cx="6855114" cy="9058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164DCF-3E22-504A-A67D-9649EDB7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parallelLimit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4F468-E58D-1345-92A2-3660169C2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6582" y="1896382"/>
            <a:ext cx="4281053" cy="4753800"/>
          </a:xfrm>
        </p:spPr>
        <p:txBody>
          <a:bodyPr/>
          <a:lstStyle/>
          <a:p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same</a:t>
            </a:r>
            <a:r>
              <a:rPr lang="sk-SK" dirty="0"/>
              <a:t> as </a:t>
            </a:r>
            <a:r>
              <a:rPr lang="sk-SK" dirty="0" err="1"/>
              <a:t>parallel</a:t>
            </a:r>
            <a:r>
              <a:rPr lang="sk-SK" dirty="0"/>
              <a:t> 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b="1" dirty="0" err="1"/>
              <a:t>runs</a:t>
            </a:r>
            <a:r>
              <a:rPr lang="sk-SK" dirty="0"/>
              <a:t> a maximum of limit 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operations</a:t>
            </a:r>
            <a:r>
              <a:rPr lang="sk-SK" dirty="0"/>
              <a:t> </a:t>
            </a:r>
            <a:r>
              <a:rPr lang="sk-SK" b="1" i="1" dirty="0"/>
              <a:t>at a </a:t>
            </a:r>
            <a:r>
              <a:rPr lang="sk-SK" b="1" i="1" dirty="0" err="1"/>
              <a:t>time</a:t>
            </a:r>
            <a:r>
              <a:rPr lang="sk-SK" dirty="0"/>
              <a:t>.</a:t>
            </a:r>
          </a:p>
          <a:p>
            <a:endParaRPr lang="sk-SK" dirty="0"/>
          </a:p>
          <a:p>
            <a:r>
              <a:rPr lang="sk-SK" dirty="0"/>
              <a:t>koľko približne bude trvať tento program ?</a:t>
            </a:r>
          </a:p>
          <a:p>
            <a:r>
              <a:rPr lang="sk-SK" dirty="0"/>
              <a:t>ak limit je 2 ?</a:t>
            </a:r>
          </a:p>
          <a:p>
            <a:r>
              <a:rPr lang="sk-SK" dirty="0"/>
              <a:t>a </a:t>
            </a:r>
            <a:r>
              <a:rPr lang="sk-SK" dirty="0" err="1"/>
              <a:t>tasky</a:t>
            </a:r>
            <a:r>
              <a:rPr lang="sk-SK" dirty="0"/>
              <a:t> </a:t>
            </a:r>
            <a:r>
              <a:rPr lang="sk-SK" i="1" dirty="0"/>
              <a:t>trvajú</a:t>
            </a:r>
            <a:r>
              <a:rPr lang="sk-SK" dirty="0"/>
              <a:t> 3,2 a 8 sekúnd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334839-A4E7-2D4E-89D0-04EC31EB8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924" y="1423162"/>
            <a:ext cx="5774459" cy="495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9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C12B-ED24-B04B-ACE5-7A5E7A08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A8D2E-8F7A-0E44-BB69-ACF2853F35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Part 1 </a:t>
            </a:r>
            <a:r>
              <a:rPr lang="sk-SK" dirty="0" err="1"/>
              <a:t>Lesson</a:t>
            </a:r>
            <a:r>
              <a:rPr lang="sk-SK" dirty="0"/>
              <a:t> #9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1E7F3-DFA6-FD4F-B06A-F1910F823F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 err="1"/>
              <a:t>async</a:t>
            </a:r>
            <a:r>
              <a:rPr lang="sk-SK" dirty="0"/>
              <a:t>, </a:t>
            </a:r>
            <a:r>
              <a:rPr lang="sk-SK" dirty="0" err="1"/>
              <a:t>paralell</a:t>
            </a:r>
            <a:r>
              <a:rPr lang="sk-SK" dirty="0"/>
              <a:t>, </a:t>
            </a:r>
            <a:r>
              <a:rPr lang="sk-SK" dirty="0" err="1"/>
              <a:t>concurrent</a:t>
            </a:r>
            <a:endParaRPr lang="sk-SK" dirty="0"/>
          </a:p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, </a:t>
            </a:r>
            <a:r>
              <a:rPr lang="sk-SK" dirty="0" err="1"/>
              <a:t>continuation</a:t>
            </a:r>
            <a:r>
              <a:rPr lang="sk-SK" dirty="0"/>
              <a:t>,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tasks</a:t>
            </a:r>
            <a:endParaRPr lang="sk-SK" dirty="0"/>
          </a:p>
          <a:p>
            <a:r>
              <a:rPr lang="sk-SK" dirty="0" err="1"/>
              <a:t>concurrent</a:t>
            </a:r>
            <a:r>
              <a:rPr lang="sk-SK" dirty="0"/>
              <a:t> „</a:t>
            </a:r>
            <a:r>
              <a:rPr lang="sk-SK" dirty="0" err="1"/>
              <a:t>processes</a:t>
            </a:r>
            <a:r>
              <a:rPr lang="sk-SK" dirty="0"/>
              <a:t>“ </a:t>
            </a:r>
            <a:r>
              <a:rPr lang="sk-SK" dirty="0" err="1"/>
              <a:t>coordination</a:t>
            </a:r>
            <a:endParaRPr lang="sk-SK" dirty="0"/>
          </a:p>
          <a:p>
            <a:pPr lvl="1"/>
            <a:r>
              <a:rPr lang="sk-SK" dirty="0" err="1"/>
              <a:t>noninteracting</a:t>
            </a:r>
            <a:r>
              <a:rPr lang="sk-SK" dirty="0"/>
              <a:t>/</a:t>
            </a:r>
            <a:r>
              <a:rPr lang="sk-SK" dirty="0" err="1"/>
              <a:t>independent</a:t>
            </a:r>
            <a:endParaRPr lang="sk-SK" dirty="0"/>
          </a:p>
          <a:p>
            <a:pPr lvl="1"/>
            <a:r>
              <a:rPr lang="sk-SK" dirty="0" err="1"/>
              <a:t>interacting</a:t>
            </a:r>
            <a:endParaRPr lang="sk-SK" dirty="0"/>
          </a:p>
          <a:p>
            <a:pPr lvl="1"/>
            <a:r>
              <a:rPr lang="sk-SK" dirty="0" err="1"/>
              <a:t>cooperation</a:t>
            </a:r>
            <a:endParaRPr lang="sk-SK" dirty="0"/>
          </a:p>
          <a:p>
            <a:r>
              <a:rPr lang="sk-SK" dirty="0" err="1"/>
              <a:t>concurrent</a:t>
            </a:r>
            <a:r>
              <a:rPr lang="sk-SK" dirty="0"/>
              <a:t> „</a:t>
            </a:r>
            <a:r>
              <a:rPr lang="sk-SK" dirty="0" err="1"/>
              <a:t>processes</a:t>
            </a:r>
            <a:r>
              <a:rPr lang="sk-SK" dirty="0"/>
              <a:t>“ </a:t>
            </a:r>
            <a:r>
              <a:rPr lang="sk-SK" dirty="0" err="1"/>
              <a:t>coordination</a:t>
            </a:r>
            <a:endParaRPr lang="sk-SK" dirty="0"/>
          </a:p>
          <a:p>
            <a:pPr lvl="1"/>
            <a:r>
              <a:rPr lang="sk-SK" dirty="0" err="1"/>
              <a:t>interaction</a:t>
            </a:r>
            <a:r>
              <a:rPr lang="sk-SK" dirty="0"/>
              <a:t> </a:t>
            </a:r>
            <a:r>
              <a:rPr lang="sk-SK" dirty="0" err="1"/>
              <a:t>patterns</a:t>
            </a:r>
            <a:r>
              <a:rPr lang="sk-SK" dirty="0"/>
              <a:t> </a:t>
            </a:r>
          </a:p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styles</a:t>
            </a:r>
            <a:endParaRPr lang="sk-SK" dirty="0"/>
          </a:p>
          <a:p>
            <a:pPr lvl="1"/>
            <a:r>
              <a:rPr lang="sk-SK" b="1" dirty="0" err="1"/>
              <a:t>callbacks</a:t>
            </a:r>
            <a:endParaRPr lang="sk-SK" b="1" dirty="0"/>
          </a:p>
          <a:p>
            <a:r>
              <a:rPr lang="sk-SK" dirty="0" err="1"/>
              <a:t>cooperative</a:t>
            </a:r>
            <a:r>
              <a:rPr lang="sk-SK" dirty="0"/>
              <a:t> </a:t>
            </a:r>
            <a:r>
              <a:rPr lang="sk-SK" dirty="0" err="1"/>
              <a:t>concurrency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32AC6C-86D7-2147-81EC-7CC212932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/>
              <a:t>Part 2 </a:t>
            </a:r>
            <a:r>
              <a:rPr lang="sk-SK" dirty="0" err="1"/>
              <a:t>Lesson</a:t>
            </a:r>
            <a:r>
              <a:rPr lang="sk-SK" dirty="0"/>
              <a:t> #10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AD7F2-4944-8147-B8F4-602005E9310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styles</a:t>
            </a:r>
            <a:r>
              <a:rPr lang="sk-SK" dirty="0"/>
              <a:t> (</a:t>
            </a:r>
            <a:r>
              <a:rPr lang="sk-SK" dirty="0" err="1"/>
              <a:t>continued</a:t>
            </a:r>
            <a:r>
              <a:rPr lang="sk-SK" dirty="0"/>
              <a:t>)</a:t>
            </a:r>
          </a:p>
          <a:p>
            <a:pPr lvl="1"/>
            <a:r>
              <a:rPr lang="sk-SK" dirty="0" err="1"/>
              <a:t>promises</a:t>
            </a:r>
            <a:endParaRPr lang="sk-SK" dirty="0"/>
          </a:p>
          <a:p>
            <a:pPr lvl="1"/>
            <a:r>
              <a:rPr lang="sk-SK" dirty="0" err="1"/>
              <a:t>generators</a:t>
            </a:r>
            <a:endParaRPr lang="sk-SK" dirty="0"/>
          </a:p>
          <a:p>
            <a:pPr lvl="1"/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await</a:t>
            </a:r>
            <a:endParaRPr lang="sk-SK" dirty="0"/>
          </a:p>
          <a:p>
            <a:r>
              <a:rPr lang="sk-SK" dirty="0" err="1"/>
              <a:t>timers</a:t>
            </a:r>
            <a:endParaRPr lang="sk-SK" dirty="0"/>
          </a:p>
          <a:p>
            <a:r>
              <a:rPr lang="sk-SK" dirty="0"/>
              <a:t>....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10200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AE0EEC-45F0-7047-8C3E-1B88800F3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923" y="1346994"/>
            <a:ext cx="6855113" cy="53031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DF2759-C379-BF45-94BF-ECD611678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924" y="483597"/>
            <a:ext cx="6855114" cy="9058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164DCF-3E22-504A-A67D-9649EDB7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race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4F468-E58D-1345-92A2-3660169C2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881" y="1389424"/>
            <a:ext cx="4281053" cy="5063491"/>
          </a:xfrm>
        </p:spPr>
        <p:txBody>
          <a:bodyPr>
            <a:normAutofit fontScale="70000" lnSpcReduction="20000"/>
          </a:bodyPr>
          <a:lstStyle/>
          <a:p>
            <a:r>
              <a:rPr lang="sk-SK" dirty="0" err="1"/>
              <a:t>parallel</a:t>
            </a:r>
            <a:r>
              <a:rPr lang="sk-SK" dirty="0"/>
              <a:t> - </a:t>
            </a:r>
            <a:r>
              <a:rPr lang="sk-SK" dirty="0" err="1"/>
              <a:t>Once</a:t>
            </a:r>
            <a:r>
              <a:rPr lang="sk-SK" dirty="0"/>
              <a:t> </a:t>
            </a:r>
            <a:r>
              <a:rPr lang="sk-SK" dirty="0" err="1"/>
              <a:t>any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 </a:t>
            </a:r>
            <a:r>
              <a:rPr lang="sk-SK" dirty="0" err="1"/>
              <a:t>tasks</a:t>
            </a:r>
            <a:r>
              <a:rPr lang="sk-SK" dirty="0"/>
              <a:t> </a:t>
            </a:r>
            <a:r>
              <a:rPr lang="sk-SK" dirty="0" err="1"/>
              <a:t>complete</a:t>
            </a:r>
            <a:r>
              <a:rPr lang="sk-SK" dirty="0"/>
              <a:t> or </a:t>
            </a:r>
            <a:r>
              <a:rPr lang="sk-SK" dirty="0" err="1"/>
              <a:t>pass</a:t>
            </a:r>
            <a:r>
              <a:rPr lang="sk-SK" dirty="0"/>
              <a:t> </a:t>
            </a:r>
            <a:r>
              <a:rPr lang="sk-SK" dirty="0" err="1"/>
              <a:t>an</a:t>
            </a:r>
            <a:r>
              <a:rPr lang="sk-SK" dirty="0"/>
              <a:t> </a:t>
            </a:r>
            <a:r>
              <a:rPr lang="sk-SK" dirty="0" err="1"/>
              <a:t>error</a:t>
            </a:r>
            <a:r>
              <a:rPr lang="sk-SK" dirty="0"/>
              <a:t> to </a:t>
            </a:r>
            <a:r>
              <a:rPr lang="sk-SK" dirty="0" err="1"/>
              <a:t>its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,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main</a:t>
            </a:r>
            <a:r>
              <a:rPr lang="sk-SK" dirty="0"/>
              <a:t> </a:t>
            </a:r>
            <a:r>
              <a:rPr lang="sk-SK" dirty="0" err="1"/>
              <a:t>callback</a:t>
            </a:r>
            <a:r>
              <a:rPr lang="sk-SK" dirty="0"/>
              <a:t> 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immediately</a:t>
            </a:r>
            <a:r>
              <a:rPr lang="sk-SK" dirty="0"/>
              <a:t> </a:t>
            </a:r>
            <a:r>
              <a:rPr lang="sk-SK" dirty="0" err="1"/>
              <a:t>called</a:t>
            </a:r>
            <a:r>
              <a:rPr lang="sk-SK" dirty="0"/>
              <a:t>.</a:t>
            </a:r>
          </a:p>
          <a:p>
            <a:pPr marL="0" indent="0">
              <a:buNone/>
            </a:pP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:</a:t>
            </a:r>
          </a:p>
          <a:p>
            <a:r>
              <a:rPr lang="sk-SK" dirty="0"/>
              <a:t>podobne ako sekvenčný </a:t>
            </a:r>
            <a:r>
              <a:rPr lang="sk-SK" dirty="0" err="1"/>
              <a:t>tryEach</a:t>
            </a:r>
            <a:r>
              <a:rPr lang="sk-SK" dirty="0"/>
              <a:t> teda ak máte alternatívne algoritmy a stačí vám </a:t>
            </a:r>
            <a:r>
              <a:rPr lang="sk-SK" b="1" i="1" dirty="0"/>
              <a:t>výsledok najrýchlejšieho</a:t>
            </a:r>
          </a:p>
          <a:p>
            <a:pPr marL="0" indent="0">
              <a:buNone/>
            </a:pPr>
            <a:r>
              <a:rPr lang="sk-SK" dirty="0"/>
              <a:t>Ale pozor:</a:t>
            </a:r>
          </a:p>
          <a:p>
            <a:r>
              <a:rPr lang="sk-SK" dirty="0"/>
              <a:t>ak </a:t>
            </a:r>
            <a:r>
              <a:rPr lang="sk-SK" b="1" i="1" dirty="0"/>
              <a:t>najrýchlejší</a:t>
            </a:r>
            <a:r>
              <a:rPr lang="sk-SK" dirty="0"/>
              <a:t> spadne aj </a:t>
            </a:r>
            <a:r>
              <a:rPr lang="sk-SK" dirty="0" err="1"/>
              <a:t>callback</a:t>
            </a:r>
            <a:r>
              <a:rPr lang="sk-SK" dirty="0"/>
              <a:t> sa zavolá z chybou </a:t>
            </a:r>
          </a:p>
          <a:p>
            <a:r>
              <a:rPr lang="sk-SK" dirty="0"/>
              <a:t>v </a:t>
            </a:r>
            <a:r>
              <a:rPr lang="sk-SK" dirty="0" err="1"/>
              <a:t>ok</a:t>
            </a:r>
            <a:r>
              <a:rPr lang="sk-SK" dirty="0"/>
              <a:t> aj v </a:t>
            </a:r>
            <a:r>
              <a:rPr lang="sk-SK" dirty="0" err="1"/>
              <a:t>err</a:t>
            </a:r>
            <a:r>
              <a:rPr lang="sk-SK" dirty="0"/>
              <a:t> scenári - nik nezabezpečí </a:t>
            </a:r>
            <a:r>
              <a:rPr lang="sk-SK" dirty="0" err="1"/>
              <a:t>odplánovanie</a:t>
            </a:r>
            <a:r>
              <a:rPr lang="sk-SK" dirty="0"/>
              <a:t> tých spustených </a:t>
            </a:r>
            <a:r>
              <a:rPr lang="sk-SK" dirty="0" err="1"/>
              <a:t>timerov</a:t>
            </a:r>
            <a:r>
              <a:rPr lang="sk-SK" dirty="0"/>
              <a:t> </a:t>
            </a:r>
          </a:p>
          <a:p>
            <a:r>
              <a:rPr lang="sk-SK" dirty="0"/>
              <a:t>koľko teda pobeží tento program</a:t>
            </a:r>
          </a:p>
          <a:p>
            <a:pPr lvl="1"/>
            <a:r>
              <a:rPr lang="sk-SK" dirty="0"/>
              <a:t>po </a:t>
            </a:r>
            <a:r>
              <a:rPr lang="sk-SK" dirty="0" err="1"/>
              <a:t>callback</a:t>
            </a:r>
            <a:r>
              <a:rPr lang="sk-SK" dirty="0"/>
              <a:t> ?</a:t>
            </a:r>
          </a:p>
          <a:p>
            <a:pPr lvl="1"/>
            <a:r>
              <a:rPr lang="sk-SK" dirty="0"/>
              <a:t>po úplný koniec </a:t>
            </a:r>
            <a:r>
              <a:rPr lang="sk-SK" dirty="0" err="1"/>
              <a:t>node</a:t>
            </a:r>
            <a:r>
              <a:rPr lang="sk-SK" dirty="0"/>
              <a:t> procesu 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FBD38-4386-0644-B6EF-8C582EB9A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921" y="1346994"/>
            <a:ext cx="5829300" cy="48895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DCEFF0-26E8-7A43-8772-BDA41B01581C}"/>
              </a:ext>
            </a:extLst>
          </p:cNvPr>
          <p:cNvCxnSpPr>
            <a:cxnSpLocks/>
          </p:cNvCxnSpPr>
          <p:nvPr/>
        </p:nvCxnSpPr>
        <p:spPr>
          <a:xfrm>
            <a:off x="11566787" y="931913"/>
            <a:ext cx="181868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7BD554-5E98-5448-90EA-2619807A9C4D}"/>
              </a:ext>
            </a:extLst>
          </p:cNvPr>
          <p:cNvCxnSpPr>
            <a:cxnSpLocks/>
          </p:cNvCxnSpPr>
          <p:nvPr/>
        </p:nvCxnSpPr>
        <p:spPr>
          <a:xfrm>
            <a:off x="7107382" y="2978360"/>
            <a:ext cx="0" cy="346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21D01F-9D63-394F-A8B1-0EF331923544}"/>
              </a:ext>
            </a:extLst>
          </p:cNvPr>
          <p:cNvCxnSpPr>
            <a:cxnSpLocks/>
          </p:cNvCxnSpPr>
          <p:nvPr/>
        </p:nvCxnSpPr>
        <p:spPr>
          <a:xfrm flipV="1">
            <a:off x="11732252" y="931915"/>
            <a:ext cx="0" cy="2046445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6156F9-B8EB-F64D-9431-815B589502CF}"/>
              </a:ext>
            </a:extLst>
          </p:cNvPr>
          <p:cNvCxnSpPr>
            <a:cxnSpLocks/>
          </p:cNvCxnSpPr>
          <p:nvPr/>
        </p:nvCxnSpPr>
        <p:spPr>
          <a:xfrm>
            <a:off x="7107382" y="2978360"/>
            <a:ext cx="4641273" cy="1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858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8B3F-B8FC-6540-B458-BBF2FFE3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any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F2C29-99AB-5A4B-B0CC-82A0A89FCC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parallel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Problém z </a:t>
            </a:r>
            <a:r>
              <a:rPr lang="sk-SK" dirty="0" err="1"/>
              <a:t>race</a:t>
            </a:r>
            <a:r>
              <a:rPr lang="sk-SK" dirty="0"/>
              <a:t>:</a:t>
            </a:r>
          </a:p>
          <a:p>
            <a:r>
              <a:rPr lang="sk-SK" dirty="0"/>
              <a:t>ak </a:t>
            </a:r>
            <a:r>
              <a:rPr lang="sk-SK" b="1" i="1" dirty="0"/>
              <a:t>najrýchlejší</a:t>
            </a:r>
            <a:r>
              <a:rPr lang="sk-SK" dirty="0"/>
              <a:t> spadne aj </a:t>
            </a:r>
            <a:r>
              <a:rPr lang="sk-SK" dirty="0" err="1"/>
              <a:t>callback</a:t>
            </a:r>
            <a:r>
              <a:rPr lang="sk-SK" dirty="0"/>
              <a:t> sa zavolá z chybou 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Často ale potrebujeme iný scenár, teda prvý úspešný výsledok a </a:t>
            </a:r>
            <a:r>
              <a:rPr lang="sk-SK" dirty="0" err="1"/>
              <a:t>error</a:t>
            </a:r>
            <a:r>
              <a:rPr lang="sk-SK" dirty="0"/>
              <a:t>, až keď všetky zlyhajú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63263-AFB4-144C-8800-9A53C6A93C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sk-SK" dirty="0"/>
              <a:t>TODO: máme v </a:t>
            </a:r>
            <a:r>
              <a:rPr lang="sk-SK" dirty="0" err="1"/>
              <a:t>async.js</a:t>
            </a:r>
            <a:r>
              <a:rPr lang="sk-SK" dirty="0"/>
              <a:t> paralelný </a:t>
            </a:r>
            <a:r>
              <a:rPr lang="sk-SK" dirty="0" err="1"/>
              <a:t>pattern</a:t>
            </a:r>
            <a:r>
              <a:rPr lang="sk-SK" dirty="0"/>
              <a:t> z takouto </a:t>
            </a:r>
            <a:r>
              <a:rPr lang="sk-SK" dirty="0" err="1"/>
              <a:t>semantikou</a:t>
            </a:r>
            <a:r>
              <a:rPr lang="sk-SK" dirty="0"/>
              <a:t>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A4757C-8493-B342-8C0E-994F43B65728}"/>
              </a:ext>
            </a:extLst>
          </p:cNvPr>
          <p:cNvSpPr/>
          <p:nvPr/>
        </p:nvSpPr>
        <p:spPr>
          <a:xfrm>
            <a:off x="838200" y="6107524"/>
            <a:ext cx="4411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err="1"/>
              <a:t>See</a:t>
            </a:r>
            <a:r>
              <a:rPr lang="sk-SK" dirty="0"/>
              <a:t>: </a:t>
            </a:r>
            <a:r>
              <a:rPr lang="sk-SK" dirty="0">
                <a:hlinkClick r:id="rId2"/>
              </a:rPr>
              <a:t>https://esdiscuss.org/topic/promise-any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00633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143B-021A-2344-A8B5-B2E9B11B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auto, </a:t>
            </a:r>
            <a:r>
              <a:rPr lang="sk-SK" dirty="0" err="1"/>
              <a:t>autoInject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93393-FCAA-434B-9344-B7A29EB4DF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err="1"/>
              <a:t>executes</a:t>
            </a:r>
            <a:r>
              <a:rPr lang="sk-SK" dirty="0"/>
              <a:t> in </a:t>
            </a:r>
            <a:r>
              <a:rPr lang="sk-SK" i="1" dirty="0" err="1"/>
              <a:t>best</a:t>
            </a:r>
            <a:r>
              <a:rPr lang="sk-SK" i="1" dirty="0"/>
              <a:t> </a:t>
            </a:r>
            <a:r>
              <a:rPr lang="sk-SK" i="1" dirty="0" err="1"/>
              <a:t>order</a:t>
            </a:r>
            <a:r>
              <a:rPr lang="sk-SK" i="1" dirty="0"/>
              <a:t> </a:t>
            </a:r>
            <a:r>
              <a:rPr lang="sk-SK" i="1" dirty="0" err="1"/>
              <a:t>based</a:t>
            </a:r>
            <a:r>
              <a:rPr lang="sk-SK" i="1" dirty="0"/>
              <a:t> on </a:t>
            </a:r>
            <a:r>
              <a:rPr lang="sk-SK" i="1" dirty="0" err="1"/>
              <a:t>requirements</a:t>
            </a:r>
            <a:endParaRPr lang="sk-SK" i="1" dirty="0"/>
          </a:p>
          <a:p>
            <a:r>
              <a:rPr lang="sk-SK" b="1" i="1" dirty="0"/>
              <a:t>Deklaratívny</a:t>
            </a:r>
            <a:r>
              <a:rPr lang="sk-SK" dirty="0"/>
              <a:t> zápis čo chcete dosiahnuť a čo na každý </a:t>
            </a:r>
            <a:r>
              <a:rPr lang="sk-SK" i="1" dirty="0" err="1"/>
              <a:t>task</a:t>
            </a:r>
            <a:r>
              <a:rPr lang="sk-SK" dirty="0"/>
              <a:t> potrebujete</a:t>
            </a:r>
          </a:p>
          <a:p>
            <a:endParaRPr lang="sk-SK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588E1-69D3-614A-90F2-3B271701D7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57453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6CD8-67B7-EC4E-8138-B85B37FD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Queue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F67C4-F951-E44A-8D1D-85DC4430F7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err="1"/>
              <a:t>parallel</a:t>
            </a:r>
            <a:endParaRPr lang="sk-SK" dirty="0"/>
          </a:p>
          <a:p>
            <a:pPr marL="0" indent="0">
              <a:buNone/>
            </a:pP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:</a:t>
            </a:r>
          </a:p>
          <a:p>
            <a:r>
              <a:rPr lang="sk-SK" dirty="0"/>
              <a:t>ak neviete dopredu zoznam </a:t>
            </a:r>
            <a:r>
              <a:rPr lang="sk-SK" dirty="0" err="1"/>
              <a:t>taskov</a:t>
            </a:r>
            <a:r>
              <a:rPr lang="sk-SK" dirty="0"/>
              <a:t> a postupne pribúdajú</a:t>
            </a:r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934BF-C802-C546-A6D1-2B8563BD02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077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623F-7E0D-D248-B928-1C49AA90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Patterns</a:t>
            </a:r>
            <a:r>
              <a:rPr lang="sk-SK" dirty="0"/>
              <a:t> -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tasks</a:t>
            </a:r>
            <a:r>
              <a:rPr lang="sk-SK" dirty="0"/>
              <a:t>/</a:t>
            </a:r>
            <a:br>
              <a:rPr lang="sk-SK" dirty="0"/>
            </a:br>
            <a:r>
              <a:rPr lang="sk-SK" dirty="0" err="1"/>
              <a:t>flows</a:t>
            </a:r>
            <a:r>
              <a:rPr lang="sk-SK" dirty="0"/>
              <a:t> </a:t>
            </a:r>
            <a:r>
              <a:rPr lang="sk-SK" dirty="0" err="1"/>
              <a:t>coordination</a:t>
            </a:r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6C07FC-BFE9-0B46-B3EE-86409BFCDF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866"/>
          <a:stretch/>
        </p:blipFill>
        <p:spPr>
          <a:xfrm>
            <a:off x="5462320" y="365125"/>
            <a:ext cx="6223989" cy="5995098"/>
          </a:xfrm>
          <a:prstGeom prst="rect">
            <a:avLst/>
          </a:prstGeom>
        </p:spPr>
      </p:pic>
      <p:sp>
        <p:nvSpPr>
          <p:cNvPr id="4" name="Content Placeholder 11">
            <a:extLst>
              <a:ext uri="{FF2B5EF4-FFF2-40B4-BE49-F238E27FC236}">
                <a16:creationId xmlns:a16="http://schemas.microsoft.com/office/drawing/2014/main" id="{EDA2BF5F-6FC9-0E40-870E-6EDEE8D03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49786"/>
            <a:ext cx="3846410" cy="4351338"/>
          </a:xfrm>
        </p:spPr>
        <p:txBody>
          <a:bodyPr>
            <a:normAutofit fontScale="92500" lnSpcReduction="10000"/>
          </a:bodyPr>
          <a:lstStyle/>
          <a:p>
            <a:r>
              <a:rPr lang="sk-SK" dirty="0" err="1"/>
              <a:t>coordinating</a:t>
            </a:r>
            <a:r>
              <a:rPr lang="sk-SK" dirty="0"/>
              <a:t> </a:t>
            </a:r>
            <a:r>
              <a:rPr lang="sk-SK" dirty="0" err="1"/>
              <a:t>various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tasks</a:t>
            </a:r>
            <a:r>
              <a:rPr lang="sk-SK" dirty="0"/>
              <a:t> </a:t>
            </a:r>
            <a:r>
              <a:rPr lang="sk-SK" dirty="0" err="1"/>
              <a:t>represented</a:t>
            </a:r>
            <a:r>
              <a:rPr lang="sk-SK" dirty="0"/>
              <a:t> by </a:t>
            </a:r>
            <a:r>
              <a:rPr lang="sk-SK" b="1" dirty="0" err="1"/>
              <a:t>different</a:t>
            </a:r>
            <a:r>
              <a:rPr lang="sk-SK" b="1" dirty="0"/>
              <a:t> </a:t>
            </a:r>
            <a:r>
              <a:rPr lang="sk-SK" b="1" dirty="0" err="1"/>
              <a:t>async</a:t>
            </a:r>
            <a:r>
              <a:rPr lang="sk-SK" b="1" dirty="0"/>
              <a:t> </a:t>
            </a:r>
            <a:r>
              <a:rPr lang="sk-SK" b="1" dirty="0" err="1"/>
              <a:t>functions</a:t>
            </a:r>
            <a:endParaRPr lang="sk-SK" b="1" dirty="0"/>
          </a:p>
          <a:p>
            <a:r>
              <a:rPr lang="sk-SK" dirty="0"/>
              <a:t>or </a:t>
            </a:r>
            <a:r>
              <a:rPr lang="sk-SK" dirty="0" err="1"/>
              <a:t>chunks</a:t>
            </a:r>
            <a:r>
              <a:rPr lang="sk-SK" dirty="0"/>
              <a:t> (</a:t>
            </a:r>
            <a:r>
              <a:rPr lang="sk-SK" b="1" dirty="0" err="1"/>
              <a:t>cargo</a:t>
            </a:r>
            <a:r>
              <a:rPr lang="sk-SK" dirty="0"/>
              <a:t>), or </a:t>
            </a:r>
            <a:r>
              <a:rPr lang="sk-SK" dirty="0" err="1"/>
              <a:t>datas</a:t>
            </a:r>
            <a:r>
              <a:rPr lang="sk-SK" dirty="0"/>
              <a:t> (</a:t>
            </a:r>
            <a:r>
              <a:rPr lang="sk-SK" b="1" dirty="0" err="1"/>
              <a:t>queue</a:t>
            </a:r>
            <a:r>
              <a:rPr lang="sk-SK" dirty="0"/>
              <a:t>)</a:t>
            </a:r>
          </a:p>
          <a:p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serial</a:t>
            </a:r>
            <a:r>
              <a:rPr lang="sk-SK" dirty="0"/>
              <a:t> and </a:t>
            </a:r>
            <a:r>
              <a:rPr lang="sk-SK" dirty="0" err="1"/>
              <a:t>parallel</a:t>
            </a:r>
            <a:r>
              <a:rPr lang="sk-SK" dirty="0"/>
              <a:t> </a:t>
            </a:r>
            <a:r>
              <a:rPr lang="sk-SK" dirty="0" err="1"/>
              <a:t>usage</a:t>
            </a:r>
            <a:r>
              <a:rPr lang="sk-SK" dirty="0"/>
              <a:t> </a:t>
            </a:r>
          </a:p>
          <a:p>
            <a:r>
              <a:rPr lang="sk-SK" dirty="0" err="1"/>
              <a:t>declarative</a:t>
            </a:r>
            <a:r>
              <a:rPr lang="sk-SK" dirty="0"/>
              <a:t> </a:t>
            </a:r>
            <a:r>
              <a:rPr lang="sk-SK" dirty="0" err="1"/>
              <a:t>dependencies</a:t>
            </a:r>
            <a:r>
              <a:rPr lang="sk-SK" dirty="0"/>
              <a:t> and </a:t>
            </a:r>
            <a:r>
              <a:rPr lang="sk-SK" dirty="0" err="1"/>
              <a:t>automatic</a:t>
            </a:r>
            <a:r>
              <a:rPr lang="sk-SK" dirty="0"/>
              <a:t> </a:t>
            </a:r>
            <a:r>
              <a:rPr lang="sk-SK" dirty="0" err="1"/>
              <a:t>ordering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b="1" dirty="0"/>
              <a:t>auto </a:t>
            </a:r>
          </a:p>
        </p:txBody>
      </p:sp>
    </p:spTree>
    <p:extLst>
      <p:ext uri="{BB962C8B-B14F-4D97-AF65-F5344CB8AC3E}">
        <p14:creationId xmlns:p14="http://schemas.microsoft.com/office/powerpoint/2010/main" val="670953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2A59-4DC4-1943-8443-F29C1703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04733" cy="1325563"/>
          </a:xfrm>
        </p:spPr>
        <p:txBody>
          <a:bodyPr/>
          <a:lstStyle/>
          <a:p>
            <a:r>
              <a:rPr lang="sk-SK" dirty="0" err="1"/>
              <a:t>Patterns</a:t>
            </a:r>
            <a:r>
              <a:rPr lang="sk-SK" dirty="0"/>
              <a:t> –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collections</a:t>
            </a:r>
            <a:endParaRPr lang="sk-SK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5D5895B-A808-A346-84E8-04822198EC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want</a:t>
            </a:r>
            <a:r>
              <a:rPr lang="sk-SK" dirty="0"/>
              <a:t> to run </a:t>
            </a:r>
            <a:r>
              <a:rPr lang="sk-SK" b="1" dirty="0" err="1"/>
              <a:t>same</a:t>
            </a:r>
            <a:r>
              <a:rPr lang="sk-SK" b="1" dirty="0"/>
              <a:t> </a:t>
            </a:r>
            <a:r>
              <a:rPr lang="sk-SK" b="1" dirty="0" err="1"/>
              <a:t>async</a:t>
            </a:r>
            <a:r>
              <a:rPr lang="sk-SK" b="1" dirty="0"/>
              <a:t> </a:t>
            </a:r>
            <a:r>
              <a:rPr lang="sk-SK" b="1" dirty="0" err="1"/>
              <a:t>algorithm</a:t>
            </a:r>
            <a:r>
              <a:rPr lang="sk-SK" b="1" dirty="0"/>
              <a:t> </a:t>
            </a:r>
            <a:r>
              <a:rPr lang="sk-SK" dirty="0"/>
              <a:t>over </a:t>
            </a:r>
            <a:r>
              <a:rPr lang="sk-SK" dirty="0" err="1"/>
              <a:t>collection</a:t>
            </a:r>
            <a:r>
              <a:rPr lang="sk-SK" dirty="0"/>
              <a:t> of </a:t>
            </a:r>
            <a:r>
              <a:rPr lang="sk-SK" b="1" dirty="0" err="1"/>
              <a:t>data</a:t>
            </a:r>
            <a:endParaRPr lang="sk-SK" b="1" dirty="0"/>
          </a:p>
          <a:p>
            <a:r>
              <a:rPr lang="sk-SK" dirty="0" err="1"/>
              <a:t>mostly</a:t>
            </a:r>
            <a:r>
              <a:rPr lang="sk-SK" dirty="0"/>
              <a:t> </a:t>
            </a:r>
            <a:r>
              <a:rPr lang="sk-SK" dirty="0" err="1"/>
              <a:t>Array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: </a:t>
            </a:r>
            <a:r>
              <a:rPr lang="sk-SK" dirty="0" err="1"/>
              <a:t>map</a:t>
            </a:r>
            <a:r>
              <a:rPr lang="sk-SK" dirty="0"/>
              <a:t>, filter, .... just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as </a:t>
            </a:r>
            <a:r>
              <a:rPr lang="sk-SK" dirty="0" err="1"/>
              <a:t>callback</a:t>
            </a:r>
            <a:r>
              <a:rPr lang="sk-SK" dirty="0"/>
              <a:t> (</a:t>
            </a:r>
            <a:r>
              <a:rPr lang="sk-SK" dirty="0" err="1"/>
              <a:t>iteratee</a:t>
            </a:r>
            <a:r>
              <a:rPr lang="sk-SK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E31E5D-BD7A-4046-9403-D620DB4BC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133" y="694266"/>
            <a:ext cx="4839757" cy="605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97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94EB-5CE3-954B-B3F3-759BB3CE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Patterns</a:t>
            </a:r>
            <a:r>
              <a:rPr lang="sk-SK" dirty="0"/>
              <a:t> – </a:t>
            </a:r>
            <a:r>
              <a:rPr lang="sk-SK" dirty="0" err="1"/>
              <a:t>for</a:t>
            </a:r>
            <a:r>
              <a:rPr lang="sk-SK" dirty="0"/>
              <a:t> single </a:t>
            </a:r>
            <a:r>
              <a:rPr lang="sk-SK" dirty="0" err="1"/>
              <a:t>function</a:t>
            </a:r>
            <a:r>
              <a:rPr lang="sk-SK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432370-212D-7242-BD0B-E15500127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733" y="1913996"/>
            <a:ext cx="8166100" cy="4279900"/>
          </a:xfrm>
          <a:prstGeom prst="rect">
            <a:avLst/>
          </a:prstGeom>
        </p:spPr>
      </p:pic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35F927A7-CC5B-D644-922A-713D8EB9E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683933" cy="4351338"/>
          </a:xfrm>
        </p:spPr>
        <p:txBody>
          <a:bodyPr>
            <a:normAutofit lnSpcReduction="10000"/>
          </a:bodyPr>
          <a:lstStyle/>
          <a:p>
            <a:r>
              <a:rPr lang="sk-SK" dirty="0" err="1"/>
              <a:t>basic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patterns</a:t>
            </a:r>
            <a:r>
              <a:rPr lang="sk-SK" dirty="0"/>
              <a:t> and </a:t>
            </a:r>
            <a:r>
              <a:rPr lang="sk-SK" dirty="0" err="1"/>
              <a:t>helpers</a:t>
            </a:r>
            <a:r>
              <a:rPr lang="sk-SK" dirty="0"/>
              <a:t> to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applied</a:t>
            </a:r>
            <a:r>
              <a:rPr lang="sk-SK" dirty="0"/>
              <a:t> on </a:t>
            </a:r>
            <a:r>
              <a:rPr lang="sk-SK" dirty="0" err="1"/>
              <a:t>function</a:t>
            </a:r>
            <a:r>
              <a:rPr lang="sk-SK" dirty="0"/>
              <a:t>.</a:t>
            </a:r>
          </a:p>
          <a:p>
            <a:r>
              <a:rPr lang="sk-SK" dirty="0" err="1"/>
              <a:t>Mostly</a:t>
            </a:r>
            <a:r>
              <a:rPr lang="sk-SK" dirty="0"/>
              <a:t> </a:t>
            </a:r>
            <a:r>
              <a:rPr lang="sk-SK" dirty="0" err="1"/>
              <a:t>return</a:t>
            </a:r>
            <a:r>
              <a:rPr lang="sk-SK" dirty="0"/>
              <a:t> </a:t>
            </a:r>
            <a:r>
              <a:rPr lang="sk-SK" dirty="0" err="1"/>
              <a:t>wrapped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suitable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another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usage</a:t>
            </a:r>
            <a:r>
              <a:rPr lang="sk-S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837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CB84FA-7A4C-5D46-B176-205A8BD98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sk-SK" sz="6600">
                <a:solidFill>
                  <a:srgbClr val="FFFFFF"/>
                </a:solidFill>
              </a:rPr>
              <a:t>Callbacks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4975031-40D3-B645-80C0-6E0CF99F4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t">
            <a:normAutofit/>
          </a:bodyPr>
          <a:lstStyle/>
          <a:p>
            <a:pPr algn="l"/>
            <a:endParaRPr lang="sk-SK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61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5A42-2FD8-D542-987C-36C5666C5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Callbacks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8CE50-11B0-A941-8FDD-27C2B0F9D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JS program </a:t>
            </a:r>
            <a:r>
              <a:rPr lang="sk-SK" dirty="0" err="1"/>
              <a:t>makes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operation</a:t>
            </a:r>
            <a:r>
              <a:rPr lang="sk-SK" dirty="0"/>
              <a:t>, </a:t>
            </a:r>
            <a:r>
              <a:rPr lang="sk-SK" dirty="0" err="1"/>
              <a:t>you</a:t>
            </a:r>
            <a:r>
              <a:rPr lang="sk-SK" dirty="0"/>
              <a:t> set </a:t>
            </a:r>
            <a:r>
              <a:rPr lang="sk-SK" dirty="0" err="1"/>
              <a:t>up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"</a:t>
            </a:r>
            <a:r>
              <a:rPr lang="sk-SK" dirty="0" err="1"/>
              <a:t>response</a:t>
            </a:r>
            <a:r>
              <a:rPr lang="sk-SK" dirty="0"/>
              <a:t>" </a:t>
            </a:r>
            <a:r>
              <a:rPr lang="sk-SK" dirty="0" err="1"/>
              <a:t>code</a:t>
            </a:r>
            <a:r>
              <a:rPr lang="sk-SK" dirty="0"/>
              <a:t> in a </a:t>
            </a:r>
            <a:r>
              <a:rPr lang="sk-SK" dirty="0" err="1"/>
              <a:t>function</a:t>
            </a:r>
            <a:r>
              <a:rPr lang="sk-SK" dirty="0"/>
              <a:t> (</a:t>
            </a:r>
            <a:r>
              <a:rPr lang="sk-SK" dirty="0" err="1"/>
              <a:t>commonly</a:t>
            </a:r>
            <a:r>
              <a:rPr lang="sk-SK" dirty="0"/>
              <a:t> </a:t>
            </a:r>
            <a:r>
              <a:rPr lang="sk-SK" dirty="0" err="1"/>
              <a:t>called</a:t>
            </a:r>
            <a:r>
              <a:rPr lang="sk-SK" dirty="0"/>
              <a:t> a "</a:t>
            </a:r>
            <a:r>
              <a:rPr lang="sk-SK" dirty="0" err="1"/>
              <a:t>callback</a:t>
            </a:r>
            <a:r>
              <a:rPr lang="sk-SK" dirty="0"/>
              <a:t>"), and </a:t>
            </a:r>
            <a:r>
              <a:rPr lang="sk-SK" dirty="0" err="1"/>
              <a:t>the</a:t>
            </a:r>
            <a:r>
              <a:rPr lang="sk-SK" dirty="0"/>
              <a:t> JS </a:t>
            </a:r>
            <a:r>
              <a:rPr lang="sk-SK" dirty="0" err="1"/>
              <a:t>engine</a:t>
            </a:r>
            <a:r>
              <a:rPr lang="sk-SK" dirty="0"/>
              <a:t> </a:t>
            </a:r>
            <a:r>
              <a:rPr lang="sk-SK" dirty="0" err="1"/>
              <a:t>tells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hosting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, "</a:t>
            </a:r>
            <a:r>
              <a:rPr lang="sk-SK" dirty="0" err="1"/>
              <a:t>Hey</a:t>
            </a:r>
            <a:r>
              <a:rPr lang="sk-SK" dirty="0"/>
              <a:t>, </a:t>
            </a:r>
            <a:r>
              <a:rPr lang="sk-SK" dirty="0" err="1"/>
              <a:t>I'm</a:t>
            </a:r>
            <a:r>
              <a:rPr lang="sk-SK" dirty="0"/>
              <a:t> </a:t>
            </a:r>
            <a:r>
              <a:rPr lang="sk-SK" dirty="0" err="1"/>
              <a:t>going</a:t>
            </a:r>
            <a:r>
              <a:rPr lang="sk-SK" dirty="0"/>
              <a:t> to </a:t>
            </a:r>
            <a:r>
              <a:rPr lang="sk-SK" dirty="0" err="1"/>
              <a:t>suspend</a:t>
            </a:r>
            <a:r>
              <a:rPr lang="sk-SK" dirty="0"/>
              <a:t> </a:t>
            </a:r>
            <a:r>
              <a:rPr lang="sk-SK" dirty="0" err="1"/>
              <a:t>execution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now</a:t>
            </a:r>
            <a:r>
              <a:rPr lang="sk-SK" dirty="0"/>
              <a:t>, 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whenever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finish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request</a:t>
            </a:r>
            <a:r>
              <a:rPr lang="sk-SK" dirty="0"/>
              <a:t>, and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some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, </a:t>
            </a:r>
            <a:r>
              <a:rPr lang="sk-SK" dirty="0" err="1"/>
              <a:t>please</a:t>
            </a:r>
            <a:r>
              <a:rPr lang="sk-SK" dirty="0"/>
              <a:t> </a:t>
            </a:r>
            <a:r>
              <a:rPr lang="sk-SK" i="1" dirty="0" err="1"/>
              <a:t>call</a:t>
            </a:r>
            <a:r>
              <a:rPr lang="sk-SK" dirty="0"/>
              <a:t> </a:t>
            </a:r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 </a:t>
            </a:r>
            <a:r>
              <a:rPr lang="sk-SK" i="1" dirty="0" err="1"/>
              <a:t>back</a:t>
            </a:r>
            <a:r>
              <a:rPr lang="sk-SK" dirty="0"/>
              <a:t>.“ (@</a:t>
            </a:r>
            <a:r>
              <a:rPr lang="sk-SK" dirty="0" err="1"/>
              <a:t>getify</a:t>
            </a:r>
            <a:r>
              <a:rPr lang="sk-SK" dirty="0"/>
              <a:t>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56857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F91EA-3764-0443-A20A-CAD4E92B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signatures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96D53-DB5F-1C40-BADA-74829EB71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already</a:t>
            </a:r>
            <a:r>
              <a:rPr lang="sk-SK" dirty="0"/>
              <a:t> met </a:t>
            </a:r>
            <a:r>
              <a:rPr lang="sk-SK" dirty="0" err="1"/>
              <a:t>several</a:t>
            </a:r>
            <a:r>
              <a:rPr lang="sk-SK" dirty="0"/>
              <a:t> </a:t>
            </a:r>
            <a:r>
              <a:rPr lang="sk-SK" dirty="0" err="1"/>
              <a:t>callbacks</a:t>
            </a:r>
            <a:r>
              <a:rPr lang="sk-SK" dirty="0"/>
              <a:t> </a:t>
            </a:r>
            <a:r>
              <a:rPr lang="sk-SK" dirty="0" err="1"/>
              <a:t>during</a:t>
            </a:r>
            <a:r>
              <a:rPr lang="sk-SK" dirty="0"/>
              <a:t> </a:t>
            </a:r>
            <a:r>
              <a:rPr lang="sk-SK" dirty="0" err="1"/>
              <a:t>revious</a:t>
            </a:r>
            <a:r>
              <a:rPr lang="sk-SK" dirty="0"/>
              <a:t> </a:t>
            </a:r>
            <a:r>
              <a:rPr lang="sk-SK" dirty="0" err="1"/>
              <a:t>lessons</a:t>
            </a:r>
            <a:r>
              <a:rPr lang="sk-SK" dirty="0"/>
              <a:t>: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dirty="0" err="1"/>
              <a:t>cb</a:t>
            </a:r>
            <a:r>
              <a:rPr lang="sk-SK" dirty="0"/>
              <a:t>(</a:t>
            </a:r>
            <a:r>
              <a:rPr lang="sk-SK" dirty="0" err="1"/>
              <a:t>err</a:t>
            </a:r>
            <a:r>
              <a:rPr lang="sk-SK" dirty="0"/>
              <a:t>, </a:t>
            </a:r>
            <a:r>
              <a:rPr lang="sk-SK" dirty="0" err="1"/>
              <a:t>data</a:t>
            </a:r>
            <a:r>
              <a:rPr lang="sk-SK" dirty="0"/>
              <a:t>)</a:t>
            </a:r>
          </a:p>
          <a:p>
            <a:r>
              <a:rPr lang="sk-SK" dirty="0" err="1"/>
              <a:t>cb</a:t>
            </a:r>
            <a:r>
              <a:rPr lang="sk-SK" dirty="0"/>
              <a:t>(</a:t>
            </a:r>
            <a:r>
              <a:rPr lang="sk-SK" dirty="0" err="1"/>
              <a:t>err</a:t>
            </a:r>
            <a:r>
              <a:rPr lang="sk-SK" dirty="0"/>
              <a:t>)</a:t>
            </a:r>
          </a:p>
          <a:p>
            <a:r>
              <a:rPr lang="sk-SK" dirty="0" err="1"/>
              <a:t>cb</a:t>
            </a:r>
            <a:r>
              <a:rPr lang="sk-SK" dirty="0"/>
              <a:t>(</a:t>
            </a:r>
            <a:r>
              <a:rPr lang="sk-SK" dirty="0" err="1"/>
              <a:t>data</a:t>
            </a:r>
            <a:r>
              <a:rPr lang="sk-SK" dirty="0"/>
              <a:t>)</a:t>
            </a:r>
          </a:p>
          <a:p>
            <a:endParaRPr lang="sk-SK" dirty="0"/>
          </a:p>
          <a:p>
            <a:r>
              <a:rPr lang="sk-SK" dirty="0" err="1"/>
              <a:t>cb</a:t>
            </a:r>
            <a:r>
              <a:rPr lang="sk-SK" dirty="0"/>
              <a:t>(</a:t>
            </a:r>
            <a:r>
              <a:rPr lang="sk-SK" dirty="0" err="1"/>
              <a:t>err</a:t>
            </a:r>
            <a:r>
              <a:rPr lang="sk-SK" dirty="0"/>
              <a:t>, </a:t>
            </a:r>
            <a:r>
              <a:rPr lang="sk-SK" dirty="0" err="1"/>
              <a:t>data</a:t>
            </a:r>
            <a:r>
              <a:rPr lang="sk-SK" dirty="0"/>
              <a:t>, data2)</a:t>
            </a:r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6A298A-29AD-514D-B7A5-33B4947A7B88}"/>
              </a:ext>
            </a:extLst>
          </p:cNvPr>
          <p:cNvSpPr/>
          <p:nvPr/>
        </p:nvSpPr>
        <p:spPr>
          <a:xfrm>
            <a:off x="6993538" y="1825625"/>
            <a:ext cx="4886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TODO: </a:t>
            </a:r>
            <a:r>
              <a:rPr lang="sk-SK" dirty="0" err="1"/>
              <a:t>examples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node</a:t>
            </a:r>
            <a:r>
              <a:rPr lang="sk-SK" dirty="0"/>
              <a:t> and </a:t>
            </a:r>
            <a:r>
              <a:rPr lang="sk-SK" dirty="0" err="1"/>
              <a:t>npm</a:t>
            </a:r>
            <a:r>
              <a:rPr lang="sk-SK" dirty="0"/>
              <a:t> </a:t>
            </a:r>
            <a:r>
              <a:rPr lang="sk-SK" dirty="0" err="1"/>
              <a:t>modules</a:t>
            </a:r>
            <a:r>
              <a:rPr lang="sk-SK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20410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FD06-14AC-C74B-AD4A-11576D59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Why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need</a:t>
            </a:r>
            <a:r>
              <a:rPr lang="sk-SK" dirty="0"/>
              <a:t> </a:t>
            </a:r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lesson</a:t>
            </a:r>
            <a:r>
              <a:rPr lang="sk-SK" dirty="0"/>
              <a:t> 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398FCB-2CFA-9744-852E-455DC3611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792" y="1420519"/>
            <a:ext cx="4480627" cy="22013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A7FC1E-3F4F-FF41-BD52-26F6DEBFB905}"/>
              </a:ext>
            </a:extLst>
          </p:cNvPr>
          <p:cNvSpPr/>
          <p:nvPr/>
        </p:nvSpPr>
        <p:spPr>
          <a:xfrm>
            <a:off x="838200" y="3680880"/>
            <a:ext cx="4480627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k-SK" sz="2200" dirty="0" err="1"/>
              <a:t>your</a:t>
            </a:r>
            <a:r>
              <a:rPr lang="sk-SK" sz="2200" dirty="0"/>
              <a:t> </a:t>
            </a:r>
            <a:r>
              <a:rPr lang="sk-SK" sz="2200" b="1" dirty="0" err="1"/>
              <a:t>desire</a:t>
            </a:r>
            <a:r>
              <a:rPr lang="sk-SK" sz="2200" b="1" dirty="0"/>
              <a:t> to </a:t>
            </a:r>
            <a:r>
              <a:rPr lang="sk-SK" sz="2200" b="1" dirty="0" err="1"/>
              <a:t>avoid</a:t>
            </a:r>
            <a:r>
              <a:rPr lang="sk-SK" sz="2200" b="1" dirty="0"/>
              <a:t> </a:t>
            </a:r>
            <a:r>
              <a:rPr lang="sk-SK" sz="2200" b="1" dirty="0" err="1"/>
              <a:t>the</a:t>
            </a:r>
            <a:r>
              <a:rPr lang="sk-SK" sz="2200" b="1" dirty="0"/>
              <a:t> </a:t>
            </a:r>
            <a:r>
              <a:rPr lang="sk-SK" sz="2200" b="1" dirty="0" err="1"/>
              <a:t>mess</a:t>
            </a:r>
            <a:r>
              <a:rPr lang="sk-SK" sz="2200" b="1" dirty="0"/>
              <a:t> of </a:t>
            </a:r>
            <a:r>
              <a:rPr lang="sk-SK" sz="2200" b="1" dirty="0" err="1"/>
              <a:t>callbacks</a:t>
            </a:r>
            <a:r>
              <a:rPr lang="sk-SK" sz="2200" b="1" dirty="0"/>
              <a:t> </a:t>
            </a:r>
            <a:r>
              <a:rPr lang="sk-SK" sz="2200" dirty="0" err="1"/>
              <a:t>is</a:t>
            </a:r>
            <a:r>
              <a:rPr lang="sk-SK" sz="2200" dirty="0"/>
              <a:t> </a:t>
            </a:r>
            <a:r>
              <a:rPr lang="sk-SK" sz="2200" dirty="0" err="1"/>
              <a:t>not</a:t>
            </a:r>
            <a:r>
              <a:rPr lang="sk-SK" sz="2200" dirty="0"/>
              <a:t> </a:t>
            </a:r>
            <a:r>
              <a:rPr lang="sk-SK" sz="2200" dirty="0" err="1"/>
              <a:t>justification</a:t>
            </a:r>
            <a:r>
              <a:rPr lang="sk-SK" sz="2200" dirty="0"/>
              <a:t> </a:t>
            </a:r>
            <a:r>
              <a:rPr lang="sk-SK" sz="2200" dirty="0" err="1"/>
              <a:t>for</a:t>
            </a:r>
            <a:r>
              <a:rPr lang="sk-SK" sz="2200" dirty="0"/>
              <a:t> </a:t>
            </a:r>
            <a:r>
              <a:rPr lang="sk-SK" sz="2200" dirty="0" err="1"/>
              <a:t>blocking</a:t>
            </a:r>
            <a:r>
              <a:rPr lang="sk-SK" sz="2200" dirty="0"/>
              <a:t>, </a:t>
            </a:r>
            <a:r>
              <a:rPr lang="sk-SK" sz="2200" dirty="0" err="1"/>
              <a:t>synchronous</a:t>
            </a:r>
            <a:r>
              <a:rPr lang="sk-SK" sz="2200" dirty="0"/>
              <a:t> </a:t>
            </a:r>
            <a:r>
              <a:rPr lang="sk-SK" sz="2200" dirty="0" err="1"/>
              <a:t>code</a:t>
            </a:r>
            <a:r>
              <a:rPr lang="sk-SK" sz="2200" dirty="0"/>
              <a:t> (@</a:t>
            </a:r>
            <a:r>
              <a:rPr lang="sk-SK" sz="2200" dirty="0" err="1"/>
              <a:t>getify</a:t>
            </a:r>
            <a:r>
              <a:rPr lang="sk-SK" sz="2200" dirty="0"/>
              <a:t>, </a:t>
            </a:r>
            <a:r>
              <a:rPr lang="sk-SK" sz="2200" dirty="0" err="1"/>
              <a:t>Kyle</a:t>
            </a:r>
            <a:r>
              <a:rPr lang="sk-SK" sz="2200" dirty="0"/>
              <a:t> </a:t>
            </a:r>
            <a:r>
              <a:rPr lang="sk-SK" sz="2200" dirty="0" err="1"/>
              <a:t>Simpson</a:t>
            </a:r>
            <a:r>
              <a:rPr lang="sk-SK" sz="2200" dirty="0"/>
              <a:t>)</a:t>
            </a:r>
          </a:p>
          <a:p>
            <a:endParaRPr lang="sk-SK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C3EBBC-B719-964E-A5AE-2E1B2727E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213" y="3057169"/>
            <a:ext cx="584206" cy="564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2DD5BA-B08F-5242-BCDF-82DDED176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213" y="4877611"/>
            <a:ext cx="556888" cy="5575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8E3BCF-67A4-A74A-AF72-054EEC83614A}"/>
              </a:ext>
            </a:extLst>
          </p:cNvPr>
          <p:cNvSpPr txBox="1"/>
          <p:nvPr/>
        </p:nvSpPr>
        <p:spPr>
          <a:xfrm>
            <a:off x="6276110" y="1492738"/>
            <a:ext cx="448062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err="1"/>
              <a:t>Developeri</a:t>
            </a:r>
            <a:r>
              <a:rPr lang="sk-SK" sz="2000" dirty="0"/>
              <a:t> sú leniví naučiť sa a používať </a:t>
            </a:r>
            <a:r>
              <a:rPr lang="sk-SK" sz="2000" dirty="0" err="1"/>
              <a:t>async</a:t>
            </a:r>
            <a:r>
              <a:rPr lang="sk-SK" sz="2000" dirty="0"/>
              <a:t> </a:t>
            </a:r>
            <a:r>
              <a:rPr lang="sk-SK" sz="2000" dirty="0" err="1"/>
              <a:t>patterny</a:t>
            </a:r>
            <a:r>
              <a:rPr lang="sk-SK" sz="2000" dirty="0"/>
              <a:t> a radi skĺznu ku komfortnému a prirodzenejšiemu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/>
              <a:t>synchrónnemu 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 err="1"/>
              <a:t>buffrovanému</a:t>
            </a:r>
            <a:r>
              <a:rPr lang="sk-SK" sz="2000" dirty="0"/>
              <a:t> kódu</a:t>
            </a:r>
          </a:p>
          <a:p>
            <a:endParaRPr lang="sk-SK" sz="2000" dirty="0"/>
          </a:p>
          <a:p>
            <a:r>
              <a:rPr lang="sk-SK" sz="2000" dirty="0" err="1"/>
              <a:t>Node.js</a:t>
            </a:r>
            <a:r>
              <a:rPr lang="sk-SK" sz="2000" dirty="0"/>
              <a:t> a JavaScript je 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 err="1"/>
              <a:t>asynch</a:t>
            </a:r>
            <a:r>
              <a:rPr lang="sk-SK" sz="2000" dirty="0"/>
              <a:t> 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 err="1"/>
              <a:t>chunk</a:t>
            </a:r>
            <a:r>
              <a:rPr lang="sk-SK" sz="2000" dirty="0"/>
              <a:t> </a:t>
            </a:r>
            <a:r>
              <a:rPr lang="sk-SK" sz="2000" dirty="0" err="1"/>
              <a:t>processingu</a:t>
            </a:r>
            <a:endParaRPr lang="sk-SK" sz="2000" dirty="0"/>
          </a:p>
          <a:p>
            <a:endParaRPr lang="sk-SK" sz="2000" dirty="0"/>
          </a:p>
          <a:p>
            <a:r>
              <a:rPr lang="sk-SK" sz="2000" dirty="0"/>
              <a:t>Ak to nechcete, programujte v inom jazyku....</a:t>
            </a:r>
          </a:p>
          <a:p>
            <a:r>
              <a:rPr lang="sk-SK" sz="2000" dirty="0"/>
              <a:t>Už teraz je dosť zlých JS knižníc a kódov na svete....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33B24F-155A-5E4A-A251-E1E4B51E696C}"/>
              </a:ext>
            </a:extLst>
          </p:cNvPr>
          <p:cNvSpPr/>
          <p:nvPr/>
        </p:nvSpPr>
        <p:spPr>
          <a:xfrm>
            <a:off x="838200" y="5612094"/>
            <a:ext cx="4480627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k-SK" sz="2000" dirty="0" err="1">
                <a:solidFill>
                  <a:srgbClr val="24292E"/>
                </a:solidFill>
                <a:latin typeface="-apple-system"/>
              </a:rPr>
              <a:t>That's</a:t>
            </a:r>
            <a:r>
              <a:rPr lang="sk-SK" sz="2000" dirty="0">
                <a:solidFill>
                  <a:srgbClr val="24292E"/>
                </a:solidFill>
                <a:latin typeface="-apple-system"/>
              </a:rPr>
              <a:t> just </a:t>
            </a:r>
            <a:r>
              <a:rPr lang="sk-SK" sz="2000" dirty="0" err="1">
                <a:solidFill>
                  <a:srgbClr val="24292E"/>
                </a:solidFill>
                <a:latin typeface="-apple-system"/>
              </a:rPr>
              <a:t>not</a:t>
            </a:r>
            <a:r>
              <a:rPr lang="sk-SK" sz="20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sk-SK" sz="2000" dirty="0" err="1">
                <a:solidFill>
                  <a:srgbClr val="24292E"/>
                </a:solidFill>
                <a:latin typeface="-apple-system"/>
              </a:rPr>
              <a:t>really</a:t>
            </a:r>
            <a:r>
              <a:rPr lang="sk-SK" sz="20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sk-SK" sz="2000" dirty="0" err="1">
                <a:solidFill>
                  <a:srgbClr val="24292E"/>
                </a:solidFill>
                <a:latin typeface="-apple-system"/>
              </a:rPr>
              <a:t>how</a:t>
            </a:r>
            <a:r>
              <a:rPr lang="sk-SK" sz="20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sk-SK" sz="2000" dirty="0" err="1">
                <a:solidFill>
                  <a:srgbClr val="24292E"/>
                </a:solidFill>
                <a:latin typeface="-apple-system"/>
              </a:rPr>
              <a:t>our</a:t>
            </a:r>
            <a:r>
              <a:rPr lang="sk-SK" sz="20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sk-SK" sz="2000" dirty="0" err="1">
                <a:solidFill>
                  <a:srgbClr val="24292E"/>
                </a:solidFill>
                <a:latin typeface="-apple-system"/>
              </a:rPr>
              <a:t>brains</a:t>
            </a:r>
            <a:r>
              <a:rPr lang="sk-SK" sz="20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sk-SK" sz="2000" dirty="0" err="1">
                <a:solidFill>
                  <a:srgbClr val="24292E"/>
                </a:solidFill>
                <a:latin typeface="-apple-system"/>
              </a:rPr>
              <a:t>appear</a:t>
            </a:r>
            <a:r>
              <a:rPr lang="sk-SK" sz="2000" dirty="0">
                <a:solidFill>
                  <a:srgbClr val="24292E"/>
                </a:solidFill>
                <a:latin typeface="-apple-system"/>
              </a:rPr>
              <a:t> to </a:t>
            </a:r>
            <a:r>
              <a:rPr lang="sk-SK" sz="2000" dirty="0" err="1">
                <a:solidFill>
                  <a:srgbClr val="24292E"/>
                </a:solidFill>
                <a:latin typeface="-apple-system"/>
              </a:rPr>
              <a:t>be</a:t>
            </a:r>
            <a:r>
              <a:rPr lang="sk-SK" sz="2000" dirty="0">
                <a:solidFill>
                  <a:srgbClr val="24292E"/>
                </a:solidFill>
                <a:latin typeface="-apple-system"/>
              </a:rPr>
              <a:t> set </a:t>
            </a:r>
            <a:r>
              <a:rPr lang="sk-SK" sz="2000" dirty="0" err="1">
                <a:solidFill>
                  <a:srgbClr val="24292E"/>
                </a:solidFill>
                <a:latin typeface="-apple-system"/>
              </a:rPr>
              <a:t>up</a:t>
            </a:r>
            <a:r>
              <a:rPr lang="sk-SK" sz="2000" dirty="0">
                <a:solidFill>
                  <a:srgbClr val="24292E"/>
                </a:solidFill>
                <a:latin typeface="-apple-system"/>
              </a:rPr>
              <a:t>. </a:t>
            </a:r>
            <a:endParaRPr lang="sk-SK" sz="2000" dirty="0"/>
          </a:p>
          <a:p>
            <a:endParaRPr lang="sk-SK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40FCAF-A44E-D647-A262-5F75C4242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939" y="6070162"/>
            <a:ext cx="556888" cy="55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27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84FA-7A4C-5D46-B176-205A8BD9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Callbacks</a:t>
            </a:r>
            <a:r>
              <a:rPr lang="sk-SK" dirty="0"/>
              <a:t> (+)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9DB8E-61F5-2147-9387-3E6541CEE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callbacks</a:t>
            </a:r>
            <a:r>
              <a:rPr lang="sk-SK" dirty="0"/>
              <a:t> are by </a:t>
            </a:r>
            <a:r>
              <a:rPr lang="sk-SK" dirty="0" err="1"/>
              <a:t>far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b="1" dirty="0"/>
              <a:t>most </a:t>
            </a:r>
            <a:r>
              <a:rPr lang="sk-SK" b="1" dirty="0" err="1"/>
              <a:t>common</a:t>
            </a:r>
            <a:r>
              <a:rPr lang="sk-SK" b="1" dirty="0"/>
              <a:t> </a:t>
            </a:r>
            <a:r>
              <a:rPr lang="sk-SK" b="1" dirty="0" err="1"/>
              <a:t>way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asynchronycity</a:t>
            </a:r>
            <a:r>
              <a:rPr lang="sk-SK" dirty="0"/>
              <a:t> in JS </a:t>
            </a:r>
            <a:r>
              <a:rPr lang="sk-SK" dirty="0" err="1"/>
              <a:t>programs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expressed</a:t>
            </a:r>
            <a:r>
              <a:rPr lang="sk-SK" dirty="0"/>
              <a:t> and </a:t>
            </a:r>
            <a:r>
              <a:rPr lang="sk-SK" dirty="0" err="1"/>
              <a:t>managed</a:t>
            </a:r>
            <a:endParaRPr lang="sk-SK" dirty="0"/>
          </a:p>
          <a:p>
            <a:r>
              <a:rPr lang="sk-SK" dirty="0" err="1"/>
              <a:t>Indeed</a:t>
            </a:r>
            <a:r>
              <a:rPr lang="sk-SK" dirty="0"/>
              <a:t>,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b="1" dirty="0"/>
              <a:t>most </a:t>
            </a:r>
            <a:r>
              <a:rPr lang="sk-SK" b="1" dirty="0" err="1"/>
              <a:t>fundamental</a:t>
            </a:r>
            <a:r>
              <a:rPr lang="sk-SK" b="1" dirty="0"/>
              <a:t> </a:t>
            </a:r>
            <a:r>
              <a:rPr lang="sk-SK" b="1" dirty="0" err="1"/>
              <a:t>async</a:t>
            </a:r>
            <a:r>
              <a:rPr lang="sk-SK" b="1" dirty="0"/>
              <a:t> </a:t>
            </a:r>
            <a:r>
              <a:rPr lang="sk-SK" b="1" dirty="0" err="1"/>
              <a:t>pattern</a:t>
            </a:r>
            <a:r>
              <a:rPr lang="sk-SK" b="1" dirty="0"/>
              <a:t> </a:t>
            </a:r>
            <a:r>
              <a:rPr lang="sk-SK" dirty="0"/>
              <a:t>in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language</a:t>
            </a:r>
            <a:endParaRPr lang="sk-SK" dirty="0"/>
          </a:p>
          <a:p>
            <a:r>
              <a:rPr lang="sk-SK" dirty="0" err="1"/>
              <a:t>Countless</a:t>
            </a:r>
            <a:r>
              <a:rPr lang="sk-SK" dirty="0"/>
              <a:t> JS </a:t>
            </a:r>
            <a:r>
              <a:rPr lang="sk-SK" dirty="0" err="1"/>
              <a:t>programs</a:t>
            </a:r>
            <a:r>
              <a:rPr lang="sk-SK" dirty="0"/>
              <a:t>, </a:t>
            </a:r>
            <a:r>
              <a:rPr lang="sk-SK" dirty="0" err="1"/>
              <a:t>even</a:t>
            </a:r>
            <a:r>
              <a:rPr lang="sk-SK" dirty="0"/>
              <a:t> </a:t>
            </a:r>
            <a:r>
              <a:rPr lang="sk-SK" dirty="0" err="1"/>
              <a:t>very</a:t>
            </a:r>
            <a:r>
              <a:rPr lang="sk-SK" dirty="0"/>
              <a:t> </a:t>
            </a:r>
            <a:r>
              <a:rPr lang="sk-SK" b="1" dirty="0" err="1"/>
              <a:t>sophisticated</a:t>
            </a:r>
            <a:r>
              <a:rPr lang="sk-SK" dirty="0"/>
              <a:t> and </a:t>
            </a:r>
            <a:r>
              <a:rPr lang="sk-SK" b="1" dirty="0" err="1"/>
              <a:t>complex</a:t>
            </a:r>
            <a:r>
              <a:rPr lang="sk-SK" dirty="0"/>
              <a:t> </a:t>
            </a:r>
            <a:r>
              <a:rPr lang="sk-SK" dirty="0" err="1"/>
              <a:t>ones</a:t>
            </a:r>
            <a:r>
              <a:rPr lang="sk-SK" dirty="0"/>
              <a:t>,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been</a:t>
            </a:r>
            <a:r>
              <a:rPr lang="sk-SK" dirty="0"/>
              <a:t> </a:t>
            </a:r>
            <a:r>
              <a:rPr lang="sk-SK" dirty="0" err="1"/>
              <a:t>written</a:t>
            </a:r>
            <a:r>
              <a:rPr lang="sk-SK" dirty="0"/>
              <a:t> </a:t>
            </a:r>
            <a:r>
              <a:rPr lang="sk-SK" dirty="0" err="1"/>
              <a:t>upon</a:t>
            </a:r>
            <a:r>
              <a:rPr lang="sk-SK" dirty="0"/>
              <a:t> no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foundation</a:t>
            </a:r>
            <a:r>
              <a:rPr lang="sk-SK" dirty="0"/>
              <a:t> </a:t>
            </a:r>
            <a:r>
              <a:rPr lang="sk-SK" dirty="0" err="1"/>
              <a:t>than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callback</a:t>
            </a:r>
            <a:endParaRPr lang="sk-SK" dirty="0"/>
          </a:p>
          <a:p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work</a:t>
            </a:r>
            <a:r>
              <a:rPr lang="sk-SK" dirty="0"/>
              <a:t> </a:t>
            </a:r>
            <a:r>
              <a:rPr lang="sk-SK" dirty="0" err="1"/>
              <a:t>horse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JavaScript, and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does</a:t>
            </a:r>
            <a:r>
              <a:rPr lang="sk-SK" dirty="0"/>
              <a:t> </a:t>
            </a:r>
            <a:r>
              <a:rPr lang="sk-SK" dirty="0" err="1"/>
              <a:t>its</a:t>
            </a:r>
            <a:r>
              <a:rPr lang="sk-SK" dirty="0"/>
              <a:t> </a:t>
            </a:r>
            <a:r>
              <a:rPr lang="sk-SK" dirty="0" err="1"/>
              <a:t>job</a:t>
            </a:r>
            <a:r>
              <a:rPr lang="sk-SK" dirty="0"/>
              <a:t> </a:t>
            </a:r>
            <a:r>
              <a:rPr lang="sk-SK" dirty="0" err="1"/>
              <a:t>respectably</a:t>
            </a:r>
            <a:endParaRPr lang="sk-S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52814C-9B5E-E041-8004-CB14775962D8}"/>
              </a:ext>
            </a:extLst>
          </p:cNvPr>
          <p:cNvSpPr/>
          <p:nvPr/>
        </p:nvSpPr>
        <p:spPr>
          <a:xfrm>
            <a:off x="838200" y="6311900"/>
            <a:ext cx="105156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800" dirty="0" err="1"/>
              <a:t>https</a:t>
            </a:r>
            <a:r>
              <a:rPr lang="sk-SK" sz="800" dirty="0"/>
              <a:t>://</a:t>
            </a:r>
            <a:r>
              <a:rPr lang="sk-SK" sz="800" dirty="0" err="1"/>
              <a:t>github.com</a:t>
            </a:r>
            <a:r>
              <a:rPr lang="sk-SK" sz="800" dirty="0"/>
              <a:t>/</a:t>
            </a:r>
            <a:r>
              <a:rPr lang="sk-SK" sz="800" dirty="0" err="1"/>
              <a:t>getify</a:t>
            </a:r>
            <a:r>
              <a:rPr lang="sk-SK" sz="800" dirty="0"/>
              <a:t>/</a:t>
            </a:r>
            <a:r>
              <a:rPr lang="sk-SK" sz="800" dirty="0" err="1"/>
              <a:t>You</a:t>
            </a:r>
            <a:r>
              <a:rPr lang="sk-SK" sz="800" dirty="0"/>
              <a:t>-</a:t>
            </a:r>
            <a:r>
              <a:rPr lang="sk-SK" sz="800" dirty="0" err="1"/>
              <a:t>Dont</a:t>
            </a:r>
            <a:r>
              <a:rPr lang="sk-SK" sz="800" dirty="0"/>
              <a:t>-</a:t>
            </a:r>
            <a:r>
              <a:rPr lang="sk-SK" sz="800" dirty="0" err="1"/>
              <a:t>Know</a:t>
            </a:r>
            <a:r>
              <a:rPr lang="sk-SK" sz="800" dirty="0"/>
              <a:t>-JS/</a:t>
            </a:r>
            <a:r>
              <a:rPr lang="sk-SK" sz="800" dirty="0" err="1"/>
              <a:t>blob</a:t>
            </a:r>
            <a:r>
              <a:rPr lang="sk-SK" sz="800" dirty="0"/>
              <a:t>/</a:t>
            </a:r>
            <a:r>
              <a:rPr lang="sk-SK" sz="800" dirty="0" err="1"/>
              <a:t>master</a:t>
            </a:r>
            <a:r>
              <a:rPr lang="sk-SK" sz="800" dirty="0"/>
              <a:t>/async%20%26%20performance/ch2.md</a:t>
            </a:r>
          </a:p>
        </p:txBody>
      </p:sp>
    </p:spTree>
    <p:extLst>
      <p:ext uri="{BB962C8B-B14F-4D97-AF65-F5344CB8AC3E}">
        <p14:creationId xmlns:p14="http://schemas.microsoft.com/office/powerpoint/2010/main" val="2824227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E154-A0B1-6340-824C-21C9EAC9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98" y="126999"/>
            <a:ext cx="10515600" cy="1325563"/>
          </a:xfrm>
        </p:spPr>
        <p:txBody>
          <a:bodyPr/>
          <a:lstStyle/>
          <a:p>
            <a:r>
              <a:rPr lang="sk-SK" dirty="0" err="1"/>
              <a:t>Order</a:t>
            </a:r>
            <a:r>
              <a:rPr lang="sk-SK" dirty="0"/>
              <a:t> of </a:t>
            </a:r>
            <a:r>
              <a:rPr lang="sk-SK" dirty="0" err="1"/>
              <a:t>code</a:t>
            </a:r>
            <a:r>
              <a:rPr lang="sk-SK" dirty="0"/>
              <a:t> and </a:t>
            </a:r>
            <a:r>
              <a:rPr lang="sk-SK" dirty="0" err="1"/>
              <a:t>execution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57BB0-AED8-4743-A766-6DC6D84C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2700" y="2410114"/>
            <a:ext cx="5336129" cy="3695984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CFD9D-EE16-A442-A5F3-CE8DBB773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98" y="1452563"/>
            <a:ext cx="5777347" cy="4653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528CEA-F6BD-2A47-BD86-6AB4FE328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701" y="1452562"/>
            <a:ext cx="5336130" cy="72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05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E154-A0B1-6340-824C-21C9EAC9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98" y="127000"/>
            <a:ext cx="10515600" cy="1325563"/>
          </a:xfrm>
        </p:spPr>
        <p:txBody>
          <a:bodyPr/>
          <a:lstStyle/>
          <a:p>
            <a:r>
              <a:rPr lang="sk-SK" dirty="0" err="1"/>
              <a:t>Order</a:t>
            </a:r>
            <a:r>
              <a:rPr lang="sk-SK" dirty="0"/>
              <a:t> of </a:t>
            </a:r>
            <a:r>
              <a:rPr lang="sk-SK" dirty="0" err="1"/>
              <a:t>code</a:t>
            </a:r>
            <a:r>
              <a:rPr lang="sk-SK" dirty="0"/>
              <a:t> and </a:t>
            </a:r>
            <a:r>
              <a:rPr lang="sk-SK" dirty="0" err="1"/>
              <a:t>execution</a:t>
            </a:r>
            <a:r>
              <a:rPr lang="sk-SK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57BB0-AED8-4743-A766-6DC6D84C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358" y="4239490"/>
            <a:ext cx="5398472" cy="1866607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CFD9D-EE16-A442-A5F3-CE8DBB773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98" y="1452563"/>
            <a:ext cx="5777347" cy="46535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05C3C9-575D-4E40-8C86-AD9480F54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357" y="1452563"/>
            <a:ext cx="5516734" cy="25977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A2862F-C286-674A-9FEE-11137187DDE6}"/>
              </a:ext>
            </a:extLst>
          </p:cNvPr>
          <p:cNvSpPr/>
          <p:nvPr/>
        </p:nvSpPr>
        <p:spPr>
          <a:xfrm>
            <a:off x="224298" y="6308209"/>
            <a:ext cx="4818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err="1"/>
              <a:t>prednasky</a:t>
            </a:r>
            <a:r>
              <a:rPr lang="sk-SK" dirty="0"/>
              <a:t>/09-async/</a:t>
            </a:r>
            <a:r>
              <a:rPr lang="sk-SK" dirty="0" err="1"/>
              <a:t>samples</a:t>
            </a:r>
            <a:r>
              <a:rPr lang="sk-SK" dirty="0"/>
              <a:t>/</a:t>
            </a:r>
            <a:r>
              <a:rPr lang="sk-SK" dirty="0" err="1"/>
              <a:t>callbacks</a:t>
            </a:r>
            <a:r>
              <a:rPr lang="sk-SK" dirty="0"/>
              <a:t>/</a:t>
            </a:r>
            <a:r>
              <a:rPr lang="sk-SK" dirty="0" err="1"/>
              <a:t>order</a:t>
            </a:r>
            <a:r>
              <a:rPr lang="sk-SK" dirty="0"/>
              <a:t>-*.</a:t>
            </a:r>
            <a:r>
              <a:rPr lang="sk-SK" dirty="0" err="1"/>
              <a:t>js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72537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E154-A0B1-6340-824C-21C9EAC9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98" y="127000"/>
            <a:ext cx="10515600" cy="1325563"/>
          </a:xfrm>
        </p:spPr>
        <p:txBody>
          <a:bodyPr/>
          <a:lstStyle/>
          <a:p>
            <a:r>
              <a:rPr lang="sk-SK" dirty="0" err="1"/>
              <a:t>Number</a:t>
            </a:r>
            <a:r>
              <a:rPr lang="sk-SK" dirty="0"/>
              <a:t> of </a:t>
            </a:r>
            <a:r>
              <a:rPr lang="sk-SK" dirty="0" err="1"/>
              <a:t>callbacks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57BB0-AED8-4743-A766-6DC6D84C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358" y="3429000"/>
            <a:ext cx="5398472" cy="2677097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CFD9D-EE16-A442-A5F3-CE8DBB773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98" y="1452563"/>
            <a:ext cx="5777347" cy="46535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A2862F-C286-674A-9FEE-11137187DDE6}"/>
              </a:ext>
            </a:extLst>
          </p:cNvPr>
          <p:cNvSpPr/>
          <p:nvPr/>
        </p:nvSpPr>
        <p:spPr>
          <a:xfrm>
            <a:off x="224298" y="6308209"/>
            <a:ext cx="4818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err="1"/>
              <a:t>prednasky</a:t>
            </a:r>
            <a:r>
              <a:rPr lang="sk-SK" dirty="0"/>
              <a:t>/09-async/</a:t>
            </a:r>
            <a:r>
              <a:rPr lang="sk-SK" dirty="0" err="1"/>
              <a:t>samples</a:t>
            </a:r>
            <a:r>
              <a:rPr lang="sk-SK" dirty="0"/>
              <a:t>/</a:t>
            </a:r>
            <a:r>
              <a:rPr lang="sk-SK" dirty="0" err="1"/>
              <a:t>callbacks</a:t>
            </a:r>
            <a:r>
              <a:rPr lang="sk-SK" dirty="0"/>
              <a:t>/</a:t>
            </a:r>
            <a:r>
              <a:rPr lang="sk-SK" dirty="0" err="1"/>
              <a:t>order</a:t>
            </a:r>
            <a:r>
              <a:rPr lang="sk-SK" dirty="0"/>
              <a:t>-*.</a:t>
            </a:r>
            <a:r>
              <a:rPr lang="sk-SK" dirty="0" err="1"/>
              <a:t>js</a:t>
            </a:r>
            <a:endParaRPr lang="sk-S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A00F13-D6BE-CB4B-8EBE-24935FFBA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955" y="1452563"/>
            <a:ext cx="45593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88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33E2B-BD5F-A84C-A02C-C7245C1D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Callbacks</a:t>
            </a:r>
            <a:r>
              <a:rPr lang="sk-SK" dirty="0"/>
              <a:t> (-)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9A46A-A6DA-C841-96CB-942C48270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turns</a:t>
            </a:r>
            <a:r>
              <a:rPr lang="sk-SK" dirty="0"/>
              <a:t> </a:t>
            </a:r>
            <a:r>
              <a:rPr lang="sk-SK" dirty="0" err="1"/>
              <a:t>out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express</a:t>
            </a:r>
            <a:r>
              <a:rPr lang="sk-SK" dirty="0"/>
              <a:t> </a:t>
            </a:r>
            <a:r>
              <a:rPr lang="sk-SK" dirty="0" err="1"/>
              <a:t>asynchrony</a:t>
            </a:r>
            <a:r>
              <a:rPr lang="sk-SK" dirty="0"/>
              <a:t> (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callbacks</a:t>
            </a:r>
            <a:r>
              <a:rPr lang="sk-SK" dirty="0"/>
              <a:t>) in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doesn't</a:t>
            </a:r>
            <a:r>
              <a:rPr lang="sk-SK" dirty="0"/>
              <a:t> </a:t>
            </a:r>
            <a:r>
              <a:rPr lang="sk-SK" dirty="0" err="1"/>
              <a:t>map</a:t>
            </a:r>
            <a:r>
              <a:rPr lang="sk-SK" dirty="0"/>
              <a:t> </a:t>
            </a:r>
            <a:r>
              <a:rPr lang="sk-SK" dirty="0" err="1"/>
              <a:t>very</a:t>
            </a:r>
            <a:r>
              <a:rPr lang="sk-SK" dirty="0"/>
              <a:t> </a:t>
            </a:r>
            <a:r>
              <a:rPr lang="sk-SK" dirty="0" err="1"/>
              <a:t>well</a:t>
            </a:r>
            <a:r>
              <a:rPr lang="sk-SK" dirty="0"/>
              <a:t> at </a:t>
            </a:r>
            <a:r>
              <a:rPr lang="sk-SK" dirty="0" err="1"/>
              <a:t>all</a:t>
            </a:r>
            <a:r>
              <a:rPr lang="sk-SK" dirty="0"/>
              <a:t> to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b="1" dirty="0" err="1"/>
              <a:t>synchronous</a:t>
            </a:r>
            <a:r>
              <a:rPr lang="sk-SK" b="1" dirty="0"/>
              <a:t> </a:t>
            </a:r>
            <a:r>
              <a:rPr lang="sk-SK" b="1" dirty="0" err="1"/>
              <a:t>brain</a:t>
            </a:r>
            <a:r>
              <a:rPr lang="sk-SK" b="1" dirty="0"/>
              <a:t> </a:t>
            </a:r>
            <a:r>
              <a:rPr lang="sk-SK" dirty="0" err="1"/>
              <a:t>planning</a:t>
            </a:r>
            <a:r>
              <a:rPr lang="sk-SK" dirty="0"/>
              <a:t> </a:t>
            </a:r>
            <a:r>
              <a:rPr lang="sk-SK" dirty="0" err="1"/>
              <a:t>behavior</a:t>
            </a:r>
            <a:endParaRPr lang="sk-SK" dirty="0"/>
          </a:p>
          <a:p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reason</a:t>
            </a:r>
            <a:r>
              <a:rPr lang="sk-SK" dirty="0"/>
              <a:t> </a:t>
            </a:r>
            <a:r>
              <a:rPr lang="sk-SK" dirty="0" err="1"/>
              <a:t>it's</a:t>
            </a:r>
            <a:r>
              <a:rPr lang="sk-SK" dirty="0"/>
              <a:t> </a:t>
            </a:r>
            <a:r>
              <a:rPr lang="sk-SK" dirty="0" err="1"/>
              <a:t>difficult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us</a:t>
            </a:r>
            <a:r>
              <a:rPr lang="sk-SK" dirty="0"/>
              <a:t> as </a:t>
            </a:r>
            <a:r>
              <a:rPr lang="sk-SK" dirty="0" err="1"/>
              <a:t>developers</a:t>
            </a:r>
            <a:r>
              <a:rPr lang="sk-SK" dirty="0"/>
              <a:t> to </a:t>
            </a:r>
            <a:r>
              <a:rPr lang="sk-SK" dirty="0" err="1"/>
              <a:t>write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evented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, </a:t>
            </a:r>
            <a:r>
              <a:rPr lang="sk-SK" dirty="0" err="1"/>
              <a:t>especially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to do </a:t>
            </a:r>
            <a:r>
              <a:rPr lang="sk-SK" dirty="0" err="1"/>
              <a:t>it</a:t>
            </a:r>
            <a:r>
              <a:rPr lang="sk-SK" dirty="0"/>
              <a:t>,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stream of </a:t>
            </a:r>
            <a:r>
              <a:rPr lang="sk-SK" dirty="0" err="1"/>
              <a:t>consciousness</a:t>
            </a:r>
            <a:r>
              <a:rPr lang="sk-SK" dirty="0"/>
              <a:t> </a:t>
            </a:r>
            <a:r>
              <a:rPr lang="sk-SK" dirty="0" err="1"/>
              <a:t>thinking</a:t>
            </a:r>
            <a:r>
              <a:rPr lang="sk-SK" dirty="0"/>
              <a:t>/</a:t>
            </a:r>
            <a:r>
              <a:rPr lang="sk-SK" dirty="0" err="1"/>
              <a:t>planning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b="1" dirty="0" err="1"/>
              <a:t>unnatural</a:t>
            </a:r>
            <a:r>
              <a:rPr lang="sk-SK" b="1" dirty="0"/>
              <a:t> </a:t>
            </a:r>
            <a:r>
              <a:rPr lang="sk-SK" b="1" dirty="0" err="1"/>
              <a:t>for</a:t>
            </a:r>
            <a:r>
              <a:rPr lang="sk-SK" b="1" dirty="0"/>
              <a:t> most of </a:t>
            </a:r>
            <a:r>
              <a:rPr lang="sk-SK" b="1" dirty="0" err="1"/>
              <a:t>us</a:t>
            </a:r>
            <a:r>
              <a:rPr lang="sk-SK" b="1" dirty="0"/>
              <a:t>.</a:t>
            </a:r>
          </a:p>
          <a:p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think</a:t>
            </a:r>
            <a:r>
              <a:rPr lang="sk-SK" dirty="0"/>
              <a:t> in step-by-step </a:t>
            </a:r>
            <a:r>
              <a:rPr lang="sk-SK" dirty="0" err="1"/>
              <a:t>terms</a:t>
            </a:r>
            <a:r>
              <a:rPr lang="sk-SK" dirty="0"/>
              <a:t>, 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tools</a:t>
            </a:r>
            <a:r>
              <a:rPr lang="sk-SK" dirty="0"/>
              <a:t> (</a:t>
            </a:r>
            <a:r>
              <a:rPr lang="sk-SK" dirty="0" err="1"/>
              <a:t>callbacks</a:t>
            </a:r>
            <a:r>
              <a:rPr lang="sk-SK" dirty="0"/>
              <a:t>) </a:t>
            </a:r>
            <a:r>
              <a:rPr lang="sk-SK" dirty="0" err="1"/>
              <a:t>available</a:t>
            </a:r>
            <a:r>
              <a:rPr lang="sk-SK" dirty="0"/>
              <a:t> to </a:t>
            </a:r>
            <a:r>
              <a:rPr lang="sk-SK" dirty="0" err="1"/>
              <a:t>us</a:t>
            </a:r>
            <a:r>
              <a:rPr lang="sk-SK" dirty="0"/>
              <a:t> in </a:t>
            </a:r>
            <a:r>
              <a:rPr lang="sk-SK" dirty="0" err="1"/>
              <a:t>code</a:t>
            </a:r>
            <a:r>
              <a:rPr lang="sk-SK" dirty="0"/>
              <a:t> are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expressed</a:t>
            </a:r>
            <a:r>
              <a:rPr lang="sk-SK" dirty="0"/>
              <a:t> in a step-by-step </a:t>
            </a:r>
            <a:r>
              <a:rPr lang="sk-SK" dirty="0" err="1"/>
              <a:t>fashion</a:t>
            </a:r>
            <a:r>
              <a:rPr lang="sk-SK" dirty="0"/>
              <a:t> </a:t>
            </a:r>
            <a:r>
              <a:rPr lang="sk-SK" dirty="0" err="1"/>
              <a:t>once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move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synchronous</a:t>
            </a:r>
            <a:r>
              <a:rPr lang="sk-SK" dirty="0"/>
              <a:t> to </a:t>
            </a:r>
            <a:r>
              <a:rPr lang="sk-SK" dirty="0" err="1"/>
              <a:t>asynchronous</a:t>
            </a:r>
            <a:r>
              <a:rPr lang="sk-SK" dirty="0"/>
              <a:t>.</a:t>
            </a:r>
          </a:p>
          <a:p>
            <a:r>
              <a:rPr lang="sk-SK" dirty="0"/>
              <a:t>And </a:t>
            </a:r>
            <a:r>
              <a:rPr lang="sk-SK" dirty="0" err="1"/>
              <a:t>that</a:t>
            </a:r>
            <a:r>
              <a:rPr lang="sk-SK" dirty="0"/>
              <a:t> 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why</a:t>
            </a:r>
            <a:r>
              <a:rPr lang="sk-SK" dirty="0"/>
              <a:t> </a:t>
            </a:r>
            <a:r>
              <a:rPr lang="sk-SK" dirty="0" err="1"/>
              <a:t>it's</a:t>
            </a:r>
            <a:r>
              <a:rPr lang="sk-SK" dirty="0"/>
              <a:t> so </a:t>
            </a:r>
            <a:r>
              <a:rPr lang="sk-SK" b="1" dirty="0" err="1"/>
              <a:t>hard</a:t>
            </a:r>
            <a:r>
              <a:rPr lang="sk-SK" b="1" dirty="0"/>
              <a:t> to </a:t>
            </a:r>
            <a:r>
              <a:rPr lang="sk-SK" b="1" dirty="0" err="1"/>
              <a:t>accurately</a:t>
            </a:r>
            <a:r>
              <a:rPr lang="sk-SK" b="1" dirty="0"/>
              <a:t> </a:t>
            </a:r>
            <a:r>
              <a:rPr lang="sk-SK" b="1" dirty="0" err="1"/>
              <a:t>author</a:t>
            </a:r>
            <a:r>
              <a:rPr lang="sk-SK" b="1" dirty="0"/>
              <a:t> and </a:t>
            </a:r>
            <a:r>
              <a:rPr lang="sk-SK" b="1" dirty="0" err="1"/>
              <a:t>reason</a:t>
            </a:r>
            <a:r>
              <a:rPr lang="sk-SK" b="1" dirty="0"/>
              <a:t> </a:t>
            </a:r>
            <a:r>
              <a:rPr lang="sk-SK" b="1" dirty="0" err="1"/>
              <a:t>about</a:t>
            </a:r>
            <a:r>
              <a:rPr lang="sk-SK" b="1" dirty="0"/>
              <a:t> </a:t>
            </a:r>
            <a:r>
              <a:rPr lang="sk-SK" b="1" dirty="0" err="1"/>
              <a:t>async</a:t>
            </a:r>
            <a:r>
              <a:rPr lang="sk-SK" b="1" dirty="0"/>
              <a:t> JS </a:t>
            </a:r>
            <a:r>
              <a:rPr lang="sk-SK" b="1" dirty="0" err="1"/>
              <a:t>code</a:t>
            </a:r>
            <a:r>
              <a:rPr lang="sk-SK" b="1" dirty="0"/>
              <a:t> </a:t>
            </a:r>
            <a:r>
              <a:rPr lang="sk-SK" b="1" dirty="0" err="1"/>
              <a:t>with</a:t>
            </a:r>
            <a:r>
              <a:rPr lang="sk-SK" b="1" dirty="0"/>
              <a:t> </a:t>
            </a:r>
            <a:r>
              <a:rPr lang="sk-SK" b="1" dirty="0" err="1"/>
              <a:t>callbacks</a:t>
            </a:r>
            <a:r>
              <a:rPr lang="sk-SK" dirty="0"/>
              <a:t>: </a:t>
            </a:r>
            <a:r>
              <a:rPr lang="sk-SK" dirty="0" err="1"/>
              <a:t>because</a:t>
            </a:r>
            <a:r>
              <a:rPr lang="sk-SK" dirty="0"/>
              <a:t> </a:t>
            </a:r>
            <a:r>
              <a:rPr lang="sk-SK" dirty="0" err="1"/>
              <a:t>it's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brain</a:t>
            </a:r>
            <a:r>
              <a:rPr lang="sk-SK" dirty="0"/>
              <a:t> </a:t>
            </a:r>
            <a:r>
              <a:rPr lang="sk-SK" dirty="0" err="1"/>
              <a:t>planning</a:t>
            </a:r>
            <a:r>
              <a:rPr lang="sk-SK" dirty="0"/>
              <a:t> </a:t>
            </a:r>
            <a:r>
              <a:rPr lang="sk-SK" dirty="0" err="1"/>
              <a:t>works</a:t>
            </a:r>
            <a:r>
              <a:rPr lang="sk-SK" dirty="0"/>
              <a:t>.</a:t>
            </a:r>
          </a:p>
          <a:p>
            <a:endParaRPr lang="sk-S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8A01D0-07B0-7F42-A2FD-FE17AACAC7B1}"/>
              </a:ext>
            </a:extLst>
          </p:cNvPr>
          <p:cNvSpPr/>
          <p:nvPr/>
        </p:nvSpPr>
        <p:spPr>
          <a:xfrm>
            <a:off x="838200" y="6308209"/>
            <a:ext cx="963583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800" dirty="0" err="1"/>
              <a:t>https</a:t>
            </a:r>
            <a:r>
              <a:rPr lang="sk-SK" sz="800" dirty="0"/>
              <a:t>://</a:t>
            </a:r>
            <a:r>
              <a:rPr lang="sk-SK" sz="800" dirty="0" err="1"/>
              <a:t>github.com</a:t>
            </a:r>
            <a:r>
              <a:rPr lang="sk-SK" sz="800" dirty="0"/>
              <a:t>/</a:t>
            </a:r>
            <a:r>
              <a:rPr lang="sk-SK" sz="800" dirty="0" err="1"/>
              <a:t>getify</a:t>
            </a:r>
            <a:r>
              <a:rPr lang="sk-SK" sz="800" dirty="0"/>
              <a:t>/</a:t>
            </a:r>
            <a:r>
              <a:rPr lang="sk-SK" sz="800" dirty="0" err="1"/>
              <a:t>You</a:t>
            </a:r>
            <a:r>
              <a:rPr lang="sk-SK" sz="800" dirty="0"/>
              <a:t>-</a:t>
            </a:r>
            <a:r>
              <a:rPr lang="sk-SK" sz="800" dirty="0" err="1"/>
              <a:t>Dont</a:t>
            </a:r>
            <a:r>
              <a:rPr lang="sk-SK" sz="800" dirty="0"/>
              <a:t>-</a:t>
            </a:r>
            <a:r>
              <a:rPr lang="sk-SK" sz="800" dirty="0" err="1"/>
              <a:t>Know</a:t>
            </a:r>
            <a:r>
              <a:rPr lang="sk-SK" sz="800" dirty="0"/>
              <a:t>-JS/</a:t>
            </a:r>
            <a:r>
              <a:rPr lang="sk-SK" sz="800" dirty="0" err="1"/>
              <a:t>blob</a:t>
            </a:r>
            <a:r>
              <a:rPr lang="sk-SK" sz="800" dirty="0"/>
              <a:t>/</a:t>
            </a:r>
            <a:r>
              <a:rPr lang="sk-SK" sz="800" dirty="0" err="1"/>
              <a:t>master</a:t>
            </a:r>
            <a:r>
              <a:rPr lang="sk-SK" sz="800" dirty="0"/>
              <a:t>/async%20%26%20performance/ch2.md</a:t>
            </a:r>
          </a:p>
        </p:txBody>
      </p:sp>
    </p:spTree>
    <p:extLst>
      <p:ext uri="{BB962C8B-B14F-4D97-AF65-F5344CB8AC3E}">
        <p14:creationId xmlns:p14="http://schemas.microsoft.com/office/powerpoint/2010/main" val="2601997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5D41-CBDA-6A4F-A6D7-527F050A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callback 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BF5CF-2814-4242-BC78-0A4BA6712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with callback </a:t>
            </a:r>
            <a:r>
              <a:rPr lang="sk-SK" b="1" dirty="0"/>
              <a:t>we </a:t>
            </a:r>
            <a:r>
              <a:rPr lang="sk-SK" b="1" i="1" dirty="0"/>
              <a:t>trust</a:t>
            </a:r>
            <a:r>
              <a:rPr lang="sk-SK" b="1" dirty="0"/>
              <a:t> the 3rd party</a:t>
            </a:r>
            <a:r>
              <a:rPr lang="sk-SK" dirty="0"/>
              <a:t> (the one who calls our function) to</a:t>
            </a:r>
          </a:p>
          <a:p>
            <a:pPr lvl="1"/>
            <a:r>
              <a:rPr lang="sk-SK" dirty="0"/>
              <a:t>call us </a:t>
            </a:r>
            <a:r>
              <a:rPr lang="sk-SK" b="1" dirty="0"/>
              <a:t>only once </a:t>
            </a:r>
            <a:endParaRPr lang="en-US" dirty="0"/>
          </a:p>
          <a:p>
            <a:pPr lvl="2"/>
            <a:r>
              <a:rPr lang="sk-SK" dirty="0"/>
              <a:t>but it can call us multiple times, </a:t>
            </a:r>
            <a:endParaRPr lang="en-US" dirty="0"/>
          </a:p>
          <a:p>
            <a:pPr lvl="2"/>
            <a:r>
              <a:rPr lang="sk-SK" dirty="0"/>
              <a:t>or not at all</a:t>
            </a:r>
          </a:p>
          <a:p>
            <a:pPr lvl="1"/>
            <a:r>
              <a:rPr lang="sk-SK" dirty="0"/>
              <a:t>call us </a:t>
            </a:r>
            <a:r>
              <a:rPr lang="sk-SK" b="1" dirty="0"/>
              <a:t>in the async or sync</a:t>
            </a:r>
            <a:r>
              <a:rPr lang="sk-SK" dirty="0"/>
              <a:t> fashion</a:t>
            </a:r>
            <a:r>
              <a:rPr lang="en-US" dirty="0"/>
              <a:t>,</a:t>
            </a:r>
            <a:r>
              <a:rPr lang="sk-SK" dirty="0"/>
              <a:t> but not sy</a:t>
            </a:r>
            <a:r>
              <a:rPr lang="en-US" dirty="0"/>
              <a:t>n</a:t>
            </a:r>
            <a:r>
              <a:rPr lang="sk-SK" dirty="0"/>
              <a:t>c one time and async second time </a:t>
            </a:r>
          </a:p>
          <a:p>
            <a:pPr lvl="1"/>
            <a:r>
              <a:rPr lang="sk-SK" dirty="0"/>
              <a:t>solvable with some boilerplate code but clutter</a:t>
            </a:r>
            <a:endParaRPr lang="en-US" dirty="0"/>
          </a:p>
          <a:p>
            <a:r>
              <a:rPr lang="sk-SK" dirty="0"/>
              <a:t>order of code is not sequential</a:t>
            </a:r>
          </a:p>
          <a:p>
            <a:r>
              <a:rPr lang="sk-SK" dirty="0"/>
              <a:t>hardcoded continuations (names of next functions)</a:t>
            </a:r>
          </a:p>
          <a:p>
            <a:r>
              <a:rPr lang="sk-SK" dirty="0"/>
              <a:t>error handling paths</a:t>
            </a:r>
            <a:r>
              <a:rPr lang="en-US" dirty="0"/>
              <a:t> complicate the code</a:t>
            </a:r>
          </a:p>
          <a:p>
            <a:r>
              <a:rPr lang="en-US" dirty="0"/>
              <a:t>error handling of sync parts of </a:t>
            </a:r>
            <a:r>
              <a:rPr lang="en-US" dirty="0" err="1"/>
              <a:t>async</a:t>
            </a:r>
            <a:r>
              <a:rPr lang="en-US" dirty="0"/>
              <a:t>. functions (</a:t>
            </a:r>
            <a:r>
              <a:rPr lang="en-US" dirty="0" err="1"/>
              <a:t>writeFile</a:t>
            </a:r>
            <a:r>
              <a:rPr lang="en-US" dirty="0"/>
              <a:t> and encoding)</a:t>
            </a:r>
            <a:endParaRPr lang="sk-SK" dirty="0"/>
          </a:p>
          <a:p>
            <a:r>
              <a:rPr lang="sk-SK" dirty="0"/>
              <a:t>cluttered code </a:t>
            </a:r>
            <a:r>
              <a:rPr lang="sk-SK" i="1" dirty="0"/>
              <a:t>hard to reason</a:t>
            </a:r>
            <a:r>
              <a:rPr lang="sk-SK" dirty="0"/>
              <a:t> about</a:t>
            </a:r>
          </a:p>
          <a:p>
            <a:r>
              <a:rPr lang="sk-SK" dirty="0"/>
              <a:t>... indentation ... is just side effect not helping previous real problems</a:t>
            </a:r>
          </a:p>
          <a:p>
            <a:endParaRPr lang="sk-SK" dirty="0"/>
          </a:p>
          <a:p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41733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FC5C-D7A4-EA44-B27C-2CAB4599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sometimes-async-function</a:t>
            </a:r>
            <a:endParaRPr lang="sk-S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4C33E0-2A7A-F447-9A7C-258A335D9E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64927" y="484301"/>
            <a:ext cx="5181600" cy="108721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CE264E-411D-1340-9B0D-DC6E4CA62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754917"/>
            <a:ext cx="5859780" cy="3752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prečo je </a:t>
            </a:r>
            <a:r>
              <a:rPr lang="en-US" dirty="0" err="1"/>
              <a:t>tak</a:t>
            </a:r>
            <a:r>
              <a:rPr lang="sk-SK" dirty="0"/>
              <a:t>áto async funkcia problém (ozaj v skratke):</a:t>
            </a:r>
          </a:p>
          <a:p>
            <a:r>
              <a:rPr lang="sk-SK" dirty="0"/>
              <a:t>nemôžte sa spoľahnúť na poradie (viď predošlý príklad)</a:t>
            </a:r>
          </a:p>
          <a:p>
            <a:pPr lvl="1"/>
            <a:r>
              <a:rPr lang="sk-SK" dirty="0" err="1"/>
              <a:t>b,c,e</a:t>
            </a:r>
            <a:r>
              <a:rPr lang="sk-SK" dirty="0"/>
              <a:t>  .... </a:t>
            </a:r>
            <a:r>
              <a:rPr lang="sk-SK" dirty="0" err="1"/>
              <a:t>e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.</a:t>
            </a:r>
          </a:p>
          <a:p>
            <a:pPr lvl="1"/>
            <a:r>
              <a:rPr lang="sk-SK" dirty="0" err="1"/>
              <a:t>b,c,d,e</a:t>
            </a:r>
            <a:endParaRPr lang="sk-SK" dirty="0"/>
          </a:p>
          <a:p>
            <a:r>
              <a:rPr lang="sk-SK" dirty="0"/>
              <a:t>Maximum </a:t>
            </a:r>
            <a:r>
              <a:rPr lang="sk-SK" dirty="0" err="1"/>
              <a:t>call</a:t>
            </a:r>
            <a:r>
              <a:rPr lang="sk-SK" dirty="0"/>
              <a:t> </a:t>
            </a:r>
            <a:r>
              <a:rPr lang="sk-SK" dirty="0" err="1"/>
              <a:t>stack</a:t>
            </a:r>
            <a:r>
              <a:rPr lang="sk-SK" dirty="0"/>
              <a:t> </a:t>
            </a:r>
            <a:r>
              <a:rPr lang="sk-SK" dirty="0" err="1"/>
              <a:t>size</a:t>
            </a:r>
            <a:r>
              <a:rPr lang="sk-SK" dirty="0"/>
              <a:t> </a:t>
            </a:r>
            <a:r>
              <a:rPr lang="sk-SK" dirty="0" err="1"/>
              <a:t>exceeded</a:t>
            </a:r>
            <a:endParaRPr lang="sk-S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4A19E-BC69-E241-B789-491DAEE180C6}"/>
              </a:ext>
            </a:extLst>
          </p:cNvPr>
          <p:cNvSpPr/>
          <p:nvPr/>
        </p:nvSpPr>
        <p:spPr>
          <a:xfrm>
            <a:off x="6982595" y="1801666"/>
            <a:ext cx="45166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hlinkClick r:id="rId3"/>
              </a:rPr>
              <a:t>http://blog.izs.me/post/59142742143/designing-apis-for-asynchrony</a:t>
            </a:r>
            <a:endParaRPr lang="sk-SK" dirty="0"/>
          </a:p>
          <a:p>
            <a:r>
              <a:rPr lang="sk-SK" dirty="0">
                <a:hlinkClick r:id="rId4"/>
              </a:rPr>
              <a:t>https://blog.ometer.com/2011/07/24/callbacks-synchronous-and-asynchronous/</a:t>
            </a:r>
            <a:endParaRPr lang="sk-S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302874-00A0-A846-AC80-4192603C6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429353"/>
            <a:ext cx="6026727" cy="1180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956968-3E61-5943-B3E7-3A5F9B93D9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2594" y="3112973"/>
            <a:ext cx="4516679" cy="363809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0D1A7D-16C0-574D-B2F5-5C2314B32C67}"/>
              </a:ext>
            </a:extLst>
          </p:cNvPr>
          <p:cNvCxnSpPr>
            <a:cxnSpLocks/>
          </p:cNvCxnSpPr>
          <p:nvPr/>
        </p:nvCxnSpPr>
        <p:spPr>
          <a:xfrm flipV="1">
            <a:off x="166351" y="1473576"/>
            <a:ext cx="554181" cy="1081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BA836D-2CD1-EE48-8DC3-37813C1E34AE}"/>
              </a:ext>
            </a:extLst>
          </p:cNvPr>
          <p:cNvCxnSpPr>
            <a:cxnSpLocks/>
          </p:cNvCxnSpPr>
          <p:nvPr/>
        </p:nvCxnSpPr>
        <p:spPr>
          <a:xfrm flipH="1" flipV="1">
            <a:off x="166351" y="1473576"/>
            <a:ext cx="554181" cy="1081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815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FC5C-D7A4-EA44-B27C-2CAB4599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i="1" dirty="0" err="1"/>
              <a:t>sometimes-async-function</a:t>
            </a:r>
            <a:r>
              <a:rPr lang="sk-SK" i="1" dirty="0"/>
              <a:t>, never </a:t>
            </a:r>
            <a:r>
              <a:rPr lang="sk-SK" i="1" dirty="0" err="1"/>
              <a:t>called</a:t>
            </a:r>
            <a:r>
              <a:rPr lang="sk-SK" i="1" dirty="0"/>
              <a:t>, </a:t>
            </a:r>
            <a:r>
              <a:rPr lang="sk-SK" i="1" dirty="0" err="1"/>
              <a:t>multiple</a:t>
            </a:r>
            <a:r>
              <a:rPr lang="sk-SK" i="1" dirty="0"/>
              <a:t> </a:t>
            </a:r>
            <a:r>
              <a:rPr lang="sk-SK" i="1" dirty="0" err="1"/>
              <a:t>call</a:t>
            </a:r>
            <a:r>
              <a:rPr lang="sk-SK" i="1" dirty="0"/>
              <a:t> – </a:t>
            </a:r>
            <a:r>
              <a:rPr lang="sk-SK" dirty="0" err="1"/>
              <a:t>solutions</a:t>
            </a:r>
            <a:r>
              <a:rPr lang="sk-SK" dirty="0"/>
              <a:t> 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9EE9B-ED18-D343-A731-CA3330C82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b="1" dirty="0" err="1"/>
              <a:t>Sometimes</a:t>
            </a:r>
            <a:r>
              <a:rPr lang="sk-SK" dirty="0"/>
              <a:t>:</a:t>
            </a:r>
          </a:p>
          <a:p>
            <a:r>
              <a:rPr lang="sk-SK" dirty="0"/>
              <a:t>As </a:t>
            </a:r>
            <a:r>
              <a:rPr lang="sk-SK" dirty="0" err="1"/>
              <a:t>authors</a:t>
            </a:r>
            <a:r>
              <a:rPr lang="sk-SK" dirty="0"/>
              <a:t>: Do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produce</a:t>
            </a:r>
            <a:r>
              <a:rPr lang="sk-SK" dirty="0"/>
              <a:t> </a:t>
            </a:r>
            <a:r>
              <a:rPr lang="sk-SK" dirty="0" err="1"/>
              <a:t>sometimes</a:t>
            </a:r>
            <a:r>
              <a:rPr lang="sk-SK" dirty="0"/>
              <a:t> </a:t>
            </a:r>
            <a:r>
              <a:rPr lang="sk-SK" dirty="0" err="1"/>
              <a:t>sync</a:t>
            </a:r>
            <a:r>
              <a:rPr lang="sk-SK" dirty="0"/>
              <a:t>,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  <a:p>
            <a:r>
              <a:rPr lang="sk-SK" dirty="0"/>
              <a:t>As </a:t>
            </a:r>
            <a:r>
              <a:rPr lang="sk-SK" dirty="0" err="1"/>
              <a:t>consumers</a:t>
            </a:r>
            <a:r>
              <a:rPr lang="sk-SK" dirty="0"/>
              <a:t>: </a:t>
            </a:r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consuming</a:t>
            </a:r>
            <a:r>
              <a:rPr lang="sk-SK" dirty="0"/>
              <a:t> </a:t>
            </a:r>
            <a:r>
              <a:rPr lang="sk-SK" dirty="0" err="1"/>
              <a:t>sometimes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wrap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b="1" dirty="0" err="1"/>
              <a:t>async.ensureAsync</a:t>
            </a:r>
            <a:r>
              <a:rPr lang="sk-SK" b="1" dirty="0"/>
              <a:t>(</a:t>
            </a:r>
            <a:r>
              <a:rPr lang="sk-SK" b="1" dirty="0" err="1"/>
              <a:t>fn</a:t>
            </a:r>
            <a:r>
              <a:rPr lang="sk-SK" b="1" dirty="0"/>
              <a:t>)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b="1" dirty="0"/>
              <a:t>Never</a:t>
            </a:r>
            <a:r>
              <a:rPr lang="sk-SK" dirty="0"/>
              <a:t>:</a:t>
            </a:r>
          </a:p>
          <a:p>
            <a:r>
              <a:rPr lang="sk-SK" dirty="0"/>
              <a:t>As </a:t>
            </a:r>
            <a:r>
              <a:rPr lang="sk-SK" dirty="0" err="1"/>
              <a:t>authors</a:t>
            </a:r>
            <a:r>
              <a:rPr lang="sk-SK" dirty="0"/>
              <a:t>: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bug</a:t>
            </a:r>
            <a:r>
              <a:rPr lang="sk-SK" dirty="0"/>
              <a:t>, do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paths</a:t>
            </a:r>
            <a:r>
              <a:rPr lang="sk-SK" dirty="0"/>
              <a:t> </a:t>
            </a:r>
            <a:r>
              <a:rPr lang="sk-SK" dirty="0" err="1"/>
              <a:t>coverage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b="1" dirty="0" err="1"/>
              <a:t>tests</a:t>
            </a:r>
            <a:endParaRPr lang="sk-SK" b="1" dirty="0"/>
          </a:p>
          <a:p>
            <a:r>
              <a:rPr lang="sk-SK" dirty="0"/>
              <a:t>As </a:t>
            </a:r>
            <a:r>
              <a:rPr lang="sk-SK" dirty="0" err="1"/>
              <a:t>consumers</a:t>
            </a:r>
            <a:r>
              <a:rPr lang="sk-SK" dirty="0"/>
              <a:t>: </a:t>
            </a:r>
            <a:r>
              <a:rPr lang="sk-SK" dirty="0" err="1"/>
              <a:t>wrap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b="1" dirty="0" err="1"/>
              <a:t>async.timeout</a:t>
            </a:r>
            <a:r>
              <a:rPr lang="sk-SK" b="1" dirty="0"/>
              <a:t>(</a:t>
            </a:r>
            <a:r>
              <a:rPr lang="sk-SK" b="1" dirty="0" err="1"/>
              <a:t>fn</a:t>
            </a:r>
            <a:r>
              <a:rPr lang="sk-SK" b="1" dirty="0"/>
              <a:t>)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b="1" dirty="0" err="1"/>
              <a:t>Multiple</a:t>
            </a:r>
            <a:r>
              <a:rPr lang="sk-SK" dirty="0"/>
              <a:t>:</a:t>
            </a:r>
          </a:p>
          <a:p>
            <a:r>
              <a:rPr lang="sk-SK" dirty="0"/>
              <a:t>As </a:t>
            </a:r>
            <a:r>
              <a:rPr lang="sk-SK" dirty="0" err="1"/>
              <a:t>authors</a:t>
            </a:r>
            <a:r>
              <a:rPr lang="sk-SK" dirty="0"/>
              <a:t>: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bug</a:t>
            </a:r>
            <a:r>
              <a:rPr lang="sk-SK" dirty="0"/>
              <a:t>, do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paths</a:t>
            </a:r>
            <a:r>
              <a:rPr lang="sk-SK" dirty="0"/>
              <a:t> </a:t>
            </a:r>
            <a:r>
              <a:rPr lang="sk-SK" dirty="0" err="1"/>
              <a:t>coverage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b="1" dirty="0" err="1"/>
              <a:t>tests</a:t>
            </a:r>
            <a:endParaRPr lang="sk-SK" b="1" dirty="0"/>
          </a:p>
          <a:p>
            <a:r>
              <a:rPr lang="sk-SK" dirty="0"/>
              <a:t>As </a:t>
            </a:r>
            <a:r>
              <a:rPr lang="sk-SK" dirty="0" err="1"/>
              <a:t>consumers</a:t>
            </a:r>
            <a:r>
              <a:rPr lang="sk-SK" dirty="0"/>
              <a:t>: ???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797538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4252646-9886-D549-ACCC-11D8C10FD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763" y="5044922"/>
            <a:ext cx="4023800" cy="14479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F411EA-B027-D942-BAB4-E82547C17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07" y="5044922"/>
            <a:ext cx="4281632" cy="14479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B377C5-3012-944D-BC8E-23BC88318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07" y="2763195"/>
            <a:ext cx="4281632" cy="21431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7DADED-8710-2240-B856-CEB05DBC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65125"/>
            <a:ext cx="3625285" cy="1818005"/>
          </a:xfrm>
        </p:spPr>
        <p:txBody>
          <a:bodyPr>
            <a:normAutofit/>
          </a:bodyPr>
          <a:lstStyle/>
          <a:p>
            <a:r>
              <a:rPr lang="sk-SK" dirty="0" err="1"/>
              <a:t>solutions</a:t>
            </a:r>
            <a:br>
              <a:rPr lang="sk-SK" sz="2400" dirty="0"/>
            </a:br>
            <a:r>
              <a:rPr lang="sk-SK" sz="2400" dirty="0" err="1"/>
              <a:t>async.</a:t>
            </a:r>
            <a:r>
              <a:rPr lang="sk-SK" sz="2400" b="1" dirty="0" err="1"/>
              <a:t>ensureAsync</a:t>
            </a:r>
            <a:r>
              <a:rPr lang="sk-SK" sz="2400" dirty="0"/>
              <a:t> and </a:t>
            </a:r>
            <a:br>
              <a:rPr lang="sk-SK" sz="2400" dirty="0"/>
            </a:br>
            <a:r>
              <a:rPr lang="sk-SK" sz="2400" dirty="0" err="1"/>
              <a:t>async.</a:t>
            </a:r>
            <a:r>
              <a:rPr lang="sk-SK" sz="2400" b="1" dirty="0" err="1"/>
              <a:t>timeout</a:t>
            </a:r>
            <a:endParaRPr lang="sk-SK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5228EF-F1C4-C047-882E-F1211C497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8607" y="2763195"/>
            <a:ext cx="2951018" cy="2134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04C8D1-35A2-E240-9191-BEC3948B3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183" y="365125"/>
            <a:ext cx="4281633" cy="2129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59610F-825D-4E4A-B0CC-F411C7C93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1763" y="2777050"/>
            <a:ext cx="4023800" cy="2129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9E62AB-4923-594A-AB19-B85B15D4F9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608" y="5044921"/>
            <a:ext cx="3276702" cy="12964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46D4B3-1F3E-654E-944E-ACBC5DCFBE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1763" y="5044921"/>
            <a:ext cx="4023800" cy="8535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4310" y="2651760"/>
            <a:ext cx="4709160" cy="3989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Rectangle 12"/>
          <p:cNvSpPr/>
          <p:nvPr/>
        </p:nvSpPr>
        <p:spPr>
          <a:xfrm>
            <a:off x="7078980" y="2651760"/>
            <a:ext cx="4709160" cy="398907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Rectangle 13"/>
          <p:cNvSpPr/>
          <p:nvPr/>
        </p:nvSpPr>
        <p:spPr>
          <a:xfrm>
            <a:off x="3899606" y="212060"/>
            <a:ext cx="4421434" cy="2301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38141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C45E2B-04F8-3D4B-9F0E-48560A39F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Cooperative Concurrency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92177-0EA7-8144-BFD2-A4677F40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The World will stop</a:t>
            </a:r>
            <a:endParaRPr lang="en-US" sz="18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24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7ADD-1CA8-D749-8848-E83A93F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Introduction</a:t>
            </a:r>
            <a:r>
              <a:rPr lang="sk-SK" dirty="0"/>
              <a:t> (RECAP)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08B1C-F0D1-A44B-8417-FA342D949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JS program </a:t>
            </a:r>
            <a:r>
              <a:rPr lang="sk-SK" dirty="0" err="1"/>
              <a:t>makes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operation</a:t>
            </a:r>
            <a:r>
              <a:rPr lang="sk-SK" dirty="0"/>
              <a:t>, </a:t>
            </a:r>
            <a:r>
              <a:rPr lang="sk-SK" dirty="0" err="1"/>
              <a:t>you</a:t>
            </a:r>
            <a:r>
              <a:rPr lang="sk-SK" dirty="0"/>
              <a:t> set </a:t>
            </a:r>
            <a:r>
              <a:rPr lang="sk-SK" dirty="0" err="1"/>
              <a:t>up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"</a:t>
            </a:r>
            <a:r>
              <a:rPr lang="sk-SK" dirty="0" err="1"/>
              <a:t>response</a:t>
            </a:r>
            <a:r>
              <a:rPr lang="sk-SK" dirty="0"/>
              <a:t>" </a:t>
            </a:r>
            <a:r>
              <a:rPr lang="sk-SK" dirty="0" err="1"/>
              <a:t>code</a:t>
            </a:r>
            <a:r>
              <a:rPr lang="sk-SK" dirty="0"/>
              <a:t> in a </a:t>
            </a:r>
            <a:r>
              <a:rPr lang="sk-SK" dirty="0" err="1"/>
              <a:t>function</a:t>
            </a:r>
            <a:r>
              <a:rPr lang="sk-SK" dirty="0"/>
              <a:t> (</a:t>
            </a:r>
            <a:r>
              <a:rPr lang="sk-SK" dirty="0" err="1"/>
              <a:t>commonly</a:t>
            </a:r>
            <a:r>
              <a:rPr lang="sk-SK" dirty="0"/>
              <a:t> </a:t>
            </a:r>
            <a:r>
              <a:rPr lang="sk-SK" dirty="0" err="1"/>
              <a:t>called</a:t>
            </a:r>
            <a:r>
              <a:rPr lang="sk-SK" dirty="0"/>
              <a:t> a "</a:t>
            </a:r>
            <a:r>
              <a:rPr lang="sk-SK" dirty="0" err="1"/>
              <a:t>callback</a:t>
            </a:r>
            <a:r>
              <a:rPr lang="sk-SK" dirty="0"/>
              <a:t>"), and </a:t>
            </a:r>
            <a:r>
              <a:rPr lang="sk-SK" dirty="0" err="1"/>
              <a:t>the</a:t>
            </a:r>
            <a:r>
              <a:rPr lang="sk-SK" dirty="0"/>
              <a:t> JS </a:t>
            </a:r>
            <a:r>
              <a:rPr lang="sk-SK" dirty="0" err="1"/>
              <a:t>engine</a:t>
            </a:r>
            <a:r>
              <a:rPr lang="sk-SK" dirty="0"/>
              <a:t> </a:t>
            </a:r>
            <a:r>
              <a:rPr lang="sk-SK" dirty="0" err="1"/>
              <a:t>tells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hosting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, "</a:t>
            </a:r>
            <a:r>
              <a:rPr lang="sk-SK" dirty="0" err="1"/>
              <a:t>Hey</a:t>
            </a:r>
            <a:r>
              <a:rPr lang="sk-SK" dirty="0"/>
              <a:t>, </a:t>
            </a:r>
            <a:r>
              <a:rPr lang="sk-SK" dirty="0" err="1"/>
              <a:t>I'm</a:t>
            </a:r>
            <a:r>
              <a:rPr lang="sk-SK" dirty="0"/>
              <a:t> </a:t>
            </a:r>
            <a:r>
              <a:rPr lang="sk-SK" dirty="0" err="1"/>
              <a:t>going</a:t>
            </a:r>
            <a:r>
              <a:rPr lang="sk-SK" dirty="0"/>
              <a:t> to </a:t>
            </a:r>
            <a:r>
              <a:rPr lang="sk-SK" dirty="0" err="1"/>
              <a:t>suspend</a:t>
            </a:r>
            <a:r>
              <a:rPr lang="sk-SK" dirty="0"/>
              <a:t> </a:t>
            </a:r>
            <a:r>
              <a:rPr lang="sk-SK" dirty="0" err="1"/>
              <a:t>execution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now</a:t>
            </a:r>
            <a:r>
              <a:rPr lang="sk-SK" dirty="0"/>
              <a:t>, 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whenever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finish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request</a:t>
            </a:r>
            <a:r>
              <a:rPr lang="sk-SK" dirty="0"/>
              <a:t>, and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some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, </a:t>
            </a:r>
            <a:r>
              <a:rPr lang="sk-SK" dirty="0" err="1"/>
              <a:t>please</a:t>
            </a:r>
            <a:r>
              <a:rPr lang="sk-SK" dirty="0"/>
              <a:t> </a:t>
            </a:r>
            <a:r>
              <a:rPr lang="sk-SK" i="1" dirty="0" err="1"/>
              <a:t>call</a:t>
            </a:r>
            <a:r>
              <a:rPr lang="sk-SK" dirty="0"/>
              <a:t> </a:t>
            </a:r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 </a:t>
            </a:r>
            <a:r>
              <a:rPr lang="sk-SK" i="1" dirty="0" err="1"/>
              <a:t>back</a:t>
            </a:r>
            <a:r>
              <a:rPr lang="sk-SK" dirty="0"/>
              <a:t>.“ (@</a:t>
            </a:r>
            <a:r>
              <a:rPr lang="sk-SK" dirty="0" err="1"/>
              <a:t>getify</a:t>
            </a:r>
            <a:r>
              <a:rPr lang="sk-SK" dirty="0"/>
              <a:t>)</a:t>
            </a:r>
          </a:p>
          <a:p>
            <a:pPr lvl="1"/>
            <a:r>
              <a:rPr lang="sk-SK" dirty="0" err="1"/>
              <a:t>Cooeration</a:t>
            </a:r>
            <a:r>
              <a:rPr lang="sk-SK" dirty="0"/>
              <a:t> of JS </a:t>
            </a:r>
            <a:r>
              <a:rPr lang="sk-SK" dirty="0" err="1"/>
              <a:t>engine</a:t>
            </a:r>
            <a:r>
              <a:rPr lang="sk-SK" dirty="0"/>
              <a:t> and </a:t>
            </a:r>
            <a:r>
              <a:rPr lang="sk-SK" dirty="0" err="1"/>
              <a:t>hosting</a:t>
            </a:r>
            <a:r>
              <a:rPr lang="sk-SK" dirty="0"/>
              <a:t> </a:t>
            </a:r>
            <a:r>
              <a:rPr lang="sk-SK" dirty="0" err="1"/>
              <a:t>environment</a:t>
            </a:r>
            <a:endParaRPr lang="sk-SK" dirty="0"/>
          </a:p>
          <a:p>
            <a:pPr lvl="1"/>
            <a:r>
              <a:rPr lang="sk-SK" dirty="0" err="1"/>
              <a:t>Chunks</a:t>
            </a:r>
            <a:r>
              <a:rPr lang="sk-SK" dirty="0"/>
              <a:t> of program – </a:t>
            </a:r>
            <a:r>
              <a:rPr lang="sk-SK" dirty="0" err="1"/>
              <a:t>main</a:t>
            </a:r>
            <a:r>
              <a:rPr lang="sk-SK" dirty="0"/>
              <a:t> and </a:t>
            </a:r>
            <a:r>
              <a:rPr lang="sk-SK" dirty="0" err="1"/>
              <a:t>functions</a:t>
            </a:r>
            <a:endParaRPr lang="sk-SK" dirty="0"/>
          </a:p>
          <a:p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endParaRPr lang="sk-SK" dirty="0"/>
          </a:p>
          <a:p>
            <a:r>
              <a:rPr lang="sk-SK" dirty="0"/>
              <a:t>Až do nedávna (</a:t>
            </a:r>
            <a:r>
              <a:rPr lang="sk-SK" dirty="0" err="1"/>
              <a:t>Promises</a:t>
            </a:r>
            <a:r>
              <a:rPr lang="sk-SK" dirty="0"/>
              <a:t>) vlastne JS ako jazyk nemal žiadnu notáciu pre </a:t>
            </a:r>
            <a:r>
              <a:rPr lang="sk-SK" dirty="0" err="1"/>
              <a:t>asynchronicitu</a:t>
            </a:r>
            <a:r>
              <a:rPr lang="sk-SK" dirty="0"/>
              <a:t>. </a:t>
            </a:r>
            <a:r>
              <a:rPr lang="sk-SK" dirty="0" err="1"/>
              <a:t>Callback</a:t>
            </a:r>
            <a:r>
              <a:rPr lang="sk-SK" dirty="0"/>
              <a:t> ako taký nič nevraví o </a:t>
            </a:r>
            <a:r>
              <a:rPr lang="sk-SK" dirty="0" err="1"/>
              <a:t>asynchronicite</a:t>
            </a:r>
            <a:r>
              <a:rPr lang="sk-SK" dirty="0"/>
              <a:t> ale bol to dostupný spôsob ako ju zapísať ....</a:t>
            </a:r>
          </a:p>
        </p:txBody>
      </p:sp>
    </p:spTree>
    <p:extLst>
      <p:ext uri="{BB962C8B-B14F-4D97-AF65-F5344CB8AC3E}">
        <p14:creationId xmlns:p14="http://schemas.microsoft.com/office/powerpoint/2010/main" val="3730424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DF96CBD-7FD3-8042-A7CF-9950BE3E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Cooperative</a:t>
            </a:r>
            <a:r>
              <a:rPr lang="sk-SK" dirty="0"/>
              <a:t> </a:t>
            </a:r>
            <a:r>
              <a:rPr lang="sk-SK" dirty="0" err="1"/>
              <a:t>Concurrency</a:t>
            </a:r>
            <a:endParaRPr lang="sk-SK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A12FB1A-78B3-5C45-B436-B3FA7C1C4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b="1" dirty="0" err="1"/>
              <a:t>What</a:t>
            </a:r>
            <a:r>
              <a:rPr lang="sk-SK" b="1" dirty="0"/>
              <a:t>:</a:t>
            </a:r>
          </a:p>
          <a:p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goal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to </a:t>
            </a:r>
            <a:r>
              <a:rPr lang="sk-SK" dirty="0" err="1"/>
              <a:t>take</a:t>
            </a:r>
            <a:r>
              <a:rPr lang="sk-SK" dirty="0"/>
              <a:t> a </a:t>
            </a:r>
            <a:r>
              <a:rPr lang="sk-SK" b="1" dirty="0" err="1"/>
              <a:t>long-running</a:t>
            </a:r>
            <a:r>
              <a:rPr lang="sk-SK" b="1" dirty="0"/>
              <a:t> "</a:t>
            </a:r>
            <a:r>
              <a:rPr lang="sk-SK" b="1" dirty="0" err="1"/>
              <a:t>process</a:t>
            </a:r>
            <a:r>
              <a:rPr lang="sk-SK" b="1" dirty="0"/>
              <a:t>" </a:t>
            </a:r>
          </a:p>
          <a:p>
            <a:r>
              <a:rPr lang="sk-SK" dirty="0"/>
              <a:t>and </a:t>
            </a:r>
            <a:r>
              <a:rPr lang="sk-SK" b="1" dirty="0"/>
              <a:t>break </a:t>
            </a:r>
            <a:r>
              <a:rPr lang="sk-SK" b="1" dirty="0" err="1"/>
              <a:t>it</a:t>
            </a:r>
            <a:r>
              <a:rPr lang="sk-SK" b="1" dirty="0"/>
              <a:t> </a:t>
            </a:r>
            <a:r>
              <a:rPr lang="sk-SK" b="1" dirty="0" err="1"/>
              <a:t>up</a:t>
            </a:r>
            <a:r>
              <a:rPr lang="sk-SK" b="1" dirty="0"/>
              <a:t> </a:t>
            </a:r>
            <a:r>
              <a:rPr lang="sk-SK" b="1" dirty="0" err="1"/>
              <a:t>into</a:t>
            </a:r>
            <a:r>
              <a:rPr lang="sk-SK" b="1" dirty="0"/>
              <a:t> </a:t>
            </a:r>
            <a:r>
              <a:rPr lang="sk-SK" b="1" dirty="0" err="1"/>
              <a:t>steps</a:t>
            </a:r>
            <a:r>
              <a:rPr lang="sk-SK" b="1" dirty="0"/>
              <a:t> </a:t>
            </a:r>
            <a:r>
              <a:rPr lang="sk-SK" dirty="0"/>
              <a:t>or </a:t>
            </a:r>
            <a:r>
              <a:rPr lang="sk-SK" dirty="0" err="1"/>
              <a:t>batches</a:t>
            </a:r>
            <a:r>
              <a:rPr lang="sk-SK" dirty="0"/>
              <a:t> or </a:t>
            </a:r>
            <a:r>
              <a:rPr lang="sk-SK" dirty="0" err="1"/>
              <a:t>chunks</a:t>
            </a:r>
            <a:endParaRPr lang="sk-SK" dirty="0"/>
          </a:p>
          <a:p>
            <a:r>
              <a:rPr lang="sk-SK" dirty="0"/>
              <a:t>so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b="1" dirty="0" err="1"/>
              <a:t>other</a:t>
            </a:r>
            <a:r>
              <a:rPr lang="sk-SK" dirty="0"/>
              <a:t> </a:t>
            </a:r>
            <a:r>
              <a:rPr lang="sk-SK" dirty="0" err="1"/>
              <a:t>concurrent</a:t>
            </a:r>
            <a:r>
              <a:rPr lang="sk-SK" dirty="0"/>
              <a:t> "</a:t>
            </a:r>
            <a:r>
              <a:rPr lang="sk-SK" dirty="0" err="1"/>
              <a:t>processes</a:t>
            </a:r>
            <a:r>
              <a:rPr lang="sk-SK" dirty="0"/>
              <a:t>" </a:t>
            </a:r>
            <a:r>
              <a:rPr lang="sk-SK" dirty="0" err="1"/>
              <a:t>have</a:t>
            </a:r>
            <a:r>
              <a:rPr lang="sk-SK" dirty="0"/>
              <a:t> a </a:t>
            </a:r>
            <a:r>
              <a:rPr lang="sk-SK" dirty="0" err="1"/>
              <a:t>chance</a:t>
            </a:r>
            <a:r>
              <a:rPr lang="sk-SK" dirty="0"/>
              <a:t> to </a:t>
            </a:r>
            <a:r>
              <a:rPr lang="sk-SK" b="1" dirty="0" err="1"/>
              <a:t>interleave</a:t>
            </a:r>
            <a:r>
              <a:rPr lang="sk-SK" dirty="0"/>
              <a:t> </a:t>
            </a:r>
            <a:r>
              <a:rPr lang="sk-SK" dirty="0" err="1"/>
              <a:t>their</a:t>
            </a:r>
            <a:r>
              <a:rPr lang="sk-SK" dirty="0"/>
              <a:t> </a:t>
            </a:r>
            <a:r>
              <a:rPr lang="sk-SK" dirty="0" err="1"/>
              <a:t>operations</a:t>
            </a:r>
            <a:r>
              <a:rPr lang="sk-SK" dirty="0"/>
              <a:t> </a:t>
            </a:r>
            <a:r>
              <a:rPr lang="sk-SK" dirty="0" err="1"/>
              <a:t>into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queue</a:t>
            </a:r>
            <a:endParaRPr lang="sk-SK" dirty="0"/>
          </a:p>
          <a:p>
            <a:endParaRPr lang="sk-SK" dirty="0"/>
          </a:p>
          <a:p>
            <a:pPr marL="0" indent="0">
              <a:buNone/>
            </a:pPr>
            <a:r>
              <a:rPr lang="sk-SK" b="1" dirty="0" err="1"/>
              <a:t>Why</a:t>
            </a:r>
            <a:r>
              <a:rPr lang="sk-SK" b="1" dirty="0"/>
              <a:t>:</a:t>
            </a:r>
          </a:p>
          <a:p>
            <a:r>
              <a:rPr lang="sk-SK" dirty="0"/>
              <a:t>to </a:t>
            </a:r>
            <a:r>
              <a:rPr lang="sk-SK" dirty="0" err="1"/>
              <a:t>receive</a:t>
            </a:r>
            <a:r>
              <a:rPr lang="sk-SK" dirty="0"/>
              <a:t> </a:t>
            </a:r>
            <a:r>
              <a:rPr lang="sk-SK" dirty="0" err="1"/>
              <a:t>better</a:t>
            </a:r>
            <a:r>
              <a:rPr lang="sk-SK" dirty="0"/>
              <a:t> </a:t>
            </a:r>
            <a:r>
              <a:rPr lang="sk-SK" dirty="0" err="1"/>
              <a:t>performance</a:t>
            </a:r>
            <a:r>
              <a:rPr lang="sk-SK" dirty="0"/>
              <a:t> of </a:t>
            </a:r>
            <a:r>
              <a:rPr lang="sk-SK" dirty="0" err="1"/>
              <a:t>simultaneously</a:t>
            </a:r>
            <a:r>
              <a:rPr lang="sk-SK" dirty="0"/>
              <a:t> </a:t>
            </a:r>
            <a:r>
              <a:rPr lang="sk-SK" dirty="0" err="1"/>
              <a:t>running</a:t>
            </a:r>
            <a:r>
              <a:rPr lang="sk-SK" dirty="0"/>
              <a:t> </a:t>
            </a:r>
            <a:r>
              <a:rPr lang="sk-SK" dirty="0" err="1"/>
              <a:t>processes</a:t>
            </a:r>
            <a:r>
              <a:rPr lang="sk-SK" dirty="0"/>
              <a:t> in single </a:t>
            </a:r>
            <a:r>
              <a:rPr lang="sk-SK" dirty="0" err="1"/>
              <a:t>threaded</a:t>
            </a:r>
            <a:r>
              <a:rPr lang="sk-SK" dirty="0"/>
              <a:t> </a:t>
            </a:r>
            <a:r>
              <a:rPr lang="sk-SK" dirty="0" err="1"/>
              <a:t>environment</a:t>
            </a:r>
            <a:endParaRPr lang="sk-SK" dirty="0"/>
          </a:p>
          <a:p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applies</a:t>
            </a:r>
            <a:r>
              <a:rPr lang="sk-SK" dirty="0"/>
              <a:t> to </a:t>
            </a:r>
            <a:r>
              <a:rPr lang="sk-SK" b="1" dirty="0" err="1"/>
              <a:t>both</a:t>
            </a:r>
            <a:r>
              <a:rPr lang="sk-SK" dirty="0"/>
              <a:t> </a:t>
            </a:r>
            <a:r>
              <a:rPr lang="sk-SK" b="1" dirty="0" err="1"/>
              <a:t>Noninteracting</a:t>
            </a:r>
            <a:r>
              <a:rPr lang="sk-SK" dirty="0"/>
              <a:t> and </a:t>
            </a:r>
            <a:r>
              <a:rPr lang="sk-SK" b="1" dirty="0" err="1"/>
              <a:t>Interacting</a:t>
            </a:r>
            <a:r>
              <a:rPr lang="sk-SK" dirty="0"/>
              <a:t> „</a:t>
            </a:r>
            <a:r>
              <a:rPr lang="sk-SK" dirty="0" err="1"/>
              <a:t>processes</a:t>
            </a:r>
            <a:r>
              <a:rPr lang="sk-SK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0365550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FB63-B3B6-2442-A9B9-A20DBE27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Cooperative</a:t>
            </a:r>
            <a:r>
              <a:rPr lang="sk-SK" dirty="0"/>
              <a:t> </a:t>
            </a:r>
            <a:r>
              <a:rPr lang="sk-SK" dirty="0" err="1"/>
              <a:t>Concurrency</a:t>
            </a:r>
            <a:br>
              <a:rPr lang="sk-SK" dirty="0"/>
            </a:b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1FA18-DF11-064E-AF24-C90ACD367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025" y="1372655"/>
            <a:ext cx="3791222" cy="5206336"/>
          </a:xfrm>
        </p:spPr>
        <p:txBody>
          <a:bodyPr>
            <a:normAutofit fontScale="70000" lnSpcReduction="20000"/>
          </a:bodyPr>
          <a:lstStyle/>
          <a:p>
            <a:r>
              <a:rPr lang="sk-SK" dirty="0" err="1"/>
              <a:t>if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takes</a:t>
            </a:r>
            <a:r>
              <a:rPr lang="sk-SK" dirty="0"/>
              <a:t> a </a:t>
            </a:r>
            <a:r>
              <a:rPr lang="sk-SK" dirty="0" err="1"/>
              <a:t>lot</a:t>
            </a:r>
            <a:r>
              <a:rPr lang="sk-SK" dirty="0"/>
              <a:t> of </a:t>
            </a:r>
            <a:r>
              <a:rPr lang="sk-SK" dirty="0" err="1"/>
              <a:t>time</a:t>
            </a:r>
            <a:r>
              <a:rPr lang="sk-SK" dirty="0"/>
              <a:t>, </a:t>
            </a:r>
          </a:p>
          <a:p>
            <a:pPr lvl="1"/>
            <a:r>
              <a:rPr lang="sk-SK" dirty="0"/>
              <a:t>eg. </a:t>
            </a:r>
            <a:r>
              <a:rPr lang="sk-SK" dirty="0" err="1"/>
              <a:t>processes</a:t>
            </a:r>
            <a:r>
              <a:rPr lang="sk-SK" dirty="0"/>
              <a:t> a </a:t>
            </a:r>
            <a:r>
              <a:rPr lang="sk-SK" dirty="0" err="1"/>
              <a:t>lot</a:t>
            </a:r>
            <a:r>
              <a:rPr lang="sk-SK" dirty="0"/>
              <a:t> of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items</a:t>
            </a:r>
            <a:r>
              <a:rPr lang="sk-SK" dirty="0"/>
              <a:t> in „</a:t>
            </a:r>
            <a:r>
              <a:rPr lang="sk-SK" i="1" dirty="0" err="1"/>
              <a:t>loop</a:t>
            </a:r>
            <a:r>
              <a:rPr lang="sk-SK" i="1" dirty="0"/>
              <a:t>“</a:t>
            </a:r>
          </a:p>
          <a:p>
            <a:r>
              <a:rPr lang="sk-SK" dirty="0" err="1"/>
              <a:t>nothing</a:t>
            </a:r>
            <a:r>
              <a:rPr lang="sk-SK" dirty="0"/>
              <a:t> </a:t>
            </a:r>
            <a:r>
              <a:rPr lang="sk-SK" dirty="0" err="1"/>
              <a:t>else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happen</a:t>
            </a:r>
            <a:r>
              <a:rPr lang="sk-SK" dirty="0"/>
              <a:t>:</a:t>
            </a:r>
          </a:p>
          <a:p>
            <a:pPr lvl="1"/>
            <a:r>
              <a:rPr lang="sk-SK" dirty="0"/>
              <a:t>in </a:t>
            </a:r>
            <a:r>
              <a:rPr lang="sk-SK" dirty="0" err="1"/>
              <a:t>browser</a:t>
            </a:r>
            <a:r>
              <a:rPr lang="sk-SK" dirty="0"/>
              <a:t> – no </a:t>
            </a:r>
            <a:r>
              <a:rPr lang="sk-SK" dirty="0" err="1"/>
              <a:t>rendering</a:t>
            </a:r>
            <a:r>
              <a:rPr lang="sk-SK" dirty="0"/>
              <a:t>, no </a:t>
            </a:r>
            <a:r>
              <a:rPr lang="sk-SK" dirty="0" err="1"/>
              <a:t>clicks</a:t>
            </a:r>
            <a:r>
              <a:rPr lang="sk-SK" dirty="0"/>
              <a:t>, ....</a:t>
            </a:r>
          </a:p>
          <a:p>
            <a:pPr lvl="1"/>
            <a:r>
              <a:rPr lang="sk-SK" dirty="0"/>
              <a:t>on web server – no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requests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served</a:t>
            </a:r>
            <a:endParaRPr lang="sk-SK" dirty="0"/>
          </a:p>
          <a:p>
            <a:r>
              <a:rPr lang="sk-SK" dirty="0" err="1"/>
              <a:t>The</a:t>
            </a:r>
            <a:r>
              <a:rPr lang="sk-SK" dirty="0"/>
              <a:t> idea </a:t>
            </a:r>
            <a:r>
              <a:rPr lang="sk-SK" dirty="0" err="1"/>
              <a:t>is</a:t>
            </a:r>
            <a:r>
              <a:rPr lang="sk-SK" dirty="0"/>
              <a:t> to </a:t>
            </a:r>
            <a:r>
              <a:rPr lang="sk-SK" dirty="0" err="1"/>
              <a:t>split</a:t>
            </a:r>
            <a:r>
              <a:rPr lang="sk-SK" dirty="0"/>
              <a:t> </a:t>
            </a:r>
            <a:r>
              <a:rPr lang="sk-SK" dirty="0" err="1"/>
              <a:t>processing</a:t>
            </a:r>
            <a:r>
              <a:rPr lang="sk-SK" dirty="0"/>
              <a:t> to „</a:t>
            </a:r>
            <a:r>
              <a:rPr lang="sk-SK" dirty="0" err="1"/>
              <a:t>chunks</a:t>
            </a:r>
            <a:r>
              <a:rPr lang="sk-SK" dirty="0"/>
              <a:t>“, </a:t>
            </a:r>
          </a:p>
          <a:p>
            <a:r>
              <a:rPr lang="sk-SK" b="1" i="1" dirty="0" err="1"/>
              <a:t>give</a:t>
            </a:r>
            <a:r>
              <a:rPr lang="sk-SK" b="1" i="1" dirty="0"/>
              <a:t> </a:t>
            </a:r>
            <a:r>
              <a:rPr lang="sk-SK" b="1" i="1" dirty="0" err="1"/>
              <a:t>up</a:t>
            </a:r>
            <a:r>
              <a:rPr lang="sk-SK" b="1" i="1" dirty="0"/>
              <a:t> </a:t>
            </a:r>
            <a:r>
              <a:rPr lang="sk-SK" dirty="0" err="1"/>
              <a:t>stack</a:t>
            </a:r>
            <a:r>
              <a:rPr lang="sk-SK" dirty="0"/>
              <a:t> </a:t>
            </a:r>
            <a:r>
              <a:rPr lang="sk-SK" dirty="0" err="1"/>
              <a:t>after</a:t>
            </a:r>
            <a:r>
              <a:rPr lang="sk-SK" dirty="0"/>
              <a:t> </a:t>
            </a:r>
            <a:r>
              <a:rPr lang="sk-SK" dirty="0" err="1"/>
              <a:t>processing</a:t>
            </a:r>
            <a:r>
              <a:rPr lang="sk-SK" dirty="0"/>
              <a:t> </a:t>
            </a:r>
            <a:r>
              <a:rPr lang="sk-SK" b="1" i="1" dirty="0" err="1"/>
              <a:t>partial</a:t>
            </a:r>
            <a:r>
              <a:rPr lang="sk-SK" b="1" i="1" dirty="0"/>
              <a:t> </a:t>
            </a:r>
            <a:r>
              <a:rPr lang="sk-SK" b="1" i="1" dirty="0" err="1"/>
              <a:t>chunk</a:t>
            </a:r>
            <a:endParaRPr lang="sk-SK" b="1" i="1" dirty="0"/>
          </a:p>
          <a:p>
            <a:r>
              <a:rPr lang="sk-SK" dirty="0" err="1"/>
              <a:t>schedule</a:t>
            </a:r>
            <a:r>
              <a:rPr lang="sk-SK" dirty="0"/>
              <a:t> </a:t>
            </a:r>
            <a:r>
              <a:rPr lang="sk-SK" dirty="0" err="1"/>
              <a:t>next</a:t>
            </a:r>
            <a:r>
              <a:rPr lang="sk-SK" dirty="0"/>
              <a:t> </a:t>
            </a:r>
            <a:r>
              <a:rPr lang="sk-SK" dirty="0" err="1"/>
              <a:t>chunk</a:t>
            </a:r>
            <a:r>
              <a:rPr lang="sk-SK" dirty="0"/>
              <a:t> </a:t>
            </a:r>
            <a:r>
              <a:rPr lang="sk-SK" dirty="0" err="1"/>
              <a:t>processing</a:t>
            </a:r>
            <a:endParaRPr lang="sk-SK" dirty="0"/>
          </a:p>
          <a:p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brings</a:t>
            </a:r>
            <a:r>
              <a:rPr lang="sk-SK" dirty="0"/>
              <a:t> </a:t>
            </a:r>
            <a:r>
              <a:rPr lang="sk-SK" dirty="0" err="1"/>
              <a:t>chance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user or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events</a:t>
            </a:r>
            <a:r>
              <a:rPr lang="sk-SK" dirty="0"/>
              <a:t> to </a:t>
            </a:r>
            <a:r>
              <a:rPr lang="sk-SK" dirty="0" err="1"/>
              <a:t>start</a:t>
            </a:r>
            <a:r>
              <a:rPr lang="sk-SK" dirty="0"/>
              <a:t>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processes</a:t>
            </a:r>
            <a:endParaRPr lang="sk-SK" dirty="0"/>
          </a:p>
          <a:p>
            <a:r>
              <a:rPr lang="sk-SK" dirty="0" err="1"/>
              <a:t>brings</a:t>
            </a:r>
            <a:r>
              <a:rPr lang="sk-SK" dirty="0"/>
              <a:t> </a:t>
            </a:r>
            <a:r>
              <a:rPr lang="sk-SK" dirty="0" err="1"/>
              <a:t>better</a:t>
            </a:r>
            <a:r>
              <a:rPr lang="sk-SK" dirty="0"/>
              <a:t> </a:t>
            </a:r>
            <a:r>
              <a:rPr lang="sk-SK" b="1" i="1" dirty="0" err="1"/>
              <a:t>perceived</a:t>
            </a:r>
            <a:r>
              <a:rPr lang="sk-SK" b="1" i="1" dirty="0"/>
              <a:t> </a:t>
            </a:r>
            <a:r>
              <a:rPr lang="sk-SK" b="1" i="1" dirty="0" err="1"/>
              <a:t>performance</a:t>
            </a:r>
            <a:r>
              <a:rPr lang="sk-SK" dirty="0"/>
              <a:t> and </a:t>
            </a:r>
            <a:r>
              <a:rPr lang="sk-SK" b="1" i="1" dirty="0" err="1"/>
              <a:t>responsivness</a:t>
            </a:r>
            <a:endParaRPr lang="sk-SK" b="1" i="1" dirty="0"/>
          </a:p>
          <a:p>
            <a:endParaRPr lang="sk-SK" dirty="0"/>
          </a:p>
          <a:p>
            <a:endParaRPr lang="sk-SK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ECF420-06F3-7A47-8C18-9996B8340756}"/>
              </a:ext>
            </a:extLst>
          </p:cNvPr>
          <p:cNvCxnSpPr>
            <a:cxnSpLocks/>
          </p:cNvCxnSpPr>
          <p:nvPr/>
        </p:nvCxnSpPr>
        <p:spPr>
          <a:xfrm>
            <a:off x="4860423" y="2557865"/>
            <a:ext cx="7244021" cy="7266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DDFD07F-F556-7B46-BD65-46D8F9CE94B8}"/>
              </a:ext>
            </a:extLst>
          </p:cNvPr>
          <p:cNvSpPr/>
          <p:nvPr/>
        </p:nvSpPr>
        <p:spPr>
          <a:xfrm>
            <a:off x="5205841" y="2422461"/>
            <a:ext cx="297950" cy="2979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B4A98-B9F9-7746-B764-11F6BF488966}"/>
              </a:ext>
            </a:extLst>
          </p:cNvPr>
          <p:cNvSpPr/>
          <p:nvPr/>
        </p:nvSpPr>
        <p:spPr>
          <a:xfrm>
            <a:off x="6480949" y="2397845"/>
            <a:ext cx="2084671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CBD9A4-1D2E-674D-8C9C-8698548F71E4}"/>
              </a:ext>
            </a:extLst>
          </p:cNvPr>
          <p:cNvSpPr/>
          <p:nvPr/>
        </p:nvSpPr>
        <p:spPr>
          <a:xfrm>
            <a:off x="5357026" y="2914441"/>
            <a:ext cx="1123924" cy="1041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C00992-5EDB-7340-8337-13E017276206}"/>
              </a:ext>
            </a:extLst>
          </p:cNvPr>
          <p:cNvCxnSpPr>
            <a:cxnSpLocks/>
            <a:stCxn id="8" idx="2"/>
            <a:endCxn id="14" idx="1"/>
          </p:cNvCxnSpPr>
          <p:nvPr/>
        </p:nvCxnSpPr>
        <p:spPr>
          <a:xfrm>
            <a:off x="5354816" y="2720412"/>
            <a:ext cx="2210" cy="24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CDA72A-E985-D944-A787-E386FF0D3AFD}"/>
              </a:ext>
            </a:extLst>
          </p:cNvPr>
          <p:cNvCxnSpPr>
            <a:cxnSpLocks/>
          </p:cNvCxnSpPr>
          <p:nvPr/>
        </p:nvCxnSpPr>
        <p:spPr>
          <a:xfrm>
            <a:off x="5700211" y="2716838"/>
            <a:ext cx="0" cy="46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69805C-82D1-654E-A9E2-9EAF0EDAE7C5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8636316" y="2690944"/>
            <a:ext cx="0" cy="54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08D7896-EA64-2B48-9CCC-9C6CB89F8BD9}"/>
              </a:ext>
            </a:extLst>
          </p:cNvPr>
          <p:cNvSpPr/>
          <p:nvPr/>
        </p:nvSpPr>
        <p:spPr>
          <a:xfrm>
            <a:off x="6712586" y="3183042"/>
            <a:ext cx="1923730" cy="113244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3A3BA6-A308-B842-AE0C-E783B163F5E1}"/>
              </a:ext>
            </a:extLst>
          </p:cNvPr>
          <p:cNvSpPr txBox="1"/>
          <p:nvPr/>
        </p:nvSpPr>
        <p:spPr>
          <a:xfrm>
            <a:off x="7006263" y="2969001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800" i="1" dirty="0" err="1"/>
              <a:t>wait</a:t>
            </a:r>
            <a:r>
              <a:rPr lang="sk-SK" sz="800" i="1" dirty="0"/>
              <a:t> in </a:t>
            </a:r>
            <a:r>
              <a:rPr lang="sk-SK" sz="800" i="1" dirty="0" err="1"/>
              <a:t>queue</a:t>
            </a:r>
            <a:endParaRPr lang="sk-SK" sz="8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BD5BA7-5B00-6842-BDD5-042A313F4B61}"/>
              </a:ext>
            </a:extLst>
          </p:cNvPr>
          <p:cNvSpPr txBox="1"/>
          <p:nvPr/>
        </p:nvSpPr>
        <p:spPr>
          <a:xfrm>
            <a:off x="6394058" y="2089124"/>
            <a:ext cx="1649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long</a:t>
            </a:r>
            <a:r>
              <a:rPr lang="sk-SK" sz="1400" dirty="0"/>
              <a:t> </a:t>
            </a:r>
            <a:r>
              <a:rPr lang="sk-SK" sz="1400" dirty="0" err="1"/>
              <a:t>callback</a:t>
            </a:r>
            <a:r>
              <a:rPr lang="sk-SK" sz="1400" dirty="0"/>
              <a:t> 500ms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7E94BA-68FA-FF41-B2F5-FB359DC6CF42}"/>
              </a:ext>
            </a:extLst>
          </p:cNvPr>
          <p:cNvSpPr/>
          <p:nvPr/>
        </p:nvSpPr>
        <p:spPr>
          <a:xfrm>
            <a:off x="5700550" y="2422461"/>
            <a:ext cx="297950" cy="2979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0834A7-DAB5-4A48-BA28-D1B2AA934558}"/>
              </a:ext>
            </a:extLst>
          </p:cNvPr>
          <p:cNvSpPr/>
          <p:nvPr/>
        </p:nvSpPr>
        <p:spPr>
          <a:xfrm>
            <a:off x="5700211" y="3183043"/>
            <a:ext cx="1012375" cy="1132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2DBB3D0-A7A4-C54B-80AB-6317043FC46F}"/>
              </a:ext>
            </a:extLst>
          </p:cNvPr>
          <p:cNvSpPr/>
          <p:nvPr/>
        </p:nvSpPr>
        <p:spPr>
          <a:xfrm>
            <a:off x="8636337" y="2396441"/>
            <a:ext cx="1787395" cy="29795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y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3AD4AAA-7DB6-1940-AC8C-74BE92C2F66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480950" y="2716838"/>
            <a:ext cx="0" cy="24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1EFEB2B-CD45-2A41-9E7F-0E7291999938}"/>
              </a:ext>
            </a:extLst>
          </p:cNvPr>
          <p:cNvCxnSpPr>
            <a:cxnSpLocks/>
          </p:cNvCxnSpPr>
          <p:nvPr/>
        </p:nvCxnSpPr>
        <p:spPr>
          <a:xfrm flipV="1">
            <a:off x="4857892" y="3829398"/>
            <a:ext cx="7246552" cy="1646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0B736338-27E7-1849-BF20-374DD2622BC2}"/>
              </a:ext>
            </a:extLst>
          </p:cNvPr>
          <p:cNvSpPr/>
          <p:nvPr/>
        </p:nvSpPr>
        <p:spPr>
          <a:xfrm>
            <a:off x="5203310" y="3710454"/>
            <a:ext cx="297950" cy="2979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1E0F4E6-C70E-3D43-8557-4CE53C2FA347}"/>
              </a:ext>
            </a:extLst>
          </p:cNvPr>
          <p:cNvSpPr/>
          <p:nvPr/>
        </p:nvSpPr>
        <p:spPr>
          <a:xfrm>
            <a:off x="6478419" y="3680469"/>
            <a:ext cx="297950" cy="297951"/>
          </a:xfrm>
          <a:prstGeom prst="rect">
            <a:avLst/>
          </a:prstGeom>
          <a:solidFill>
            <a:srgbClr val="FEDA6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x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E5907AF-886D-B54A-ADFA-C5F2655D591E}"/>
              </a:ext>
            </a:extLst>
          </p:cNvPr>
          <p:cNvSpPr/>
          <p:nvPr/>
        </p:nvSpPr>
        <p:spPr>
          <a:xfrm>
            <a:off x="6854757" y="3680469"/>
            <a:ext cx="297950" cy="29795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y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F51D7DE-AEEA-9845-BA32-B8D4E7BB4BED}"/>
              </a:ext>
            </a:extLst>
          </p:cNvPr>
          <p:cNvSpPr/>
          <p:nvPr/>
        </p:nvSpPr>
        <p:spPr>
          <a:xfrm>
            <a:off x="7230484" y="3680469"/>
            <a:ext cx="297950" cy="297951"/>
          </a:xfrm>
          <a:prstGeom prst="rect">
            <a:avLst/>
          </a:prstGeom>
          <a:solidFill>
            <a:srgbClr val="FEDA6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x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3ABFF16-0A04-E34E-93C5-AC02008732B5}"/>
              </a:ext>
            </a:extLst>
          </p:cNvPr>
          <p:cNvSpPr/>
          <p:nvPr/>
        </p:nvSpPr>
        <p:spPr>
          <a:xfrm>
            <a:off x="7606211" y="3680469"/>
            <a:ext cx="297950" cy="29795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y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5D60BC1-E1DC-C548-8414-A97BBF58EF2E}"/>
              </a:ext>
            </a:extLst>
          </p:cNvPr>
          <p:cNvSpPr/>
          <p:nvPr/>
        </p:nvSpPr>
        <p:spPr>
          <a:xfrm>
            <a:off x="7979998" y="3680469"/>
            <a:ext cx="297950" cy="297951"/>
          </a:xfrm>
          <a:prstGeom prst="rect">
            <a:avLst/>
          </a:prstGeom>
          <a:solidFill>
            <a:srgbClr val="FEDA6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x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481B0D0-E3C5-7D42-9F7D-937603D21D7C}"/>
              </a:ext>
            </a:extLst>
          </p:cNvPr>
          <p:cNvSpPr/>
          <p:nvPr/>
        </p:nvSpPr>
        <p:spPr>
          <a:xfrm>
            <a:off x="5354495" y="4202434"/>
            <a:ext cx="1123924" cy="1041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BDF1109-8B84-5745-B740-5B96FDACE38B}"/>
              </a:ext>
            </a:extLst>
          </p:cNvPr>
          <p:cNvCxnSpPr>
            <a:cxnSpLocks/>
            <a:stCxn id="80" idx="2"/>
            <a:endCxn id="86" idx="1"/>
          </p:cNvCxnSpPr>
          <p:nvPr/>
        </p:nvCxnSpPr>
        <p:spPr>
          <a:xfrm>
            <a:off x="5352285" y="4008405"/>
            <a:ext cx="2210" cy="24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C738CDF-7BB1-2C47-A400-F8BF52EE5668}"/>
              </a:ext>
            </a:extLst>
          </p:cNvPr>
          <p:cNvCxnSpPr>
            <a:cxnSpLocks/>
          </p:cNvCxnSpPr>
          <p:nvPr/>
        </p:nvCxnSpPr>
        <p:spPr>
          <a:xfrm>
            <a:off x="5697680" y="4004831"/>
            <a:ext cx="0" cy="46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C098CF3-6B44-6C4C-B382-F44E1D40DFC7}"/>
              </a:ext>
            </a:extLst>
          </p:cNvPr>
          <p:cNvCxnSpPr>
            <a:cxnSpLocks/>
          </p:cNvCxnSpPr>
          <p:nvPr/>
        </p:nvCxnSpPr>
        <p:spPr>
          <a:xfrm flipV="1">
            <a:off x="6854757" y="4004831"/>
            <a:ext cx="0" cy="45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0BE0528-06F1-5346-AD95-B94144D22D08}"/>
              </a:ext>
            </a:extLst>
          </p:cNvPr>
          <p:cNvSpPr/>
          <p:nvPr/>
        </p:nvSpPr>
        <p:spPr>
          <a:xfrm>
            <a:off x="6710055" y="4468693"/>
            <a:ext cx="144695" cy="115586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2BF646B-54D3-C942-9100-01F8AA80143D}"/>
              </a:ext>
            </a:extLst>
          </p:cNvPr>
          <p:cNvSpPr txBox="1"/>
          <p:nvPr/>
        </p:nvSpPr>
        <p:spPr>
          <a:xfrm>
            <a:off x="6627394" y="4533246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800" i="1" dirty="0" err="1"/>
              <a:t>wait</a:t>
            </a:r>
            <a:r>
              <a:rPr lang="sk-SK" sz="800" i="1" dirty="0"/>
              <a:t> in </a:t>
            </a:r>
            <a:r>
              <a:rPr lang="sk-SK" sz="800" i="1" dirty="0" err="1"/>
              <a:t>queue</a:t>
            </a:r>
            <a:endParaRPr lang="sk-SK" sz="800" i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B6070E7-A9B3-2D4B-8051-2A08F67279D3}"/>
              </a:ext>
            </a:extLst>
          </p:cNvPr>
          <p:cNvSpPr/>
          <p:nvPr/>
        </p:nvSpPr>
        <p:spPr>
          <a:xfrm>
            <a:off x="5698019" y="3710454"/>
            <a:ext cx="297950" cy="2979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B68215E-CECE-0444-8366-CECD511EC732}"/>
              </a:ext>
            </a:extLst>
          </p:cNvPr>
          <p:cNvSpPr/>
          <p:nvPr/>
        </p:nvSpPr>
        <p:spPr>
          <a:xfrm>
            <a:off x="5697680" y="4471036"/>
            <a:ext cx="1012375" cy="1132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C2FE416-9DBA-7F42-A4A8-DE8CB4B64BDE}"/>
              </a:ext>
            </a:extLst>
          </p:cNvPr>
          <p:cNvSpPr/>
          <p:nvPr/>
        </p:nvSpPr>
        <p:spPr>
          <a:xfrm>
            <a:off x="8353785" y="3680469"/>
            <a:ext cx="297950" cy="29795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y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FB559B7-8073-BB4C-9BD1-688936B7C738}"/>
              </a:ext>
            </a:extLst>
          </p:cNvPr>
          <p:cNvSpPr/>
          <p:nvPr/>
        </p:nvSpPr>
        <p:spPr>
          <a:xfrm>
            <a:off x="8727572" y="3680469"/>
            <a:ext cx="297950" cy="297951"/>
          </a:xfrm>
          <a:prstGeom prst="rect">
            <a:avLst/>
          </a:prstGeom>
          <a:solidFill>
            <a:srgbClr val="FEDA6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x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A5997F6-9FDE-394B-9372-71DD227C4E47}"/>
              </a:ext>
            </a:extLst>
          </p:cNvPr>
          <p:cNvSpPr/>
          <p:nvPr/>
        </p:nvSpPr>
        <p:spPr>
          <a:xfrm>
            <a:off x="9083431" y="3680469"/>
            <a:ext cx="297950" cy="29795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y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1BB7626-ED07-0647-8E94-D80D39E0952D}"/>
              </a:ext>
            </a:extLst>
          </p:cNvPr>
          <p:cNvSpPr/>
          <p:nvPr/>
        </p:nvSpPr>
        <p:spPr>
          <a:xfrm>
            <a:off x="9430882" y="3680469"/>
            <a:ext cx="297950" cy="2979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104460B-43C0-CE4B-B981-25FA7BF2488E}"/>
              </a:ext>
            </a:extLst>
          </p:cNvPr>
          <p:cNvSpPr/>
          <p:nvPr/>
        </p:nvSpPr>
        <p:spPr>
          <a:xfrm>
            <a:off x="9778333" y="3680469"/>
            <a:ext cx="297950" cy="297951"/>
          </a:xfrm>
          <a:prstGeom prst="rect">
            <a:avLst/>
          </a:prstGeom>
          <a:solidFill>
            <a:srgbClr val="FEDA6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x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1B403D1-9882-0A40-BD00-6FE73B8B2DDD}"/>
              </a:ext>
            </a:extLst>
          </p:cNvPr>
          <p:cNvSpPr/>
          <p:nvPr/>
        </p:nvSpPr>
        <p:spPr>
          <a:xfrm>
            <a:off x="10466803" y="3680468"/>
            <a:ext cx="297950" cy="297951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z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CA8F93E-7546-AE4D-8DBE-F3C1A62510EB}"/>
              </a:ext>
            </a:extLst>
          </p:cNvPr>
          <p:cNvSpPr/>
          <p:nvPr/>
        </p:nvSpPr>
        <p:spPr>
          <a:xfrm>
            <a:off x="10122568" y="3680468"/>
            <a:ext cx="297950" cy="29795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y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E5AC471-431A-9445-8906-775671AC71FD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6478419" y="4004831"/>
            <a:ext cx="0" cy="24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10C3FAA-252A-8049-B33B-00FDB391D8D1}"/>
              </a:ext>
            </a:extLst>
          </p:cNvPr>
          <p:cNvCxnSpPr>
            <a:cxnSpLocks/>
          </p:cNvCxnSpPr>
          <p:nvPr/>
        </p:nvCxnSpPr>
        <p:spPr>
          <a:xfrm>
            <a:off x="9399549" y="3293327"/>
            <a:ext cx="0" cy="4171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F26CE69-2CF1-A442-BAE2-2668400C645C}"/>
              </a:ext>
            </a:extLst>
          </p:cNvPr>
          <p:cNvSpPr/>
          <p:nvPr/>
        </p:nvSpPr>
        <p:spPr>
          <a:xfrm>
            <a:off x="9573550" y="4640551"/>
            <a:ext cx="893249" cy="1081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02894E7-2FF5-D74F-90C1-AE11284E9DCF}"/>
              </a:ext>
            </a:extLst>
          </p:cNvPr>
          <p:cNvCxnSpPr>
            <a:cxnSpLocks/>
            <a:stCxn id="98" idx="2"/>
            <a:endCxn id="109" idx="1"/>
          </p:cNvCxnSpPr>
          <p:nvPr/>
        </p:nvCxnSpPr>
        <p:spPr>
          <a:xfrm flipH="1">
            <a:off x="9573550" y="3978420"/>
            <a:ext cx="6307" cy="71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5D9D653-3018-7D49-8F04-4917A0B46017}"/>
              </a:ext>
            </a:extLst>
          </p:cNvPr>
          <p:cNvCxnSpPr>
            <a:cxnSpLocks/>
          </p:cNvCxnSpPr>
          <p:nvPr/>
        </p:nvCxnSpPr>
        <p:spPr>
          <a:xfrm flipV="1">
            <a:off x="10475182" y="3975824"/>
            <a:ext cx="1" cy="718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076CD7E-462F-FF47-9948-2BE64080DB58}"/>
              </a:ext>
            </a:extLst>
          </p:cNvPr>
          <p:cNvSpPr/>
          <p:nvPr/>
        </p:nvSpPr>
        <p:spPr>
          <a:xfrm>
            <a:off x="10799301" y="3677873"/>
            <a:ext cx="297950" cy="297951"/>
          </a:xfrm>
          <a:prstGeom prst="rect">
            <a:avLst/>
          </a:prstGeom>
          <a:solidFill>
            <a:srgbClr val="FEDA6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x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E1CAD7D-ECB7-F140-93DD-6A0AB8991D12}"/>
              </a:ext>
            </a:extLst>
          </p:cNvPr>
          <p:cNvSpPr/>
          <p:nvPr/>
        </p:nvSpPr>
        <p:spPr>
          <a:xfrm>
            <a:off x="11487771" y="3677872"/>
            <a:ext cx="297950" cy="297951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z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097695-7C2B-014D-8986-77CFE209BB43}"/>
              </a:ext>
            </a:extLst>
          </p:cNvPr>
          <p:cNvSpPr/>
          <p:nvPr/>
        </p:nvSpPr>
        <p:spPr>
          <a:xfrm>
            <a:off x="11143536" y="3677872"/>
            <a:ext cx="297950" cy="29795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y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1824D83-B55C-0F4E-8A16-F3469B01CF28}"/>
              </a:ext>
            </a:extLst>
          </p:cNvPr>
          <p:cNvSpPr txBox="1"/>
          <p:nvPr/>
        </p:nvSpPr>
        <p:spPr>
          <a:xfrm>
            <a:off x="8773064" y="4594890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800" i="1" dirty="0" err="1"/>
              <a:t>other</a:t>
            </a:r>
            <a:r>
              <a:rPr lang="sk-SK" sz="800" i="1" dirty="0"/>
              <a:t> </a:t>
            </a:r>
            <a:r>
              <a:rPr lang="sk-SK" sz="800" i="1" dirty="0" err="1"/>
              <a:t>process</a:t>
            </a:r>
            <a:endParaRPr lang="sk-SK" sz="800" i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3C47910-6DA3-2742-93A8-ECC745F0CB77}"/>
              </a:ext>
            </a:extLst>
          </p:cNvPr>
          <p:cNvSpPr txBox="1"/>
          <p:nvPr/>
        </p:nvSpPr>
        <p:spPr>
          <a:xfrm>
            <a:off x="9395589" y="3185605"/>
            <a:ext cx="1210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800" i="1" dirty="0" err="1"/>
              <a:t>space</a:t>
            </a:r>
            <a:r>
              <a:rPr lang="sk-SK" sz="800" i="1" dirty="0"/>
              <a:t> </a:t>
            </a:r>
            <a:r>
              <a:rPr lang="sk-SK" sz="800" i="1" dirty="0" err="1"/>
              <a:t>for</a:t>
            </a:r>
            <a:r>
              <a:rPr lang="sk-SK" sz="800" i="1" dirty="0"/>
              <a:t> user </a:t>
            </a:r>
            <a:r>
              <a:rPr lang="sk-SK" sz="800" i="1" dirty="0" err="1"/>
              <a:t>interacion</a:t>
            </a:r>
            <a:endParaRPr lang="sk-SK" sz="800" i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DC25E48-47EA-D848-8D93-7380B6A8BAA9}"/>
              </a:ext>
            </a:extLst>
          </p:cNvPr>
          <p:cNvSpPr txBox="1"/>
          <p:nvPr/>
        </p:nvSpPr>
        <p:spPr>
          <a:xfrm>
            <a:off x="7275429" y="3445424"/>
            <a:ext cx="11833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800" i="1" dirty="0"/>
              <a:t>2 </a:t>
            </a:r>
            <a:r>
              <a:rPr lang="sk-SK" sz="800" i="1" dirty="0" err="1"/>
              <a:t>processes</a:t>
            </a:r>
            <a:r>
              <a:rPr lang="sk-SK" sz="800" i="1" dirty="0"/>
              <a:t> </a:t>
            </a:r>
            <a:r>
              <a:rPr lang="sk-SK" sz="800" i="1" dirty="0" err="1"/>
              <a:t>interleaving</a:t>
            </a:r>
            <a:endParaRPr lang="sk-SK" sz="800" i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B3C0D4E-F897-FA43-B574-A402BCF0A73F}"/>
              </a:ext>
            </a:extLst>
          </p:cNvPr>
          <p:cNvSpPr txBox="1"/>
          <p:nvPr/>
        </p:nvSpPr>
        <p:spPr>
          <a:xfrm>
            <a:off x="9829011" y="3416351"/>
            <a:ext cx="11833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800" i="1" dirty="0"/>
              <a:t>3 </a:t>
            </a:r>
            <a:r>
              <a:rPr lang="sk-SK" sz="800" i="1" dirty="0" err="1"/>
              <a:t>processes</a:t>
            </a:r>
            <a:r>
              <a:rPr lang="sk-SK" sz="800" i="1" dirty="0"/>
              <a:t> </a:t>
            </a:r>
            <a:r>
              <a:rPr lang="sk-SK" sz="800" i="1" dirty="0" err="1"/>
              <a:t>interleaving</a:t>
            </a:r>
            <a:endParaRPr lang="sk-SK" sz="800" i="1" dirty="0"/>
          </a:p>
        </p:txBody>
      </p:sp>
      <p:sp>
        <p:nvSpPr>
          <p:cNvPr id="136" name="Content Placeholder 2">
            <a:extLst>
              <a:ext uri="{FF2B5EF4-FFF2-40B4-BE49-F238E27FC236}">
                <a16:creationId xmlns:a16="http://schemas.microsoft.com/office/drawing/2014/main" id="{67FBF4D6-9697-8047-A2B0-9358231A1060}"/>
              </a:ext>
            </a:extLst>
          </p:cNvPr>
          <p:cNvSpPr txBox="1">
            <a:spLocks/>
          </p:cNvSpPr>
          <p:nvPr/>
        </p:nvSpPr>
        <p:spPr>
          <a:xfrm>
            <a:off x="956689" y="3810108"/>
            <a:ext cx="3791222" cy="2905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k-SK" b="1" i="1" dirty="0"/>
          </a:p>
        </p:txBody>
      </p:sp>
    </p:spTree>
    <p:extLst>
      <p:ext uri="{BB962C8B-B14F-4D97-AF65-F5344CB8AC3E}">
        <p14:creationId xmlns:p14="http://schemas.microsoft.com/office/powerpoint/2010/main" val="1210861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08">
            <a:extLst>
              <a:ext uri="{FF2B5EF4-FFF2-40B4-BE49-F238E27FC236}">
                <a16:creationId xmlns:a16="http://schemas.microsoft.com/office/drawing/2014/main" id="{F9F6BF7B-B168-664A-A970-0C1E42C42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59" y="4309912"/>
            <a:ext cx="1953421" cy="21869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8B23F4-5379-1E41-AABD-C727780D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err="1"/>
              <a:t>Cooperative</a:t>
            </a:r>
            <a:r>
              <a:rPr lang="sk-SK" dirty="0"/>
              <a:t> </a:t>
            </a:r>
            <a:r>
              <a:rPr lang="sk-SK" dirty="0" err="1"/>
              <a:t>Concurrency</a:t>
            </a:r>
            <a:r>
              <a:rPr lang="sk-SK" dirty="0"/>
              <a:t> </a:t>
            </a:r>
            <a:r>
              <a:rPr lang="sk-SK" b="1" dirty="0"/>
              <a:t>Demo</a:t>
            </a:r>
            <a:r>
              <a:rPr lang="sk-SK" dirty="0"/>
              <a:t> </a:t>
            </a:r>
            <a:br>
              <a:rPr lang="sk-SK" dirty="0"/>
            </a:b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World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b="1" dirty="0"/>
              <a:t>stop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.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World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b="1" dirty="0" err="1"/>
              <a:t>slow</a:t>
            </a:r>
            <a:r>
              <a:rPr lang="sk-SK" b="1" dirty="0"/>
              <a:t> </a:t>
            </a:r>
            <a:r>
              <a:rPr lang="sk-SK" b="1" dirty="0" err="1"/>
              <a:t>down</a:t>
            </a:r>
            <a:r>
              <a:rPr lang="sk-SK" b="1" dirty="0"/>
              <a:t> 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9772794-6AE6-E749-8ECE-C5DA14B44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60" y="1814126"/>
            <a:ext cx="1520611" cy="167267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395E9C19-9EBC-314D-AF5C-1DBF7DE94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887" y="1798549"/>
            <a:ext cx="3900149" cy="715252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C15A0166-CADD-F842-BAF9-18EF44CFC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3217" y="1650501"/>
            <a:ext cx="4454961" cy="218698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149E4FC2-6296-F144-8EA5-D46B8998B9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9518" y="4309912"/>
            <a:ext cx="3890518" cy="814451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7426FBA3-71CB-F14F-AE6E-8656C975DF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3217" y="3977380"/>
            <a:ext cx="4454961" cy="27070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583986-05E9-5C41-A53B-4189B2E935FC}"/>
              </a:ext>
            </a:extLst>
          </p:cNvPr>
          <p:cNvSpPr/>
          <p:nvPr/>
        </p:nvSpPr>
        <p:spPr>
          <a:xfrm>
            <a:off x="2201598" y="3468150"/>
            <a:ext cx="3496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04-async/</a:t>
            </a:r>
            <a:r>
              <a:rPr lang="sk-SK" dirty="0" err="1"/>
              <a:t>samples</a:t>
            </a:r>
            <a:r>
              <a:rPr lang="sk-SK" dirty="0"/>
              <a:t>/</a:t>
            </a:r>
            <a:r>
              <a:rPr lang="sk-SK" dirty="0" err="1"/>
              <a:t>cooperative</a:t>
            </a:r>
            <a:r>
              <a:rPr lang="sk-SK" dirty="0"/>
              <a:t>/</a:t>
            </a:r>
            <a:r>
              <a:rPr lang="sk-SK" dirty="0" err="1"/>
              <a:t>bad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7F3DC1-AD1B-D241-BD00-3E96AFCE1C96}"/>
              </a:ext>
            </a:extLst>
          </p:cNvPr>
          <p:cNvSpPr/>
          <p:nvPr/>
        </p:nvSpPr>
        <p:spPr>
          <a:xfrm>
            <a:off x="2144274" y="5448927"/>
            <a:ext cx="3611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04-async/</a:t>
            </a:r>
            <a:r>
              <a:rPr lang="sk-SK" dirty="0" err="1"/>
              <a:t>samples</a:t>
            </a:r>
            <a:r>
              <a:rPr lang="sk-SK" dirty="0"/>
              <a:t>/</a:t>
            </a:r>
            <a:r>
              <a:rPr lang="sk-SK" dirty="0" err="1"/>
              <a:t>cooperative</a:t>
            </a:r>
            <a:r>
              <a:rPr lang="sk-SK" dirty="0"/>
              <a:t>/</a:t>
            </a:r>
            <a:r>
              <a:rPr lang="sk-SK" dirty="0" err="1"/>
              <a:t>good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140937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0C5F-0625-824A-AB53-4DA9E939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Cooperative</a:t>
            </a:r>
            <a:r>
              <a:rPr lang="sk-SK" dirty="0"/>
              <a:t> </a:t>
            </a:r>
            <a:r>
              <a:rPr lang="sk-SK" dirty="0" err="1"/>
              <a:t>Concurrency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979AA-7902-4444-9776-16810E5E3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50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dirty="0" err="1"/>
              <a:t>What</a:t>
            </a:r>
            <a:r>
              <a:rPr lang="sk-SK" dirty="0"/>
              <a:t> to do to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cooperative</a:t>
            </a:r>
            <a:r>
              <a:rPr lang="sk-SK" dirty="0"/>
              <a:t>:</a:t>
            </a:r>
          </a:p>
          <a:p>
            <a:pPr marL="0" indent="0">
              <a:buNone/>
            </a:pPr>
            <a:endParaRPr lang="sk-SK" dirty="0"/>
          </a:p>
          <a:p>
            <a:pPr marL="514350" indent="-514350">
              <a:buFont typeface="+mj-lt"/>
              <a:buAutoNum type="alphaUcPeriod"/>
            </a:pPr>
            <a:r>
              <a:rPr lang="sk-SK" dirty="0" err="1"/>
              <a:t>Split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 to </a:t>
            </a:r>
            <a:r>
              <a:rPr lang="sk-SK" dirty="0" err="1"/>
              <a:t>several</a:t>
            </a:r>
            <a:r>
              <a:rPr lang="sk-SK" dirty="0"/>
              <a:t> </a:t>
            </a:r>
            <a:r>
              <a:rPr lang="sk-SK" dirty="0" err="1"/>
              <a:t>chunks</a:t>
            </a:r>
            <a:r>
              <a:rPr lang="sk-SK" dirty="0"/>
              <a:t> </a:t>
            </a:r>
            <a:r>
              <a:rPr lang="sk-SK" dirty="0" err="1"/>
              <a:t>process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one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(</a:t>
            </a:r>
            <a:r>
              <a:rPr lang="sk-SK" dirty="0" err="1"/>
              <a:t>previous</a:t>
            </a:r>
            <a:r>
              <a:rPr lang="sk-SK" dirty="0"/>
              <a:t> </a:t>
            </a:r>
            <a:r>
              <a:rPr lang="sk-SK" dirty="0" err="1"/>
              <a:t>sample</a:t>
            </a:r>
            <a:r>
              <a:rPr lang="sk-SK" dirty="0"/>
              <a:t>)</a:t>
            </a:r>
          </a:p>
          <a:p>
            <a:pPr lvl="1"/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 </a:t>
            </a:r>
            <a:r>
              <a:rPr lang="sk-SK" dirty="0" err="1"/>
              <a:t>recursion</a:t>
            </a:r>
            <a:endParaRPr lang="sk-SK" dirty="0"/>
          </a:p>
          <a:p>
            <a:pPr lvl="1"/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recursion</a:t>
            </a:r>
            <a:endParaRPr lang="sk-SK" dirty="0"/>
          </a:p>
          <a:p>
            <a:pPr lvl="1"/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....</a:t>
            </a:r>
          </a:p>
          <a:p>
            <a:pPr lvl="1"/>
            <a:r>
              <a:rPr lang="sk-SK" dirty="0" err="1"/>
              <a:t>another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patterns</a:t>
            </a:r>
            <a:endParaRPr lang="sk-SK" dirty="0"/>
          </a:p>
          <a:p>
            <a:pPr lvl="1"/>
            <a:endParaRPr lang="sk-SK" dirty="0"/>
          </a:p>
          <a:p>
            <a:pPr marL="971550" lvl="1" indent="-514350">
              <a:buFont typeface="+mj-lt"/>
              <a:buAutoNum type="alphaUcPeriod"/>
            </a:pPr>
            <a:endParaRPr lang="sk-SK" dirty="0"/>
          </a:p>
          <a:p>
            <a:pPr marL="514350" indent="-514350">
              <a:buFont typeface="+mj-lt"/>
              <a:buAutoNum type="alphaUcPeriod"/>
            </a:pPr>
            <a:r>
              <a:rPr lang="sk-SK" dirty="0" err="1"/>
              <a:t>Split</a:t>
            </a:r>
            <a:r>
              <a:rPr lang="sk-SK" dirty="0"/>
              <a:t> </a:t>
            </a:r>
            <a:r>
              <a:rPr lang="sk-SK" dirty="0" err="1"/>
              <a:t>sequence</a:t>
            </a:r>
            <a:r>
              <a:rPr lang="sk-SK" dirty="0"/>
              <a:t> of </a:t>
            </a:r>
            <a:r>
              <a:rPr lang="sk-SK" dirty="0" err="1"/>
              <a:t>sync</a:t>
            </a:r>
            <a:r>
              <a:rPr lang="sk-SK" dirty="0"/>
              <a:t> </a:t>
            </a:r>
            <a:r>
              <a:rPr lang="sk-SK" dirty="0" err="1"/>
              <a:t>calls</a:t>
            </a:r>
            <a:r>
              <a:rPr lang="sk-SK" dirty="0"/>
              <a:t> to </a:t>
            </a:r>
            <a:r>
              <a:rPr lang="sk-SK" dirty="0" err="1"/>
              <a:t>several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calls</a:t>
            </a:r>
            <a:r>
              <a:rPr lang="sk-SK" dirty="0"/>
              <a:t> in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sequence</a:t>
            </a:r>
            <a:r>
              <a:rPr lang="sk-SK" dirty="0"/>
              <a:t> </a:t>
            </a:r>
            <a:r>
              <a:rPr lang="sk-SK" dirty="0" err="1"/>
              <a:t>pattern</a:t>
            </a:r>
            <a:endParaRPr lang="sk-SK" dirty="0"/>
          </a:p>
          <a:p>
            <a:pPr lvl="1"/>
            <a:r>
              <a:rPr lang="sk-SK" dirty="0" err="1"/>
              <a:t>sequence</a:t>
            </a:r>
            <a:r>
              <a:rPr lang="sk-SK" dirty="0"/>
              <a:t> of </a:t>
            </a:r>
            <a:r>
              <a:rPr lang="sk-SK" dirty="0" err="1"/>
              <a:t>asyncified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258924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40C1-3C9C-8E40-BF05-8B860D3C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sequence</a:t>
            </a:r>
            <a:r>
              <a:rPr lang="sk-SK" dirty="0"/>
              <a:t> of </a:t>
            </a:r>
            <a:r>
              <a:rPr lang="sk-SK" dirty="0" err="1"/>
              <a:t>asyncified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53FB-A653-E640-A1D4-13333EDD9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TODO: </a:t>
            </a:r>
            <a:r>
              <a:rPr lang="sk-SK" dirty="0" err="1"/>
              <a:t>sample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7578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cargo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split data to chunks, use cargo</a:t>
            </a:r>
          </a:p>
          <a:p>
            <a:r>
              <a:rPr lang="sk-SK" dirty="0"/>
              <a:t>TODO: sample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6336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5095-DEE8-7C43-A366-842E267E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What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, </a:t>
            </a:r>
            <a:r>
              <a:rPr lang="sk-SK" dirty="0" err="1"/>
              <a:t>parallel</a:t>
            </a:r>
            <a:r>
              <a:rPr lang="sk-SK" dirty="0"/>
              <a:t> and </a:t>
            </a:r>
            <a:r>
              <a:rPr lang="sk-SK" dirty="0" err="1"/>
              <a:t>concurrency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1AEDE-B73B-274C-9668-BD4B3860B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39501"/>
            <a:ext cx="5181600" cy="385304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b="1" dirty="0" err="1"/>
              <a:t>Async</a:t>
            </a:r>
            <a:r>
              <a:rPr lang="sk-SK" b="1" dirty="0"/>
              <a:t> </a:t>
            </a:r>
          </a:p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about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b="1" dirty="0" err="1"/>
              <a:t>gap</a:t>
            </a:r>
            <a:r>
              <a:rPr lang="sk-SK" b="1" dirty="0"/>
              <a:t> </a:t>
            </a:r>
            <a:r>
              <a:rPr lang="sk-SK" b="1" dirty="0" err="1"/>
              <a:t>between</a:t>
            </a:r>
            <a:r>
              <a:rPr lang="sk-SK" b="1" dirty="0"/>
              <a:t> </a:t>
            </a:r>
            <a:r>
              <a:rPr lang="sk-SK" b="1" i="1" dirty="0" err="1"/>
              <a:t>now</a:t>
            </a:r>
            <a:r>
              <a:rPr lang="sk-SK" b="1" dirty="0"/>
              <a:t> and </a:t>
            </a:r>
            <a:r>
              <a:rPr lang="sk-SK" b="1" i="1" dirty="0" err="1"/>
              <a:t>later</a:t>
            </a:r>
            <a:endParaRPr lang="sk-SK" b="1" dirty="0"/>
          </a:p>
          <a:p>
            <a:r>
              <a:rPr lang="sk-SK" dirty="0" err="1"/>
              <a:t>Implementation</a:t>
            </a:r>
            <a:r>
              <a:rPr lang="sk-SK" dirty="0"/>
              <a:t>: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endParaRPr lang="sk-SK" dirty="0"/>
          </a:p>
          <a:p>
            <a:r>
              <a:rPr lang="sk-SK" dirty="0" err="1"/>
              <a:t>Granularity</a:t>
            </a:r>
            <a:r>
              <a:rPr lang="sk-SK" dirty="0"/>
              <a:t>: </a:t>
            </a:r>
            <a:r>
              <a:rPr lang="sk-SK" b="1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single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queue</a:t>
            </a:r>
            <a:r>
              <a:rPr lang="sk-SK" dirty="0"/>
              <a:t> </a:t>
            </a:r>
            <a:r>
              <a:rPr lang="sk-SK" dirty="0" err="1"/>
              <a:t>entry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EDC94-0584-4842-8E57-E7155145C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39500"/>
            <a:ext cx="5181600" cy="3853045"/>
          </a:xfrm>
          <a:ln>
            <a:solidFill>
              <a:srgbClr val="002060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b="1" dirty="0" err="1"/>
              <a:t>Parallel</a:t>
            </a:r>
            <a:endParaRPr lang="sk-SK" b="1" dirty="0"/>
          </a:p>
          <a:p>
            <a:r>
              <a:rPr lang="sk-SK" dirty="0" err="1"/>
              <a:t>things</a:t>
            </a:r>
            <a:r>
              <a:rPr lang="sk-SK" dirty="0"/>
              <a:t> </a:t>
            </a:r>
            <a:r>
              <a:rPr lang="sk-SK" dirty="0" err="1"/>
              <a:t>being</a:t>
            </a:r>
            <a:r>
              <a:rPr lang="sk-SK" dirty="0"/>
              <a:t> </a:t>
            </a:r>
            <a:r>
              <a:rPr lang="sk-SK" dirty="0" err="1"/>
              <a:t>able</a:t>
            </a:r>
            <a:r>
              <a:rPr lang="sk-SK" dirty="0"/>
              <a:t> to </a:t>
            </a:r>
            <a:r>
              <a:rPr lang="sk-SK" dirty="0" err="1"/>
              <a:t>execute</a:t>
            </a:r>
            <a:r>
              <a:rPr lang="sk-SK" dirty="0"/>
              <a:t> at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same</a:t>
            </a:r>
            <a:r>
              <a:rPr lang="sk-SK" dirty="0"/>
              <a:t> </a:t>
            </a:r>
            <a:r>
              <a:rPr lang="sk-SK" b="1" dirty="0" err="1"/>
              <a:t>instant</a:t>
            </a:r>
            <a:r>
              <a:rPr lang="sk-SK" b="1" dirty="0"/>
              <a:t> of </a:t>
            </a:r>
            <a:r>
              <a:rPr lang="sk-SK" b="1" dirty="0" err="1"/>
              <a:t>time</a:t>
            </a:r>
            <a:endParaRPr lang="sk-SK" b="1" i="1" dirty="0"/>
          </a:p>
          <a:p>
            <a:r>
              <a:rPr lang="sk-SK" dirty="0" err="1"/>
              <a:t>Implementation</a:t>
            </a:r>
            <a:r>
              <a:rPr lang="sk-SK" dirty="0"/>
              <a:t>: </a:t>
            </a:r>
            <a:r>
              <a:rPr lang="sk-SK" dirty="0" err="1"/>
              <a:t>processes</a:t>
            </a:r>
            <a:r>
              <a:rPr lang="sk-SK" dirty="0"/>
              <a:t>, </a:t>
            </a:r>
            <a:r>
              <a:rPr lang="sk-SK" dirty="0" err="1"/>
              <a:t>threads</a:t>
            </a:r>
            <a:endParaRPr lang="sk-SK" dirty="0"/>
          </a:p>
          <a:p>
            <a:r>
              <a:rPr lang="sk-SK" dirty="0" err="1"/>
              <a:t>Granularity</a:t>
            </a:r>
            <a:r>
              <a:rPr lang="sk-SK" dirty="0"/>
              <a:t>: </a:t>
            </a:r>
            <a:r>
              <a:rPr lang="sk-SK" dirty="0" err="1"/>
              <a:t>Each</a:t>
            </a:r>
            <a:r>
              <a:rPr lang="sk-SK" dirty="0"/>
              <a:t> </a:t>
            </a:r>
            <a:r>
              <a:rPr lang="sk-SK" dirty="0" err="1"/>
              <a:t>statement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broken</a:t>
            </a:r>
            <a:r>
              <a:rPr lang="sk-SK" dirty="0"/>
              <a:t> to </a:t>
            </a:r>
            <a:r>
              <a:rPr lang="sk-SK" b="1" dirty="0" err="1"/>
              <a:t>several</a:t>
            </a:r>
            <a:r>
              <a:rPr lang="sk-SK" b="1" dirty="0"/>
              <a:t> </a:t>
            </a:r>
            <a:r>
              <a:rPr lang="sk-SK" b="1" dirty="0" err="1"/>
              <a:t>low</a:t>
            </a:r>
            <a:r>
              <a:rPr lang="sk-SK" b="1" dirty="0"/>
              <a:t>-level </a:t>
            </a:r>
            <a:r>
              <a:rPr lang="sk-SK" b="1" dirty="0" err="1"/>
              <a:t>operations</a:t>
            </a:r>
            <a:r>
              <a:rPr lang="sk-SK" b="1" dirty="0"/>
              <a:t> </a:t>
            </a:r>
          </a:p>
          <a:p>
            <a:endParaRPr lang="sk-SK" dirty="0"/>
          </a:p>
          <a:p>
            <a:endParaRPr lang="sk-S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F3305-BB85-534C-B616-4800AB092A5D}"/>
              </a:ext>
            </a:extLst>
          </p:cNvPr>
          <p:cNvSpPr txBox="1"/>
          <p:nvPr/>
        </p:nvSpPr>
        <p:spPr>
          <a:xfrm>
            <a:off x="856305" y="5464555"/>
            <a:ext cx="10515601" cy="120032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 err="1"/>
              <a:t>Concurrency</a:t>
            </a:r>
            <a:endParaRPr lang="sk-SK" sz="2400" dirty="0"/>
          </a:p>
          <a:p>
            <a:r>
              <a:rPr lang="sk-SK" sz="2400" dirty="0" err="1"/>
              <a:t>several</a:t>
            </a:r>
            <a:r>
              <a:rPr lang="sk-SK" sz="2400" dirty="0"/>
              <a:t> </a:t>
            </a:r>
            <a:r>
              <a:rPr lang="sk-SK" sz="2400" b="1" dirty="0" err="1"/>
              <a:t>higher</a:t>
            </a:r>
            <a:r>
              <a:rPr lang="sk-SK" sz="2400" b="1" dirty="0"/>
              <a:t> level </a:t>
            </a:r>
            <a:r>
              <a:rPr lang="sk-SK" sz="2400" i="1" dirty="0"/>
              <a:t>„</a:t>
            </a:r>
            <a:r>
              <a:rPr lang="sk-SK" sz="2400" i="1" dirty="0" err="1"/>
              <a:t>tasks</a:t>
            </a:r>
            <a:r>
              <a:rPr lang="sk-SK" sz="2400" i="1" dirty="0"/>
              <a:t>“</a:t>
            </a:r>
            <a:r>
              <a:rPr lang="sk-SK" sz="2400" dirty="0"/>
              <a:t> </a:t>
            </a:r>
            <a:r>
              <a:rPr lang="sk-SK" sz="2400" dirty="0" err="1"/>
              <a:t>occuring</a:t>
            </a:r>
            <a:r>
              <a:rPr lang="sk-SK" sz="2400" dirty="0"/>
              <a:t> </a:t>
            </a:r>
            <a:r>
              <a:rPr lang="sk-SK" sz="2400" dirty="0" err="1"/>
              <a:t>within</a:t>
            </a:r>
            <a:r>
              <a:rPr lang="sk-SK" sz="2400" dirty="0"/>
              <a:t> </a:t>
            </a:r>
            <a:r>
              <a:rPr lang="sk-SK" sz="2400" b="1" dirty="0" err="1"/>
              <a:t>same</a:t>
            </a:r>
            <a:r>
              <a:rPr lang="sk-SK" sz="2400" b="1" dirty="0"/>
              <a:t> </a:t>
            </a:r>
            <a:r>
              <a:rPr lang="sk-SK" sz="2400" b="1" dirty="0" err="1"/>
              <a:t>time</a:t>
            </a:r>
            <a:r>
              <a:rPr lang="sk-SK" sz="2400" b="1" dirty="0"/>
              <a:t> </a:t>
            </a:r>
            <a:r>
              <a:rPr lang="sk-SK" sz="2400" b="1" dirty="0" err="1"/>
              <a:t>frame</a:t>
            </a:r>
            <a:r>
              <a:rPr lang="sk-SK" sz="2400" b="1" dirty="0"/>
              <a:t> </a:t>
            </a:r>
            <a:r>
              <a:rPr lang="sk-SK" sz="2400" dirty="0"/>
              <a:t>(</a:t>
            </a:r>
            <a:r>
              <a:rPr lang="sk-SK" sz="2400" i="1" dirty="0" err="1"/>
              <a:t>simultaneously</a:t>
            </a:r>
            <a:r>
              <a:rPr lang="sk-SK" sz="2400" i="1" dirty="0"/>
              <a:t>)</a:t>
            </a:r>
            <a:r>
              <a:rPr lang="sk-SK" sz="2400" b="1" dirty="0"/>
              <a:t>. </a:t>
            </a:r>
          </a:p>
          <a:p>
            <a:r>
              <a:rPr lang="sk-SK" sz="2400" dirty="0" err="1"/>
              <a:t>Not</a:t>
            </a:r>
            <a:r>
              <a:rPr lang="sk-SK" sz="2400" dirty="0"/>
              <a:t> </a:t>
            </a:r>
            <a:r>
              <a:rPr lang="sk-SK" sz="2400" dirty="0" err="1"/>
              <a:t>necesarilly</a:t>
            </a:r>
            <a:r>
              <a:rPr lang="sk-SK" sz="2400" dirty="0"/>
              <a:t> in </a:t>
            </a:r>
            <a:r>
              <a:rPr lang="sk-SK" sz="2400" dirty="0" err="1"/>
              <a:t>the</a:t>
            </a:r>
            <a:r>
              <a:rPr lang="sk-SK" sz="2400" dirty="0"/>
              <a:t> </a:t>
            </a:r>
            <a:r>
              <a:rPr lang="sk-SK" sz="2400" dirty="0" err="1"/>
              <a:t>same</a:t>
            </a:r>
            <a:r>
              <a:rPr lang="sk-SK" sz="2400" dirty="0"/>
              <a:t> </a:t>
            </a:r>
            <a:r>
              <a:rPr lang="sk-SK" sz="2400" dirty="0" err="1"/>
              <a:t>instant</a:t>
            </a:r>
            <a:r>
              <a:rPr lang="sk-SK" sz="2400" dirty="0"/>
              <a:t> of </a:t>
            </a:r>
            <a:r>
              <a:rPr lang="sk-SK" sz="2400" dirty="0" err="1"/>
              <a:t>time</a:t>
            </a:r>
            <a:r>
              <a:rPr lang="sk-SK" sz="2400" dirty="0"/>
              <a:t> (</a:t>
            </a:r>
            <a:r>
              <a:rPr lang="sk-SK" sz="2400" dirty="0" err="1"/>
              <a:t>paralell</a:t>
            </a:r>
            <a:r>
              <a:rPr lang="sk-SK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21636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31769-0EC6-404E-AE80-A250B648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96350" cy="1325563"/>
          </a:xfrm>
        </p:spPr>
        <p:txBody>
          <a:bodyPr>
            <a:normAutofit/>
          </a:bodyPr>
          <a:lstStyle/>
          <a:p>
            <a:r>
              <a:rPr lang="sk-SK" dirty="0" err="1"/>
              <a:t>Async</a:t>
            </a:r>
            <a:r>
              <a:rPr lang="sk-SK" dirty="0"/>
              <a:t> and </a:t>
            </a:r>
            <a:r>
              <a:rPr lang="sk-SK" dirty="0" err="1"/>
              <a:t>Concurrency</a:t>
            </a:r>
            <a:endParaRPr lang="sk-SK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CF0284-2305-E74F-A109-4A0D2AA6B7EF}"/>
              </a:ext>
            </a:extLst>
          </p:cNvPr>
          <p:cNvCxnSpPr>
            <a:cxnSpLocks/>
          </p:cNvCxnSpPr>
          <p:nvPr/>
        </p:nvCxnSpPr>
        <p:spPr>
          <a:xfrm flipV="1">
            <a:off x="5777275" y="1108001"/>
            <a:ext cx="5933332" cy="543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22C3D29-F420-D84C-8410-D812370A776A}"/>
              </a:ext>
            </a:extLst>
          </p:cNvPr>
          <p:cNvSpPr/>
          <p:nvPr/>
        </p:nvSpPr>
        <p:spPr>
          <a:xfrm>
            <a:off x="5914543" y="615270"/>
            <a:ext cx="297950" cy="2979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C88ECD-BA9C-F84D-A87F-FD3FDB7BAB0C}"/>
              </a:ext>
            </a:extLst>
          </p:cNvPr>
          <p:cNvSpPr/>
          <p:nvPr/>
        </p:nvSpPr>
        <p:spPr>
          <a:xfrm>
            <a:off x="6222768" y="615270"/>
            <a:ext cx="297950" cy="2979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F587A9-898D-7E40-985B-9B42D166FA8C}"/>
              </a:ext>
            </a:extLst>
          </p:cNvPr>
          <p:cNvSpPr/>
          <p:nvPr/>
        </p:nvSpPr>
        <p:spPr>
          <a:xfrm>
            <a:off x="6525969" y="965305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289423-49D0-6349-BD3A-CB6B03DF7F80}"/>
              </a:ext>
            </a:extLst>
          </p:cNvPr>
          <p:cNvSpPr/>
          <p:nvPr/>
        </p:nvSpPr>
        <p:spPr>
          <a:xfrm>
            <a:off x="6829170" y="965305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194FE7-1C24-A940-8AF8-807A63C88297}"/>
              </a:ext>
            </a:extLst>
          </p:cNvPr>
          <p:cNvSpPr/>
          <p:nvPr/>
        </p:nvSpPr>
        <p:spPr>
          <a:xfrm>
            <a:off x="7130658" y="965305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F74F70-CAD2-4343-9D0D-4D6B0BC0E4C9}"/>
              </a:ext>
            </a:extLst>
          </p:cNvPr>
          <p:cNvSpPr/>
          <p:nvPr/>
        </p:nvSpPr>
        <p:spPr>
          <a:xfrm>
            <a:off x="7432260" y="965305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E5C4EE-14AF-BB42-9DE5-FD3F980B5E5A}"/>
              </a:ext>
            </a:extLst>
          </p:cNvPr>
          <p:cNvSpPr/>
          <p:nvPr/>
        </p:nvSpPr>
        <p:spPr>
          <a:xfrm>
            <a:off x="7733975" y="965305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055646-4750-E746-B555-AC91D5A9DFF1}"/>
              </a:ext>
            </a:extLst>
          </p:cNvPr>
          <p:cNvSpPr/>
          <p:nvPr/>
        </p:nvSpPr>
        <p:spPr>
          <a:xfrm>
            <a:off x="8035577" y="965305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20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91FC3C-9519-3145-AD1A-42386248CD78}"/>
              </a:ext>
            </a:extLst>
          </p:cNvPr>
          <p:cNvSpPr/>
          <p:nvPr/>
        </p:nvSpPr>
        <p:spPr>
          <a:xfrm>
            <a:off x="7432260" y="1667644"/>
            <a:ext cx="1486368" cy="1094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8E2542-776D-4145-84AB-2690D0F34E84}"/>
              </a:ext>
            </a:extLst>
          </p:cNvPr>
          <p:cNvSpPr txBox="1"/>
          <p:nvPr/>
        </p:nvSpPr>
        <p:spPr>
          <a:xfrm>
            <a:off x="5689473" y="1076249"/>
            <a:ext cx="617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/>
              <a:t>V8 </a:t>
            </a:r>
            <a:r>
              <a:rPr lang="sk-SK" sz="1000" dirty="0" err="1"/>
              <a:t>stack</a:t>
            </a:r>
            <a:endParaRPr lang="sk-SK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25D2A4-61C1-5D46-900B-9CE810AF0E5D}"/>
              </a:ext>
            </a:extLst>
          </p:cNvPr>
          <p:cNvSpPr txBox="1"/>
          <p:nvPr/>
        </p:nvSpPr>
        <p:spPr>
          <a:xfrm>
            <a:off x="5697138" y="1553924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00" dirty="0" err="1">
                <a:solidFill>
                  <a:schemeClr val="accent6"/>
                </a:solidFill>
              </a:rPr>
              <a:t>node</a:t>
            </a:r>
            <a:endParaRPr lang="sk-SK" sz="1000" dirty="0">
              <a:solidFill>
                <a:schemeClr val="accent6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33A3C2-6BFC-5D4C-81DC-96C45B2AF54C}"/>
              </a:ext>
            </a:extLst>
          </p:cNvPr>
          <p:cNvSpPr/>
          <p:nvPr/>
        </p:nvSpPr>
        <p:spPr>
          <a:xfrm>
            <a:off x="7721935" y="1850756"/>
            <a:ext cx="2334132" cy="1109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27A811-7381-EA4D-AA6E-9911C9BEEB79}"/>
              </a:ext>
            </a:extLst>
          </p:cNvPr>
          <p:cNvSpPr/>
          <p:nvPr/>
        </p:nvSpPr>
        <p:spPr>
          <a:xfrm>
            <a:off x="8918628" y="959025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4D89BD-95EE-2E40-9958-86A4E4B14934}"/>
              </a:ext>
            </a:extLst>
          </p:cNvPr>
          <p:cNvSpPr/>
          <p:nvPr/>
        </p:nvSpPr>
        <p:spPr>
          <a:xfrm>
            <a:off x="9221829" y="959025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097C0EA-35A5-034F-916E-910F28C4F2B5}"/>
              </a:ext>
            </a:extLst>
          </p:cNvPr>
          <p:cNvSpPr/>
          <p:nvPr/>
        </p:nvSpPr>
        <p:spPr>
          <a:xfrm>
            <a:off x="9523317" y="959025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7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A6B92F0-21A7-3A46-8811-F061506CFC0E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7428608" y="1257155"/>
            <a:ext cx="3652" cy="465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18F99F5-662E-0B4D-B1DA-BFEFB35E33A2}"/>
              </a:ext>
            </a:extLst>
          </p:cNvPr>
          <p:cNvCxnSpPr>
            <a:cxnSpLocks/>
          </p:cNvCxnSpPr>
          <p:nvPr/>
        </p:nvCxnSpPr>
        <p:spPr>
          <a:xfrm flipH="1">
            <a:off x="7726072" y="1259011"/>
            <a:ext cx="4138" cy="694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5FF040B-694E-E84D-8B81-13C6783BB44E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8918628" y="1254066"/>
            <a:ext cx="0" cy="468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A665E1A-F58B-9142-8DD0-058978B444D4}"/>
              </a:ext>
            </a:extLst>
          </p:cNvPr>
          <p:cNvCxnSpPr>
            <a:cxnSpLocks/>
          </p:cNvCxnSpPr>
          <p:nvPr/>
        </p:nvCxnSpPr>
        <p:spPr>
          <a:xfrm flipV="1">
            <a:off x="10060204" y="1263257"/>
            <a:ext cx="0" cy="69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427E242-2D89-F44F-87F0-97F336EA2197}"/>
              </a:ext>
            </a:extLst>
          </p:cNvPr>
          <p:cNvSpPr/>
          <p:nvPr/>
        </p:nvSpPr>
        <p:spPr>
          <a:xfrm>
            <a:off x="10064342" y="960707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6D1BB9-B13B-484B-907D-C84DA3004FFF}"/>
              </a:ext>
            </a:extLst>
          </p:cNvPr>
          <p:cNvSpPr/>
          <p:nvPr/>
        </p:nvSpPr>
        <p:spPr>
          <a:xfrm>
            <a:off x="10367543" y="960707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B9289CD-AA01-8D45-811D-AF9E4D6D5F5A}"/>
              </a:ext>
            </a:extLst>
          </p:cNvPr>
          <p:cNvSpPr/>
          <p:nvPr/>
        </p:nvSpPr>
        <p:spPr>
          <a:xfrm>
            <a:off x="10669031" y="960707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E8C8131-EAFA-0945-8193-7401CE039882}"/>
              </a:ext>
            </a:extLst>
          </p:cNvPr>
          <p:cNvSpPr txBox="1"/>
          <p:nvPr/>
        </p:nvSpPr>
        <p:spPr>
          <a:xfrm>
            <a:off x="11710607" y="2358725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00" dirty="0" err="1"/>
              <a:t>time</a:t>
            </a:r>
            <a:endParaRPr lang="sk-SK" sz="1000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58E7DFEE-4413-094F-94CA-E09AA3BDF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69" y="1797961"/>
            <a:ext cx="4926536" cy="4762660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CFD95DE-304D-4F42-9F5F-174F549AE8F0}"/>
              </a:ext>
            </a:extLst>
          </p:cNvPr>
          <p:cNvCxnSpPr>
            <a:cxnSpLocks/>
          </p:cNvCxnSpPr>
          <p:nvPr/>
        </p:nvCxnSpPr>
        <p:spPr>
          <a:xfrm flipV="1">
            <a:off x="5770855" y="2703289"/>
            <a:ext cx="5933332" cy="543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6F8F6BB-A5E8-8341-ABBD-FDD1D8189344}"/>
              </a:ext>
            </a:extLst>
          </p:cNvPr>
          <p:cNvSpPr/>
          <p:nvPr/>
        </p:nvSpPr>
        <p:spPr>
          <a:xfrm>
            <a:off x="6519549" y="256059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311708E-F72D-674F-A565-2757D0C1C5DF}"/>
              </a:ext>
            </a:extLst>
          </p:cNvPr>
          <p:cNvSpPr/>
          <p:nvPr/>
        </p:nvSpPr>
        <p:spPr>
          <a:xfrm>
            <a:off x="6822750" y="256059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192B276-FA37-584F-B84B-EACC7CA7CF96}"/>
              </a:ext>
            </a:extLst>
          </p:cNvPr>
          <p:cNvSpPr/>
          <p:nvPr/>
        </p:nvSpPr>
        <p:spPr>
          <a:xfrm>
            <a:off x="7124238" y="256059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16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9808F69-98CB-204F-A083-D35AE98719D7}"/>
              </a:ext>
            </a:extLst>
          </p:cNvPr>
          <p:cNvSpPr/>
          <p:nvPr/>
        </p:nvSpPr>
        <p:spPr>
          <a:xfrm>
            <a:off x="7425840" y="256059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4E4F048-0493-D740-ABFD-967D5437493E}"/>
              </a:ext>
            </a:extLst>
          </p:cNvPr>
          <p:cNvSpPr/>
          <p:nvPr/>
        </p:nvSpPr>
        <p:spPr>
          <a:xfrm>
            <a:off x="7727555" y="256059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18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C456D29-9912-8844-94BA-6BA57865DE40}"/>
              </a:ext>
            </a:extLst>
          </p:cNvPr>
          <p:cNvSpPr/>
          <p:nvPr/>
        </p:nvSpPr>
        <p:spPr>
          <a:xfrm>
            <a:off x="8029157" y="256059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20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2ACA294-41A1-E740-B324-8D81A99E787F}"/>
              </a:ext>
            </a:extLst>
          </p:cNvPr>
          <p:cNvSpPr/>
          <p:nvPr/>
        </p:nvSpPr>
        <p:spPr>
          <a:xfrm>
            <a:off x="7425841" y="3272621"/>
            <a:ext cx="1457688" cy="1011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75DDD73-4E0B-D744-ACCB-B04DA7434F81}"/>
              </a:ext>
            </a:extLst>
          </p:cNvPr>
          <p:cNvSpPr/>
          <p:nvPr/>
        </p:nvSpPr>
        <p:spPr>
          <a:xfrm>
            <a:off x="7721479" y="3445125"/>
            <a:ext cx="865883" cy="1011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32CA67F-0378-D741-9605-F343CCF72A82}"/>
              </a:ext>
            </a:extLst>
          </p:cNvPr>
          <p:cNvSpPr/>
          <p:nvPr/>
        </p:nvSpPr>
        <p:spPr>
          <a:xfrm>
            <a:off x="9755834" y="256059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A2FF34B-8062-8C41-A164-F5F036BEA185}"/>
              </a:ext>
            </a:extLst>
          </p:cNvPr>
          <p:cNvSpPr/>
          <p:nvPr/>
        </p:nvSpPr>
        <p:spPr>
          <a:xfrm>
            <a:off x="10059035" y="256059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6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8F4AEFB-34D3-1343-8412-BF422B2B1521}"/>
              </a:ext>
            </a:extLst>
          </p:cNvPr>
          <p:cNvSpPr/>
          <p:nvPr/>
        </p:nvSpPr>
        <p:spPr>
          <a:xfrm>
            <a:off x="10360523" y="256059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7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0FAA878-DB0B-0644-8F0B-9766C78988F3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7422188" y="2852443"/>
            <a:ext cx="3653" cy="470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93E724E-8135-A543-82F1-A9334D1C4D47}"/>
              </a:ext>
            </a:extLst>
          </p:cNvPr>
          <p:cNvCxnSpPr>
            <a:cxnSpLocks/>
          </p:cNvCxnSpPr>
          <p:nvPr/>
        </p:nvCxnSpPr>
        <p:spPr>
          <a:xfrm>
            <a:off x="7723790" y="2854299"/>
            <a:ext cx="0" cy="64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BA5F0E8-4F1F-504E-806F-1D424E98DD31}"/>
              </a:ext>
            </a:extLst>
          </p:cNvPr>
          <p:cNvCxnSpPr>
            <a:cxnSpLocks/>
          </p:cNvCxnSpPr>
          <p:nvPr/>
        </p:nvCxnSpPr>
        <p:spPr>
          <a:xfrm flipV="1">
            <a:off x="8583353" y="2854769"/>
            <a:ext cx="0" cy="67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961CB7-57F5-F64D-A654-E7213C951F65}"/>
              </a:ext>
            </a:extLst>
          </p:cNvPr>
          <p:cNvCxnSpPr>
            <a:cxnSpLocks/>
            <a:stCxn id="89" idx="3"/>
          </p:cNvCxnSpPr>
          <p:nvPr/>
        </p:nvCxnSpPr>
        <p:spPr>
          <a:xfrm flipH="1" flipV="1">
            <a:off x="9757495" y="2858545"/>
            <a:ext cx="3492" cy="46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E2A67817-2A18-4B47-89C8-5D0A00FD8FA3}"/>
              </a:ext>
            </a:extLst>
          </p:cNvPr>
          <p:cNvSpPr/>
          <p:nvPr/>
        </p:nvSpPr>
        <p:spPr>
          <a:xfrm>
            <a:off x="8585579" y="2552291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588E498-773C-FE45-9EE3-745EEFB6723A}"/>
              </a:ext>
            </a:extLst>
          </p:cNvPr>
          <p:cNvSpPr/>
          <p:nvPr/>
        </p:nvSpPr>
        <p:spPr>
          <a:xfrm>
            <a:off x="8888780" y="2552291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75C7E0-84E1-954E-AF72-00F8899EF6CC}"/>
              </a:ext>
            </a:extLst>
          </p:cNvPr>
          <p:cNvSpPr/>
          <p:nvPr/>
        </p:nvSpPr>
        <p:spPr>
          <a:xfrm>
            <a:off x="9190268" y="2552291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13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7C8FA31-249B-D543-BBEF-C8577EF397AD}"/>
              </a:ext>
            </a:extLst>
          </p:cNvPr>
          <p:cNvSpPr/>
          <p:nvPr/>
        </p:nvSpPr>
        <p:spPr>
          <a:xfrm>
            <a:off x="10333059" y="3811007"/>
            <a:ext cx="17342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sk-S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sk-S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sk-S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concurrency.js</a:t>
            </a:r>
            <a:endParaRPr lang="sk-S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11 22</a:t>
            </a:r>
          </a:p>
          <a:p>
            <a:r>
              <a:rPr lang="sk-S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sk-S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sk-S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sk-S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concurrency.js</a:t>
            </a:r>
            <a:endParaRPr lang="sk-S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11 22</a:t>
            </a:r>
          </a:p>
          <a:p>
            <a:r>
              <a:rPr lang="sk-S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sk-S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sk-S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sk-S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concurrency.js</a:t>
            </a:r>
            <a:endParaRPr lang="sk-S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183 180</a:t>
            </a:r>
          </a:p>
          <a:p>
            <a:r>
              <a:rPr lang="sk-S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sk-S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sk-S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sk-S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concurrency.js</a:t>
            </a:r>
            <a:endParaRPr lang="sk-S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11 22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11CC6A-889D-4943-B42B-F3BFDEC9B2E8}"/>
              </a:ext>
            </a:extLst>
          </p:cNvPr>
          <p:cNvSpPr txBox="1"/>
          <p:nvPr/>
        </p:nvSpPr>
        <p:spPr>
          <a:xfrm>
            <a:off x="9176549" y="691297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/>
              <a:t>cb1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3282D7-52CC-914D-B30A-E63EAD1678CE}"/>
              </a:ext>
            </a:extLst>
          </p:cNvPr>
          <p:cNvSpPr txBox="1"/>
          <p:nvPr/>
        </p:nvSpPr>
        <p:spPr>
          <a:xfrm>
            <a:off x="10291998" y="686316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/>
              <a:t>cb2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BE3DDC-DB62-B54A-8B60-D3765F51B2A0}"/>
              </a:ext>
            </a:extLst>
          </p:cNvPr>
          <p:cNvSpPr txBox="1"/>
          <p:nvPr/>
        </p:nvSpPr>
        <p:spPr>
          <a:xfrm>
            <a:off x="5810023" y="365125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00" i="1" dirty="0"/>
              <a:t>„</a:t>
            </a:r>
            <a:r>
              <a:rPr lang="sk-SK" sz="1000" i="1" dirty="0" err="1"/>
              <a:t>compile</a:t>
            </a:r>
            <a:r>
              <a:rPr lang="sk-SK" sz="1000" i="1" dirty="0"/>
              <a:t>“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EB7764-ACFC-B546-A8C9-AF5E5BE968EB}"/>
              </a:ext>
            </a:extLst>
          </p:cNvPr>
          <p:cNvSpPr txBox="1"/>
          <p:nvPr/>
        </p:nvSpPr>
        <p:spPr>
          <a:xfrm>
            <a:off x="7169562" y="686316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global</a:t>
            </a:r>
            <a:endParaRPr lang="sk-SK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082908C-CCB6-BE4F-9CE8-649B9556995B}"/>
              </a:ext>
            </a:extLst>
          </p:cNvPr>
          <p:cNvSpPr txBox="1"/>
          <p:nvPr/>
        </p:nvSpPr>
        <p:spPr>
          <a:xfrm>
            <a:off x="8831228" y="2285710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/>
              <a:t>cb2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253487-4FD3-F549-B08B-033BCF59EFAA}"/>
              </a:ext>
            </a:extLst>
          </p:cNvPr>
          <p:cNvSpPr txBox="1"/>
          <p:nvPr/>
        </p:nvSpPr>
        <p:spPr>
          <a:xfrm>
            <a:off x="10033633" y="2284539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/>
              <a:t>cb1</a:t>
            </a:r>
          </a:p>
        </p:txBody>
      </p: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60F355A0-8F2E-0648-BF33-0C0FD5608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358" y="3787872"/>
            <a:ext cx="4926535" cy="2807453"/>
          </a:xfrm>
        </p:spPr>
        <p:txBody>
          <a:bodyPr>
            <a:noAutofit/>
          </a:bodyPr>
          <a:lstStyle/>
          <a:p>
            <a:r>
              <a:rPr lang="sk-SK" sz="2000" b="1" dirty="0" err="1"/>
              <a:t>async</a:t>
            </a:r>
            <a:r>
              <a:rPr lang="sk-SK" sz="2000" dirty="0"/>
              <a:t>: </a:t>
            </a:r>
            <a:r>
              <a:rPr lang="sk-SK" sz="2000" dirty="0" err="1"/>
              <a:t>some</a:t>
            </a:r>
            <a:r>
              <a:rPr lang="sk-SK" sz="2000" dirty="0"/>
              <a:t> </a:t>
            </a:r>
            <a:r>
              <a:rPr lang="sk-SK" sz="2000" dirty="0" err="1"/>
              <a:t>code</a:t>
            </a:r>
            <a:r>
              <a:rPr lang="sk-SK" sz="2000" dirty="0"/>
              <a:t> </a:t>
            </a:r>
            <a:r>
              <a:rPr lang="sk-SK" sz="2000" dirty="0" err="1"/>
              <a:t>happends</a:t>
            </a:r>
            <a:r>
              <a:rPr lang="sk-SK" sz="2000" dirty="0"/>
              <a:t> </a:t>
            </a:r>
            <a:r>
              <a:rPr lang="sk-SK" sz="2000" b="1" i="1" dirty="0" err="1"/>
              <a:t>now</a:t>
            </a:r>
            <a:r>
              <a:rPr lang="sk-SK" sz="2000" dirty="0"/>
              <a:t> [1,2,...] and </a:t>
            </a:r>
            <a:r>
              <a:rPr lang="sk-SK" sz="2000" dirty="0" err="1"/>
              <a:t>some</a:t>
            </a:r>
            <a:r>
              <a:rPr lang="sk-SK" sz="2000" dirty="0"/>
              <a:t> </a:t>
            </a:r>
            <a:r>
              <a:rPr lang="sk-SK" sz="2000" b="1" i="1" dirty="0" err="1"/>
              <a:t>later</a:t>
            </a:r>
            <a:r>
              <a:rPr lang="sk-SK" sz="2000" dirty="0"/>
              <a:t> [5,5,6], [11,12,13],[21]</a:t>
            </a:r>
          </a:p>
          <a:p>
            <a:r>
              <a:rPr lang="sk-SK" sz="2000" b="1" dirty="0" err="1"/>
              <a:t>concurrent</a:t>
            </a:r>
            <a:r>
              <a:rPr lang="sk-SK" sz="2000" dirty="0"/>
              <a:t>: </a:t>
            </a:r>
            <a:r>
              <a:rPr lang="sk-SK" sz="2000" dirty="0" err="1"/>
              <a:t>callbacks</a:t>
            </a:r>
            <a:r>
              <a:rPr lang="sk-SK" sz="2000" dirty="0"/>
              <a:t>  </a:t>
            </a:r>
            <a:r>
              <a:rPr lang="sk-SK" sz="2000" dirty="0" err="1"/>
              <a:t>happen</a:t>
            </a:r>
            <a:r>
              <a:rPr lang="sk-SK" sz="2000" dirty="0"/>
              <a:t> in </a:t>
            </a:r>
            <a:r>
              <a:rPr lang="sk-SK" sz="2000" dirty="0" err="1"/>
              <a:t>certain</a:t>
            </a:r>
            <a:r>
              <a:rPr lang="sk-SK" sz="2000" dirty="0"/>
              <a:t> </a:t>
            </a:r>
            <a:r>
              <a:rPr lang="sk-SK" sz="2000" dirty="0" err="1"/>
              <a:t>timeframe</a:t>
            </a:r>
            <a:r>
              <a:rPr lang="sk-SK" sz="2000" dirty="0"/>
              <a:t> </a:t>
            </a:r>
            <a:r>
              <a:rPr lang="sk-SK" sz="2000" dirty="0" err="1"/>
              <a:t>but</a:t>
            </a:r>
            <a:r>
              <a:rPr lang="sk-SK" sz="2000" dirty="0"/>
              <a:t> </a:t>
            </a:r>
            <a:r>
              <a:rPr lang="sk-SK" sz="2000" dirty="0" err="1"/>
              <a:t>not</a:t>
            </a:r>
            <a:r>
              <a:rPr lang="sk-SK" sz="2000" dirty="0"/>
              <a:t> in </a:t>
            </a:r>
            <a:r>
              <a:rPr lang="sk-SK" sz="2000" dirty="0" err="1"/>
              <a:t>predictable</a:t>
            </a:r>
            <a:r>
              <a:rPr lang="sk-SK" sz="2000" dirty="0"/>
              <a:t> and </a:t>
            </a:r>
            <a:r>
              <a:rPr lang="sk-SK" sz="2000" i="1" dirty="0" err="1"/>
              <a:t>controllable</a:t>
            </a:r>
            <a:r>
              <a:rPr lang="sk-SK" sz="2000" dirty="0"/>
              <a:t> </a:t>
            </a:r>
            <a:r>
              <a:rPr lang="sk-SK" sz="2000" dirty="0" err="1"/>
              <a:t>order</a:t>
            </a:r>
            <a:endParaRPr lang="sk-SK" sz="2000" dirty="0"/>
          </a:p>
          <a:p>
            <a:r>
              <a:rPr lang="sk-SK" sz="2000" b="1" dirty="0"/>
              <a:t>run-to-</a:t>
            </a:r>
            <a:r>
              <a:rPr lang="sk-SK" sz="2000" b="1" dirty="0" err="1"/>
              <a:t>completion</a:t>
            </a:r>
            <a:r>
              <a:rPr lang="sk-SK" sz="2000" dirty="0"/>
              <a:t>: </a:t>
            </a:r>
            <a:r>
              <a:rPr lang="sk-SK" sz="2000" dirty="0" err="1"/>
              <a:t>function</a:t>
            </a:r>
            <a:r>
              <a:rPr lang="sk-SK" sz="2000" dirty="0"/>
              <a:t> </a:t>
            </a:r>
            <a:r>
              <a:rPr lang="sk-SK" sz="2000" dirty="0" err="1"/>
              <a:t>is</a:t>
            </a:r>
            <a:r>
              <a:rPr lang="sk-SK" sz="2000" dirty="0"/>
              <a:t> „</a:t>
            </a:r>
            <a:r>
              <a:rPr lang="sk-SK" sz="2000" i="1" dirty="0" err="1"/>
              <a:t>atomic</a:t>
            </a:r>
            <a:r>
              <a:rPr lang="sk-SK" sz="2000" dirty="0"/>
              <a:t>“ </a:t>
            </a:r>
            <a:r>
              <a:rPr lang="sk-SK" sz="2000" dirty="0" err="1"/>
              <a:t>unit</a:t>
            </a:r>
            <a:r>
              <a:rPr lang="sk-SK" sz="2000" dirty="0"/>
              <a:t> and </a:t>
            </a:r>
            <a:r>
              <a:rPr lang="sk-SK" sz="2000" dirty="0" err="1"/>
              <a:t>must</a:t>
            </a:r>
            <a:r>
              <a:rPr lang="sk-SK" sz="2000" dirty="0"/>
              <a:t> </a:t>
            </a:r>
            <a:r>
              <a:rPr lang="sk-SK" sz="2000" dirty="0" err="1"/>
              <a:t>execute</a:t>
            </a:r>
            <a:r>
              <a:rPr lang="sk-SK" sz="2000" dirty="0"/>
              <a:t> as </a:t>
            </a:r>
            <a:r>
              <a:rPr lang="sk-SK" sz="2000" dirty="0" err="1"/>
              <a:t>whole</a:t>
            </a:r>
            <a:r>
              <a:rPr lang="sk-SK" sz="2000" dirty="0"/>
              <a:t>, </a:t>
            </a:r>
            <a:r>
              <a:rPr lang="sk-SK" sz="2000" dirty="0" err="1"/>
              <a:t>there</a:t>
            </a:r>
            <a:r>
              <a:rPr lang="sk-SK" sz="2000" dirty="0"/>
              <a:t> </a:t>
            </a:r>
            <a:r>
              <a:rPr lang="sk-SK" sz="2000" dirty="0" err="1"/>
              <a:t>is</a:t>
            </a:r>
            <a:r>
              <a:rPr lang="sk-SK" sz="2000" dirty="0"/>
              <a:t> no </a:t>
            </a:r>
            <a:r>
              <a:rPr lang="sk-SK" sz="2000" dirty="0" err="1"/>
              <a:t>chance</a:t>
            </a:r>
            <a:r>
              <a:rPr lang="sk-SK" sz="2000" dirty="0"/>
              <a:t> </a:t>
            </a:r>
            <a:r>
              <a:rPr lang="sk-SK" sz="2000" dirty="0" err="1"/>
              <a:t>for</a:t>
            </a:r>
            <a:r>
              <a:rPr lang="sk-SK" sz="2000" dirty="0"/>
              <a:t> (11,5,12,... to </a:t>
            </a:r>
            <a:r>
              <a:rPr lang="sk-SK" sz="2000" dirty="0" err="1"/>
              <a:t>happen</a:t>
            </a:r>
            <a:r>
              <a:rPr lang="sk-SK" sz="2000" dirty="0"/>
              <a:t>)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88AC891-9C2F-7947-8377-015EA2928CBA}"/>
              </a:ext>
            </a:extLst>
          </p:cNvPr>
          <p:cNvSpPr/>
          <p:nvPr/>
        </p:nvSpPr>
        <p:spPr>
          <a:xfrm>
            <a:off x="8888781" y="3272620"/>
            <a:ext cx="872206" cy="101177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9303AE2-EF96-2B48-BEEE-2729E4E08EEF}"/>
              </a:ext>
            </a:extLst>
          </p:cNvPr>
          <p:cNvSpPr txBox="1"/>
          <p:nvPr/>
        </p:nvSpPr>
        <p:spPr>
          <a:xfrm>
            <a:off x="8914393" y="3332973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800" i="1" dirty="0" err="1"/>
              <a:t>wait</a:t>
            </a:r>
            <a:r>
              <a:rPr lang="sk-SK" sz="800" i="1" dirty="0"/>
              <a:t> in </a:t>
            </a:r>
            <a:r>
              <a:rPr lang="sk-SK" sz="800" i="1" dirty="0" err="1"/>
              <a:t>queue</a:t>
            </a:r>
            <a:endParaRPr lang="sk-SK" sz="800" i="1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13ABB19-21E1-B54F-835D-C29C64AD4E48}"/>
              </a:ext>
            </a:extLst>
          </p:cNvPr>
          <p:cNvSpPr/>
          <p:nvPr/>
        </p:nvSpPr>
        <p:spPr>
          <a:xfrm>
            <a:off x="11136224" y="956115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21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7829056-98E9-914F-8923-48A1BEA98145}"/>
              </a:ext>
            </a:extLst>
          </p:cNvPr>
          <p:cNvSpPr/>
          <p:nvPr/>
        </p:nvSpPr>
        <p:spPr>
          <a:xfrm>
            <a:off x="11129804" y="2567677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21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AA942BA-2FAF-424D-A56D-44478E575FEC}"/>
              </a:ext>
            </a:extLst>
          </p:cNvPr>
          <p:cNvCxnSpPr>
            <a:cxnSpLocks/>
          </p:cNvCxnSpPr>
          <p:nvPr/>
        </p:nvCxnSpPr>
        <p:spPr>
          <a:xfrm flipV="1">
            <a:off x="11136224" y="1263622"/>
            <a:ext cx="0" cy="42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123FDC1-27EE-534F-A145-70B474E9C42C}"/>
              </a:ext>
            </a:extLst>
          </p:cNvPr>
          <p:cNvCxnSpPr>
            <a:cxnSpLocks/>
          </p:cNvCxnSpPr>
          <p:nvPr/>
        </p:nvCxnSpPr>
        <p:spPr>
          <a:xfrm flipV="1">
            <a:off x="11129804" y="2897350"/>
            <a:ext cx="0" cy="42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72D1DF90-FC2D-B741-849E-6C8902BEFA4A}"/>
              </a:ext>
            </a:extLst>
          </p:cNvPr>
          <p:cNvSpPr/>
          <p:nvPr/>
        </p:nvSpPr>
        <p:spPr>
          <a:xfrm>
            <a:off x="5908123" y="2216498"/>
            <a:ext cx="297950" cy="2979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947D1AE-8F72-7F4C-856B-0457A4C6DB85}"/>
              </a:ext>
            </a:extLst>
          </p:cNvPr>
          <p:cNvSpPr/>
          <p:nvPr/>
        </p:nvSpPr>
        <p:spPr>
          <a:xfrm>
            <a:off x="6216348" y="2216498"/>
            <a:ext cx="297950" cy="2979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442F31-39DB-C047-94DE-FED5220F0454}"/>
              </a:ext>
            </a:extLst>
          </p:cNvPr>
          <p:cNvSpPr txBox="1"/>
          <p:nvPr/>
        </p:nvSpPr>
        <p:spPr>
          <a:xfrm>
            <a:off x="5351079" y="37049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1)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5A02026-F745-B54C-B7E3-E0532A020C08}"/>
              </a:ext>
            </a:extLst>
          </p:cNvPr>
          <p:cNvSpPr txBox="1"/>
          <p:nvPr/>
        </p:nvSpPr>
        <p:spPr>
          <a:xfrm>
            <a:off x="5406221" y="20243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2)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98C92AC-5D3B-DB44-BEFE-65BEC39C6436}"/>
              </a:ext>
            </a:extLst>
          </p:cNvPr>
          <p:cNvSpPr txBox="1"/>
          <p:nvPr/>
        </p:nvSpPr>
        <p:spPr>
          <a:xfrm>
            <a:off x="7223757" y="2287557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global</a:t>
            </a:r>
            <a:endParaRPr lang="sk-SK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7A88C3-56DC-7345-90C3-C046C4A98813}"/>
              </a:ext>
            </a:extLst>
          </p:cNvPr>
          <p:cNvSpPr/>
          <p:nvPr/>
        </p:nvSpPr>
        <p:spPr>
          <a:xfrm>
            <a:off x="204116" y="6540103"/>
            <a:ext cx="12121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800" dirty="0"/>
              <a:t>/</a:t>
            </a:r>
            <a:r>
              <a:rPr lang="sk-SK" sz="800" dirty="0" err="1"/>
              <a:t>samples</a:t>
            </a:r>
            <a:r>
              <a:rPr lang="sk-SK" sz="800" dirty="0"/>
              <a:t>/</a:t>
            </a:r>
            <a:r>
              <a:rPr lang="sk-SK" sz="800" dirty="0" err="1"/>
              <a:t>concurrency.js</a:t>
            </a:r>
            <a:endParaRPr lang="sk-SK" sz="800" dirty="0"/>
          </a:p>
        </p:txBody>
      </p:sp>
    </p:spTree>
    <p:extLst>
      <p:ext uri="{BB962C8B-B14F-4D97-AF65-F5344CB8AC3E}">
        <p14:creationId xmlns:p14="http://schemas.microsoft.com/office/powerpoint/2010/main" val="1804054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53B6-1AD3-3544-AE80-9DE74A81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br>
              <a:rPr lang="sk-SK" dirty="0"/>
            </a:b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908E9-75EC-9B46-97BA-44E0382E0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91545" cy="4637589"/>
          </a:xfrm>
        </p:spPr>
        <p:txBody>
          <a:bodyPr>
            <a:normAutofit/>
          </a:bodyPr>
          <a:lstStyle/>
          <a:p>
            <a:r>
              <a:rPr lang="sk-SK" dirty="0"/>
              <a:t>Pod </a:t>
            </a:r>
            <a:r>
              <a:rPr lang="sk-SK" b="1" dirty="0" err="1"/>
              <a:t>async</a:t>
            </a:r>
            <a:r>
              <a:rPr lang="sk-SK" b="1" dirty="0"/>
              <a:t> funkciou </a:t>
            </a:r>
            <a:r>
              <a:rPr lang="sk-SK" dirty="0"/>
              <a:t>budeme zjednodušenie rozumieť jednu z konštrukcií, ktorá nám umožní zapísať, že niečo sa deje NOW a potom LATER. V zásade existujú 3 možnosti: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funkcia, ktorá v signatúre očakáva </a:t>
            </a:r>
            <a:r>
              <a:rPr lang="sk-SK" dirty="0" err="1"/>
              <a:t>callback</a:t>
            </a:r>
            <a:endParaRPr lang="sk-SK" dirty="0"/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funkcia, ktorá vracia </a:t>
            </a:r>
            <a:r>
              <a:rPr lang="sk-SK" dirty="0" err="1"/>
              <a:t>Promise</a:t>
            </a:r>
            <a:endParaRPr lang="sk-SK" dirty="0"/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ES2017 </a:t>
            </a:r>
            <a:r>
              <a:rPr lang="sk-SK"/>
              <a:t>AsyncFunction</a:t>
            </a:r>
            <a:endParaRPr lang="sk-SK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7DB100-A766-FC45-802F-0794E2786EFE}"/>
              </a:ext>
            </a:extLst>
          </p:cNvPr>
          <p:cNvCxnSpPr>
            <a:cxnSpLocks/>
          </p:cNvCxnSpPr>
          <p:nvPr/>
        </p:nvCxnSpPr>
        <p:spPr>
          <a:xfrm>
            <a:off x="803493" y="1439237"/>
            <a:ext cx="5292507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12C1A11-213A-6447-9E93-ED5E22DBA852}"/>
              </a:ext>
            </a:extLst>
          </p:cNvPr>
          <p:cNvSpPr/>
          <p:nvPr/>
        </p:nvSpPr>
        <p:spPr>
          <a:xfrm>
            <a:off x="1552187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33AA7A-D47B-EC46-8E61-6EAE6079695C}"/>
              </a:ext>
            </a:extLst>
          </p:cNvPr>
          <p:cNvSpPr/>
          <p:nvPr/>
        </p:nvSpPr>
        <p:spPr>
          <a:xfrm>
            <a:off x="1855388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64AB5D-059E-714A-B83E-9DBFB9109FAE}"/>
              </a:ext>
            </a:extLst>
          </p:cNvPr>
          <p:cNvSpPr/>
          <p:nvPr/>
        </p:nvSpPr>
        <p:spPr>
          <a:xfrm>
            <a:off x="2156876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E43C1E-82FC-4547-82CF-4B131DAC6836}"/>
              </a:ext>
            </a:extLst>
          </p:cNvPr>
          <p:cNvSpPr/>
          <p:nvPr/>
        </p:nvSpPr>
        <p:spPr>
          <a:xfrm>
            <a:off x="2458478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098D69-C754-1B4E-B9C5-097963BEC035}"/>
              </a:ext>
            </a:extLst>
          </p:cNvPr>
          <p:cNvSpPr/>
          <p:nvPr/>
        </p:nvSpPr>
        <p:spPr>
          <a:xfrm>
            <a:off x="2760193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CDC58D-3752-7444-8664-36EFFF8BE2A2}"/>
              </a:ext>
            </a:extLst>
          </p:cNvPr>
          <p:cNvSpPr/>
          <p:nvPr/>
        </p:nvSpPr>
        <p:spPr>
          <a:xfrm>
            <a:off x="3061795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8B8B78-D7CE-0C4E-AD0E-E587999832AD}"/>
              </a:ext>
            </a:extLst>
          </p:cNvPr>
          <p:cNvSpPr txBox="1"/>
          <p:nvPr/>
        </p:nvSpPr>
        <p:spPr>
          <a:xfrm>
            <a:off x="715691" y="1402047"/>
            <a:ext cx="617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/>
              <a:t>V8 </a:t>
            </a:r>
            <a:r>
              <a:rPr lang="sk-SK" sz="1000" dirty="0" err="1"/>
              <a:t>stack</a:t>
            </a:r>
            <a:endParaRPr lang="sk-SK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781805-F098-3542-8EEA-45FCBEFAF7D9}"/>
              </a:ext>
            </a:extLst>
          </p:cNvPr>
          <p:cNvSpPr/>
          <p:nvPr/>
        </p:nvSpPr>
        <p:spPr>
          <a:xfrm>
            <a:off x="3944846" y="128482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1E7A56-EE91-F743-9012-7B42B5E5B2EA}"/>
              </a:ext>
            </a:extLst>
          </p:cNvPr>
          <p:cNvSpPr/>
          <p:nvPr/>
        </p:nvSpPr>
        <p:spPr>
          <a:xfrm>
            <a:off x="4248047" y="128482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4AE0C1-2055-6145-8AC8-4410ABE614B2}"/>
              </a:ext>
            </a:extLst>
          </p:cNvPr>
          <p:cNvSpPr/>
          <p:nvPr/>
        </p:nvSpPr>
        <p:spPr>
          <a:xfrm>
            <a:off x="4549535" y="128482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A3D84E-8EF0-4E45-8089-732866DEEEE4}"/>
              </a:ext>
            </a:extLst>
          </p:cNvPr>
          <p:cNvSpPr txBox="1"/>
          <p:nvPr/>
        </p:nvSpPr>
        <p:spPr>
          <a:xfrm>
            <a:off x="4202767" y="1017095"/>
            <a:ext cx="522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later</a:t>
            </a:r>
            <a:endParaRPr lang="sk-SK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5352A1-C0EB-0E45-A301-C90B4232D1DF}"/>
              </a:ext>
            </a:extLst>
          </p:cNvPr>
          <p:cNvSpPr txBox="1"/>
          <p:nvPr/>
        </p:nvSpPr>
        <p:spPr>
          <a:xfrm>
            <a:off x="2195780" y="1012114"/>
            <a:ext cx="501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now</a:t>
            </a:r>
            <a:endParaRPr lang="sk-SK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666" y="579138"/>
            <a:ext cx="526732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62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53B6-1AD3-3544-AE80-9DE74A81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process</a:t>
            </a:r>
            <a:br>
              <a:rPr lang="sk-SK" dirty="0"/>
            </a:b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908E9-75EC-9B46-97BA-44E0382E0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6683"/>
            <a:ext cx="10037618" cy="3498340"/>
          </a:xfrm>
        </p:spPr>
        <p:txBody>
          <a:bodyPr>
            <a:normAutofit/>
          </a:bodyPr>
          <a:lstStyle/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i="1" dirty="0"/>
              <a:t>procesom </a:t>
            </a:r>
            <a:r>
              <a:rPr lang="sk-SK" dirty="0"/>
              <a:t>alebo</a:t>
            </a:r>
            <a:r>
              <a:rPr lang="sk-SK" i="1" dirty="0"/>
              <a:t> </a:t>
            </a:r>
            <a:r>
              <a:rPr lang="sk-SK" i="1" dirty="0" err="1"/>
              <a:t>taskom</a:t>
            </a:r>
            <a:r>
              <a:rPr lang="sk-SK" dirty="0"/>
              <a:t> budeme rozumieť logickú úlohu pozostávajúcu z viacerých časovo oddelene vykonávaných </a:t>
            </a:r>
            <a:r>
              <a:rPr lang="sk-SK" i="1" dirty="0" err="1"/>
              <a:t>chunkov</a:t>
            </a:r>
            <a:r>
              <a:rPr lang="sk-SK" dirty="0"/>
              <a:t> kódu</a:t>
            </a:r>
          </a:p>
          <a:p>
            <a:r>
              <a:rPr lang="sk-SK" dirty="0"/>
              <a:t>V príklade zobrazené dva procesy:</a:t>
            </a:r>
          </a:p>
          <a:p>
            <a:pPr lvl="1"/>
            <a:r>
              <a:rPr lang="sk-SK" dirty="0"/>
              <a:t>Zápis do temp súboru</a:t>
            </a:r>
          </a:p>
          <a:p>
            <a:pPr lvl="1"/>
            <a:r>
              <a:rPr lang="sk-SK" dirty="0"/>
              <a:t>Čítanie dát z web stránky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7DB100-A766-FC45-802F-0794E2786EFE}"/>
              </a:ext>
            </a:extLst>
          </p:cNvPr>
          <p:cNvCxnSpPr>
            <a:cxnSpLocks/>
          </p:cNvCxnSpPr>
          <p:nvPr/>
        </p:nvCxnSpPr>
        <p:spPr>
          <a:xfrm>
            <a:off x="926002" y="1993923"/>
            <a:ext cx="9591302" cy="42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12C1A11-213A-6447-9E93-ED5E22DBA852}"/>
              </a:ext>
            </a:extLst>
          </p:cNvPr>
          <p:cNvSpPr/>
          <p:nvPr/>
        </p:nvSpPr>
        <p:spPr>
          <a:xfrm>
            <a:off x="1674696" y="1845368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33AA7A-D47B-EC46-8E61-6EAE6079695C}"/>
              </a:ext>
            </a:extLst>
          </p:cNvPr>
          <p:cNvSpPr/>
          <p:nvPr/>
        </p:nvSpPr>
        <p:spPr>
          <a:xfrm>
            <a:off x="1977897" y="1845368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64AB5D-059E-714A-B83E-9DBFB9109FAE}"/>
              </a:ext>
            </a:extLst>
          </p:cNvPr>
          <p:cNvSpPr/>
          <p:nvPr/>
        </p:nvSpPr>
        <p:spPr>
          <a:xfrm>
            <a:off x="2279385" y="1845368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8B8B78-D7CE-0C4E-AD0E-E587999832AD}"/>
              </a:ext>
            </a:extLst>
          </p:cNvPr>
          <p:cNvSpPr txBox="1"/>
          <p:nvPr/>
        </p:nvSpPr>
        <p:spPr>
          <a:xfrm>
            <a:off x="504733" y="1764270"/>
            <a:ext cx="617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/>
              <a:t>V8 </a:t>
            </a:r>
            <a:r>
              <a:rPr lang="sk-SK" sz="1000" dirty="0" err="1"/>
              <a:t>stack</a:t>
            </a:r>
            <a:endParaRPr lang="sk-SK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781805-F098-3542-8EEA-45FCBEFAF7D9}"/>
              </a:ext>
            </a:extLst>
          </p:cNvPr>
          <p:cNvSpPr/>
          <p:nvPr/>
        </p:nvSpPr>
        <p:spPr>
          <a:xfrm>
            <a:off x="4965435" y="1845368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1E7A56-EE91-F743-9012-7B42B5E5B2EA}"/>
              </a:ext>
            </a:extLst>
          </p:cNvPr>
          <p:cNvSpPr/>
          <p:nvPr/>
        </p:nvSpPr>
        <p:spPr>
          <a:xfrm>
            <a:off x="5268636" y="1845368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4AE0C1-2055-6145-8AC8-4410ABE614B2}"/>
              </a:ext>
            </a:extLst>
          </p:cNvPr>
          <p:cNvSpPr/>
          <p:nvPr/>
        </p:nvSpPr>
        <p:spPr>
          <a:xfrm>
            <a:off x="5570124" y="1845368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A3D84E-8EF0-4E45-8089-732866DEEEE4}"/>
              </a:ext>
            </a:extLst>
          </p:cNvPr>
          <p:cNvSpPr txBox="1"/>
          <p:nvPr/>
        </p:nvSpPr>
        <p:spPr>
          <a:xfrm>
            <a:off x="4679255" y="1336213"/>
            <a:ext cx="1611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()=&gt;</a:t>
            </a:r>
            <a:r>
              <a:rPr lang="sk-SK" b="1" dirty="0" err="1"/>
              <a:t>fs.writeFile</a:t>
            </a:r>
            <a:endParaRPr lang="sk-SK" b="1" dirty="0"/>
          </a:p>
          <a:p>
            <a:endParaRPr lang="sk-SK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5352A1-C0EB-0E45-A301-C90B4232D1DF}"/>
              </a:ext>
            </a:extLst>
          </p:cNvPr>
          <p:cNvSpPr txBox="1"/>
          <p:nvPr/>
        </p:nvSpPr>
        <p:spPr>
          <a:xfrm>
            <a:off x="1496557" y="1339967"/>
            <a:ext cx="1328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err="1"/>
              <a:t>fs.mkdtemp</a:t>
            </a:r>
            <a:endParaRPr lang="sk-SK" b="1" dirty="0"/>
          </a:p>
          <a:p>
            <a:endParaRPr lang="sk-SK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3F6045-9CD5-6B46-A4A5-A0BBEF8A238B}"/>
              </a:ext>
            </a:extLst>
          </p:cNvPr>
          <p:cNvSpPr/>
          <p:nvPr/>
        </p:nvSpPr>
        <p:spPr>
          <a:xfrm>
            <a:off x="6737538" y="1845368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764474-4CFC-E349-B745-45CDAB3D064A}"/>
              </a:ext>
            </a:extLst>
          </p:cNvPr>
          <p:cNvSpPr/>
          <p:nvPr/>
        </p:nvSpPr>
        <p:spPr>
          <a:xfrm>
            <a:off x="7040739" y="1845368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A3185F-A454-C44F-BCF9-DB9624DB7C5D}"/>
              </a:ext>
            </a:extLst>
          </p:cNvPr>
          <p:cNvSpPr/>
          <p:nvPr/>
        </p:nvSpPr>
        <p:spPr>
          <a:xfrm>
            <a:off x="7342227" y="1845368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CC6A47-2870-F44E-A13E-7321425EE579}"/>
              </a:ext>
            </a:extLst>
          </p:cNvPr>
          <p:cNvSpPr txBox="1"/>
          <p:nvPr/>
        </p:nvSpPr>
        <p:spPr>
          <a:xfrm>
            <a:off x="6603709" y="1292076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err="1"/>
              <a:t>cb</a:t>
            </a:r>
            <a:endParaRPr lang="sk-SK" b="1" dirty="0"/>
          </a:p>
          <a:p>
            <a:endParaRPr lang="sk-SK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E9D9C4-676D-AE41-9CD7-E35326ADC2C1}"/>
              </a:ext>
            </a:extLst>
          </p:cNvPr>
          <p:cNvSpPr/>
          <p:nvPr/>
        </p:nvSpPr>
        <p:spPr>
          <a:xfrm>
            <a:off x="3282956" y="1845368"/>
            <a:ext cx="297950" cy="2979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14B3BA-BAF5-BB4E-949F-1E35BBF30E67}"/>
              </a:ext>
            </a:extLst>
          </p:cNvPr>
          <p:cNvSpPr/>
          <p:nvPr/>
        </p:nvSpPr>
        <p:spPr>
          <a:xfrm>
            <a:off x="3586157" y="1845368"/>
            <a:ext cx="297950" cy="2979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B488F6E-067D-3840-8D53-9E7F1633FD83}"/>
              </a:ext>
            </a:extLst>
          </p:cNvPr>
          <p:cNvSpPr/>
          <p:nvPr/>
        </p:nvSpPr>
        <p:spPr>
          <a:xfrm>
            <a:off x="3887645" y="1845368"/>
            <a:ext cx="297950" cy="2979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B9234B-D637-104A-A4DA-3911D6EC7FEF}"/>
              </a:ext>
            </a:extLst>
          </p:cNvPr>
          <p:cNvSpPr txBox="1"/>
          <p:nvPr/>
        </p:nvSpPr>
        <p:spPr>
          <a:xfrm>
            <a:off x="3259521" y="1336213"/>
            <a:ext cx="95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err="1"/>
              <a:t>http.get</a:t>
            </a:r>
            <a:endParaRPr lang="sk-SK" b="1" dirty="0"/>
          </a:p>
          <a:p>
            <a:endParaRPr lang="sk-SK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CD61D5-B43E-3B46-B911-5277D9D61CD2}"/>
              </a:ext>
            </a:extLst>
          </p:cNvPr>
          <p:cNvSpPr/>
          <p:nvPr/>
        </p:nvSpPr>
        <p:spPr>
          <a:xfrm>
            <a:off x="7734618" y="1266229"/>
            <a:ext cx="1002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/>
              <a:t>on(</a:t>
            </a:r>
            <a:r>
              <a:rPr lang="sk-SK" b="1" dirty="0" err="1"/>
              <a:t>data</a:t>
            </a:r>
            <a:r>
              <a:rPr lang="sk-SK" b="1" dirty="0"/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DC2621-D6E0-334A-A9FE-122A5BAA283B}"/>
              </a:ext>
            </a:extLst>
          </p:cNvPr>
          <p:cNvSpPr/>
          <p:nvPr/>
        </p:nvSpPr>
        <p:spPr>
          <a:xfrm>
            <a:off x="7832703" y="1845368"/>
            <a:ext cx="297950" cy="2979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41DE38-9EBA-034D-B735-F3FA6B613F07}"/>
              </a:ext>
            </a:extLst>
          </p:cNvPr>
          <p:cNvSpPr/>
          <p:nvPr/>
        </p:nvSpPr>
        <p:spPr>
          <a:xfrm>
            <a:off x="8249221" y="1845368"/>
            <a:ext cx="297950" cy="2979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43E4B2-CD40-4445-ABF2-D8908CB048C0}"/>
              </a:ext>
            </a:extLst>
          </p:cNvPr>
          <p:cNvSpPr/>
          <p:nvPr/>
        </p:nvSpPr>
        <p:spPr>
          <a:xfrm>
            <a:off x="8692310" y="1845368"/>
            <a:ext cx="297950" cy="2979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83F51E-E556-1149-AE15-FB7E8F85435D}"/>
              </a:ext>
            </a:extLst>
          </p:cNvPr>
          <p:cNvSpPr/>
          <p:nvPr/>
        </p:nvSpPr>
        <p:spPr>
          <a:xfrm>
            <a:off x="9135399" y="1845368"/>
            <a:ext cx="297950" cy="2979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E1DF2E-99DC-F440-88FB-2472F557C87F}"/>
              </a:ext>
            </a:extLst>
          </p:cNvPr>
          <p:cNvSpPr/>
          <p:nvPr/>
        </p:nvSpPr>
        <p:spPr>
          <a:xfrm>
            <a:off x="9507213" y="1250109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/>
              <a:t>on(end)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B22ACBA-2E83-A148-BE3D-2CF4F57C46D0}"/>
              </a:ext>
            </a:extLst>
          </p:cNvPr>
          <p:cNvSpPr/>
          <p:nvPr/>
        </p:nvSpPr>
        <p:spPr>
          <a:xfrm>
            <a:off x="9771676" y="1840574"/>
            <a:ext cx="297950" cy="2979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77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E8BF-8EC9-9A45-B1D2-C8DB17BC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Concurrency</a:t>
            </a:r>
            <a:r>
              <a:rPr lang="sk-SK" dirty="0"/>
              <a:t> </a:t>
            </a:r>
            <a:r>
              <a:rPr lang="sk-SK" dirty="0" err="1"/>
              <a:t>coordination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D3497-079C-7E4A-A550-AC65D5297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b="1" dirty="0" err="1"/>
              <a:t>Noninteracting</a:t>
            </a:r>
            <a:endParaRPr lang="sk-SK" b="1" dirty="0"/>
          </a:p>
          <a:p>
            <a:pPr lvl="1"/>
            <a:r>
              <a:rPr lang="sk-SK" dirty="0"/>
              <a:t>As </a:t>
            </a:r>
            <a:r>
              <a:rPr lang="sk-SK" dirty="0" err="1"/>
              <a:t>two</a:t>
            </a:r>
            <a:r>
              <a:rPr lang="sk-SK" dirty="0"/>
              <a:t> or more "</a:t>
            </a:r>
            <a:r>
              <a:rPr lang="sk-SK" dirty="0" err="1"/>
              <a:t>processes</a:t>
            </a:r>
            <a:r>
              <a:rPr lang="sk-SK" dirty="0"/>
              <a:t>" are </a:t>
            </a:r>
            <a:r>
              <a:rPr lang="sk-SK" dirty="0" err="1"/>
              <a:t>interleaving</a:t>
            </a:r>
            <a:r>
              <a:rPr lang="sk-SK" dirty="0"/>
              <a:t> </a:t>
            </a:r>
            <a:r>
              <a:rPr lang="sk-SK" dirty="0" err="1"/>
              <a:t>their</a:t>
            </a:r>
            <a:r>
              <a:rPr lang="sk-SK" dirty="0"/>
              <a:t> </a:t>
            </a:r>
            <a:r>
              <a:rPr lang="sk-SK" dirty="0" err="1"/>
              <a:t>steps</a:t>
            </a:r>
            <a:r>
              <a:rPr lang="sk-SK" dirty="0"/>
              <a:t>/</a:t>
            </a:r>
            <a:r>
              <a:rPr lang="sk-SK" dirty="0" err="1"/>
              <a:t>events</a:t>
            </a:r>
            <a:r>
              <a:rPr lang="sk-SK" dirty="0"/>
              <a:t> </a:t>
            </a:r>
            <a:r>
              <a:rPr lang="sk-SK" dirty="0" err="1"/>
              <a:t>concurrently</a:t>
            </a:r>
            <a:r>
              <a:rPr lang="sk-SK" dirty="0"/>
              <a:t> </a:t>
            </a:r>
            <a:r>
              <a:rPr lang="sk-SK" dirty="0" err="1"/>
              <a:t>within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same</a:t>
            </a:r>
            <a:r>
              <a:rPr lang="sk-SK" dirty="0"/>
              <a:t> program, </a:t>
            </a:r>
            <a:r>
              <a:rPr lang="sk-SK" dirty="0" err="1"/>
              <a:t>they</a:t>
            </a:r>
            <a:r>
              <a:rPr lang="sk-SK" dirty="0"/>
              <a:t> </a:t>
            </a:r>
            <a:r>
              <a:rPr lang="sk-SK" dirty="0" err="1"/>
              <a:t>don't</a:t>
            </a:r>
            <a:r>
              <a:rPr lang="sk-SK" dirty="0"/>
              <a:t> </a:t>
            </a:r>
            <a:r>
              <a:rPr lang="sk-SK" dirty="0" err="1"/>
              <a:t>necessarily</a:t>
            </a:r>
            <a:r>
              <a:rPr lang="sk-SK" dirty="0"/>
              <a:t> </a:t>
            </a:r>
            <a:r>
              <a:rPr lang="sk-SK" dirty="0" err="1"/>
              <a:t>need</a:t>
            </a:r>
            <a:r>
              <a:rPr lang="sk-SK" dirty="0"/>
              <a:t> to </a:t>
            </a:r>
            <a:r>
              <a:rPr lang="sk-SK" dirty="0" err="1"/>
              <a:t>interact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each</a:t>
            </a:r>
            <a:r>
              <a:rPr lang="sk-SK" dirty="0"/>
              <a:t>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if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tasks</a:t>
            </a:r>
            <a:r>
              <a:rPr lang="sk-SK" dirty="0"/>
              <a:t> are </a:t>
            </a:r>
            <a:r>
              <a:rPr lang="sk-SK" dirty="0" err="1"/>
              <a:t>unrelated</a:t>
            </a:r>
            <a:r>
              <a:rPr lang="sk-SK" dirty="0"/>
              <a:t>. </a:t>
            </a:r>
            <a:r>
              <a:rPr lang="sk-SK" b="1" dirty="0" err="1"/>
              <a:t>If</a:t>
            </a:r>
            <a:r>
              <a:rPr lang="sk-SK" b="1" dirty="0"/>
              <a:t> </a:t>
            </a:r>
            <a:r>
              <a:rPr lang="sk-SK" b="1" dirty="0" err="1"/>
              <a:t>they</a:t>
            </a:r>
            <a:r>
              <a:rPr lang="sk-SK" b="1" dirty="0"/>
              <a:t> </a:t>
            </a:r>
            <a:r>
              <a:rPr lang="sk-SK" b="1" dirty="0" err="1"/>
              <a:t>don't</a:t>
            </a:r>
            <a:r>
              <a:rPr lang="sk-SK" b="1" dirty="0"/>
              <a:t> </a:t>
            </a:r>
            <a:r>
              <a:rPr lang="sk-SK" b="1" dirty="0" err="1"/>
              <a:t>interact</a:t>
            </a:r>
            <a:r>
              <a:rPr lang="sk-SK" b="1" dirty="0"/>
              <a:t>, </a:t>
            </a:r>
            <a:r>
              <a:rPr lang="sk-SK" b="1" dirty="0" err="1"/>
              <a:t>nondeterminism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perfectly</a:t>
            </a:r>
            <a:r>
              <a:rPr lang="sk-SK" b="1" dirty="0"/>
              <a:t> </a:t>
            </a:r>
            <a:r>
              <a:rPr lang="sk-SK" b="1" dirty="0" err="1"/>
              <a:t>acceptable</a:t>
            </a:r>
            <a:r>
              <a:rPr lang="sk-SK" b="1" dirty="0"/>
              <a:t>.</a:t>
            </a:r>
            <a:endParaRPr lang="sk-SK" dirty="0"/>
          </a:p>
          <a:p>
            <a:r>
              <a:rPr lang="sk-SK" b="1" dirty="0" err="1"/>
              <a:t>Interaction</a:t>
            </a:r>
            <a:endParaRPr lang="sk-SK" b="1" dirty="0"/>
          </a:p>
          <a:p>
            <a:pPr lvl="1"/>
            <a:r>
              <a:rPr lang="sk-SK" dirty="0"/>
              <a:t>More </a:t>
            </a:r>
            <a:r>
              <a:rPr lang="sk-SK" dirty="0" err="1"/>
              <a:t>commonly</a:t>
            </a:r>
            <a:r>
              <a:rPr lang="sk-SK" dirty="0"/>
              <a:t>, </a:t>
            </a:r>
            <a:r>
              <a:rPr lang="sk-SK" dirty="0" err="1"/>
              <a:t>concurrent</a:t>
            </a:r>
            <a:r>
              <a:rPr lang="sk-SK" dirty="0"/>
              <a:t> "</a:t>
            </a:r>
            <a:r>
              <a:rPr lang="sk-SK" dirty="0" err="1"/>
              <a:t>processes</a:t>
            </a:r>
            <a:r>
              <a:rPr lang="sk-SK" dirty="0"/>
              <a:t>" </a:t>
            </a:r>
            <a:r>
              <a:rPr lang="sk-SK" b="1" dirty="0" err="1"/>
              <a:t>will</a:t>
            </a:r>
            <a:r>
              <a:rPr lang="sk-SK" b="1" dirty="0"/>
              <a:t> by </a:t>
            </a:r>
            <a:r>
              <a:rPr lang="sk-SK" b="1" dirty="0" err="1"/>
              <a:t>necessity</a:t>
            </a:r>
            <a:r>
              <a:rPr lang="sk-SK" b="1" dirty="0"/>
              <a:t> </a:t>
            </a:r>
            <a:r>
              <a:rPr lang="sk-SK" b="1" dirty="0" err="1"/>
              <a:t>interact</a:t>
            </a:r>
            <a:r>
              <a:rPr lang="sk-SK" dirty="0"/>
              <a:t>, </a:t>
            </a:r>
            <a:r>
              <a:rPr lang="sk-SK" dirty="0" err="1"/>
              <a:t>indirectly</a:t>
            </a:r>
            <a:r>
              <a:rPr lang="sk-SK" dirty="0"/>
              <a:t> </a:t>
            </a:r>
            <a:r>
              <a:rPr lang="sk-SK" dirty="0" err="1"/>
              <a:t>through</a:t>
            </a:r>
            <a:r>
              <a:rPr lang="sk-SK" dirty="0"/>
              <a:t> </a:t>
            </a:r>
            <a:r>
              <a:rPr lang="sk-SK" dirty="0" err="1"/>
              <a:t>scope</a:t>
            </a:r>
            <a:r>
              <a:rPr lang="sk-SK" dirty="0"/>
              <a:t> and/or </a:t>
            </a:r>
            <a:r>
              <a:rPr lang="sk-SK" dirty="0" err="1"/>
              <a:t>the</a:t>
            </a:r>
            <a:r>
              <a:rPr lang="sk-SK" dirty="0"/>
              <a:t> DOM. </a:t>
            </a:r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such</a:t>
            </a:r>
            <a:r>
              <a:rPr lang="sk-SK" dirty="0"/>
              <a:t> </a:t>
            </a:r>
            <a:r>
              <a:rPr lang="sk-SK" dirty="0" err="1"/>
              <a:t>interaction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occur</a:t>
            </a:r>
            <a:r>
              <a:rPr lang="sk-SK" dirty="0"/>
              <a:t>,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need</a:t>
            </a:r>
            <a:r>
              <a:rPr lang="sk-SK" dirty="0"/>
              <a:t> to </a:t>
            </a:r>
            <a:r>
              <a:rPr lang="sk-SK" dirty="0" err="1"/>
              <a:t>coordinate</a:t>
            </a:r>
            <a:r>
              <a:rPr lang="sk-SK" dirty="0"/>
              <a:t> </a:t>
            </a:r>
            <a:r>
              <a:rPr lang="sk-SK" dirty="0" err="1"/>
              <a:t>these</a:t>
            </a:r>
            <a:r>
              <a:rPr lang="sk-SK" dirty="0"/>
              <a:t> </a:t>
            </a:r>
            <a:r>
              <a:rPr lang="sk-SK" dirty="0" err="1"/>
              <a:t>interactions</a:t>
            </a:r>
            <a:r>
              <a:rPr lang="sk-SK" dirty="0"/>
              <a:t> to </a:t>
            </a:r>
            <a:r>
              <a:rPr lang="sk-SK" dirty="0" err="1"/>
              <a:t>prevent</a:t>
            </a:r>
            <a:r>
              <a:rPr lang="sk-SK" dirty="0"/>
              <a:t> "</a:t>
            </a:r>
            <a:r>
              <a:rPr lang="sk-SK" dirty="0" err="1"/>
              <a:t>race</a:t>
            </a:r>
            <a:r>
              <a:rPr lang="sk-SK" dirty="0"/>
              <a:t> </a:t>
            </a:r>
            <a:r>
              <a:rPr lang="sk-SK" dirty="0" err="1"/>
              <a:t>conditions</a:t>
            </a:r>
            <a:r>
              <a:rPr lang="sk-SK" dirty="0"/>
              <a:t>“.</a:t>
            </a:r>
          </a:p>
          <a:p>
            <a:r>
              <a:rPr lang="sk-SK" b="1" dirty="0"/>
              <a:t>C</a:t>
            </a:r>
            <a:r>
              <a:rPr lang="en-US" b="1" dirty="0"/>
              <a:t>o</a:t>
            </a:r>
            <a:r>
              <a:rPr lang="sk-SK" b="1" dirty="0"/>
              <a:t>operative concurrency</a:t>
            </a:r>
          </a:p>
          <a:p>
            <a:pPr lvl="1"/>
            <a:r>
              <a:rPr lang="sk-SK" dirty="0" err="1"/>
              <a:t>Another</a:t>
            </a:r>
            <a:r>
              <a:rPr lang="sk-SK" dirty="0"/>
              <a:t> </a:t>
            </a:r>
            <a:r>
              <a:rPr lang="sk-SK" dirty="0" err="1"/>
              <a:t>expression</a:t>
            </a:r>
            <a:r>
              <a:rPr lang="sk-SK" dirty="0"/>
              <a:t> of </a:t>
            </a:r>
            <a:r>
              <a:rPr lang="sk-SK" dirty="0" err="1"/>
              <a:t>concurrency</a:t>
            </a:r>
            <a:r>
              <a:rPr lang="sk-SK" dirty="0"/>
              <a:t> </a:t>
            </a:r>
            <a:r>
              <a:rPr lang="sk-SK" dirty="0" err="1"/>
              <a:t>coordination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called</a:t>
            </a:r>
            <a:r>
              <a:rPr lang="sk-SK" dirty="0"/>
              <a:t> "</a:t>
            </a:r>
            <a:r>
              <a:rPr lang="sk-SK" dirty="0" err="1"/>
              <a:t>cooperative</a:t>
            </a:r>
            <a:r>
              <a:rPr lang="sk-SK" dirty="0"/>
              <a:t> </a:t>
            </a:r>
            <a:r>
              <a:rPr lang="sk-SK" dirty="0" err="1"/>
              <a:t>concurrency</a:t>
            </a:r>
            <a:r>
              <a:rPr lang="sk-SK" dirty="0"/>
              <a:t>.“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goal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to </a:t>
            </a:r>
            <a:r>
              <a:rPr lang="sk-SK" dirty="0" err="1"/>
              <a:t>take</a:t>
            </a:r>
            <a:r>
              <a:rPr lang="sk-SK" dirty="0"/>
              <a:t> a </a:t>
            </a:r>
            <a:r>
              <a:rPr lang="sk-SK" dirty="0" err="1"/>
              <a:t>long-running</a:t>
            </a:r>
            <a:r>
              <a:rPr lang="sk-SK" dirty="0"/>
              <a:t> "</a:t>
            </a:r>
            <a:r>
              <a:rPr lang="sk-SK" dirty="0" err="1"/>
              <a:t>process</a:t>
            </a:r>
            <a:r>
              <a:rPr lang="sk-SK" dirty="0"/>
              <a:t>" and </a:t>
            </a:r>
            <a:r>
              <a:rPr lang="sk-SK" b="1" dirty="0"/>
              <a:t>break </a:t>
            </a:r>
            <a:r>
              <a:rPr lang="sk-SK" b="1" dirty="0" err="1"/>
              <a:t>it</a:t>
            </a:r>
            <a:r>
              <a:rPr lang="sk-SK" b="1" dirty="0"/>
              <a:t> </a:t>
            </a:r>
            <a:r>
              <a:rPr lang="sk-SK" b="1" dirty="0" err="1"/>
              <a:t>up</a:t>
            </a:r>
            <a:r>
              <a:rPr lang="sk-SK" b="1" dirty="0"/>
              <a:t> </a:t>
            </a:r>
            <a:r>
              <a:rPr lang="sk-SK" b="1" dirty="0" err="1"/>
              <a:t>into</a:t>
            </a:r>
            <a:r>
              <a:rPr lang="sk-SK" b="1" dirty="0"/>
              <a:t> </a:t>
            </a:r>
            <a:r>
              <a:rPr lang="sk-SK" b="1" dirty="0" err="1"/>
              <a:t>steps</a:t>
            </a:r>
            <a:r>
              <a:rPr lang="sk-SK" b="1" dirty="0"/>
              <a:t> </a:t>
            </a:r>
            <a:r>
              <a:rPr lang="sk-SK" dirty="0"/>
              <a:t>or </a:t>
            </a:r>
            <a:r>
              <a:rPr lang="sk-SK" dirty="0" err="1"/>
              <a:t>batches</a:t>
            </a:r>
            <a:r>
              <a:rPr lang="sk-SK" dirty="0"/>
              <a:t> so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concurrent</a:t>
            </a:r>
            <a:r>
              <a:rPr lang="sk-SK" dirty="0"/>
              <a:t> "</a:t>
            </a:r>
            <a:r>
              <a:rPr lang="sk-SK" dirty="0" err="1"/>
              <a:t>processes</a:t>
            </a:r>
            <a:r>
              <a:rPr lang="sk-SK" dirty="0"/>
              <a:t>" </a:t>
            </a:r>
            <a:r>
              <a:rPr lang="sk-SK" dirty="0" err="1"/>
              <a:t>have</a:t>
            </a:r>
            <a:r>
              <a:rPr lang="sk-SK" dirty="0"/>
              <a:t> a </a:t>
            </a:r>
            <a:r>
              <a:rPr lang="sk-SK" dirty="0" err="1"/>
              <a:t>chance</a:t>
            </a:r>
            <a:r>
              <a:rPr lang="sk-SK" dirty="0"/>
              <a:t> to </a:t>
            </a:r>
            <a:r>
              <a:rPr lang="sk-SK" dirty="0" err="1"/>
              <a:t>interleave</a:t>
            </a:r>
            <a:r>
              <a:rPr lang="sk-SK" dirty="0"/>
              <a:t> </a:t>
            </a:r>
            <a:r>
              <a:rPr lang="sk-SK" dirty="0" err="1"/>
              <a:t>their</a:t>
            </a:r>
            <a:r>
              <a:rPr lang="sk-SK" dirty="0"/>
              <a:t> </a:t>
            </a:r>
            <a:r>
              <a:rPr lang="sk-SK" dirty="0" err="1"/>
              <a:t>operations</a:t>
            </a:r>
            <a:r>
              <a:rPr lang="sk-SK" dirty="0"/>
              <a:t> </a:t>
            </a:r>
            <a:r>
              <a:rPr lang="sk-SK" dirty="0" err="1"/>
              <a:t>into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queue</a:t>
            </a:r>
            <a:r>
              <a:rPr lang="sk-SK" dirty="0"/>
              <a:t>.</a:t>
            </a:r>
          </a:p>
          <a:p>
            <a:r>
              <a:rPr lang="sk-SK" b="1" i="1" dirty="0"/>
              <a:t>„</a:t>
            </a:r>
            <a:r>
              <a:rPr lang="sk-SK" b="1" i="1" dirty="0" err="1"/>
              <a:t>process</a:t>
            </a:r>
            <a:r>
              <a:rPr lang="sk-SK" b="1" i="1" dirty="0"/>
              <a:t>“ </a:t>
            </a:r>
            <a:r>
              <a:rPr lang="sk-SK" dirty="0"/>
              <a:t>or „</a:t>
            </a:r>
            <a:r>
              <a:rPr lang="sk-SK" dirty="0" err="1"/>
              <a:t>task</a:t>
            </a:r>
            <a:r>
              <a:rPr lang="sk-SK" dirty="0"/>
              <a:t>“</a:t>
            </a:r>
          </a:p>
          <a:p>
            <a:pPr lvl="1"/>
            <a:r>
              <a:rPr lang="sk-SK" dirty="0"/>
              <a:t>in </a:t>
            </a:r>
            <a:r>
              <a:rPr lang="sk-SK" dirty="0" err="1"/>
              <a:t>the</a:t>
            </a:r>
            <a:r>
              <a:rPr lang="sk-SK" dirty="0"/>
              <a:t> majority of </a:t>
            </a:r>
            <a:r>
              <a:rPr lang="sk-SK" dirty="0" err="1"/>
              <a:t>slides</a:t>
            </a:r>
            <a:r>
              <a:rPr lang="sk-SK" dirty="0"/>
              <a:t> </a:t>
            </a:r>
            <a:r>
              <a:rPr lang="sk-SK" dirty="0" err="1"/>
              <a:t>here</a:t>
            </a:r>
            <a:r>
              <a:rPr lang="sk-SK" dirty="0"/>
              <a:t>,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means</a:t>
            </a:r>
            <a:r>
              <a:rPr lang="sk-SK" dirty="0"/>
              <a:t> </a:t>
            </a:r>
            <a:r>
              <a:rPr lang="sk-SK" b="1" dirty="0" err="1"/>
              <a:t>higher</a:t>
            </a:r>
            <a:r>
              <a:rPr lang="sk-SK" b="1" dirty="0"/>
              <a:t> </a:t>
            </a:r>
            <a:r>
              <a:rPr lang="sk-SK" b="1" dirty="0" err="1"/>
              <a:t>abstraction</a:t>
            </a:r>
            <a:r>
              <a:rPr lang="sk-SK" b="1" dirty="0"/>
              <a:t> of </a:t>
            </a:r>
            <a:r>
              <a:rPr lang="sk-SK" b="1" dirty="0" err="1"/>
              <a:t>some</a:t>
            </a:r>
            <a:r>
              <a:rPr lang="sk-SK" b="1" dirty="0"/>
              <a:t> </a:t>
            </a:r>
            <a:r>
              <a:rPr lang="sk-SK" b="1" dirty="0" err="1"/>
              <a:t>logical</a:t>
            </a:r>
            <a:r>
              <a:rPr lang="sk-SK" b="1" dirty="0"/>
              <a:t> </a:t>
            </a:r>
            <a:r>
              <a:rPr lang="sk-SK" b="1" dirty="0" err="1"/>
              <a:t>process</a:t>
            </a:r>
            <a:r>
              <a:rPr lang="sk-SK" b="1" dirty="0"/>
              <a:t> </a:t>
            </a:r>
            <a:r>
              <a:rPr lang="sk-SK" dirty="0"/>
              <a:t>to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performed</a:t>
            </a:r>
            <a:r>
              <a:rPr lang="sk-SK" dirty="0"/>
              <a:t> (</a:t>
            </a:r>
            <a:r>
              <a:rPr lang="sk-SK" dirty="0" err="1"/>
              <a:t>process</a:t>
            </a:r>
            <a:r>
              <a:rPr lang="sk-SK" dirty="0"/>
              <a:t> server </a:t>
            </a:r>
            <a:r>
              <a:rPr lang="sk-SK" dirty="0" err="1"/>
              <a:t>response</a:t>
            </a:r>
            <a:r>
              <a:rPr lang="sk-SK" dirty="0"/>
              <a:t>, </a:t>
            </a:r>
            <a:r>
              <a:rPr lang="sk-SK" dirty="0" err="1"/>
              <a:t>animate</a:t>
            </a:r>
            <a:r>
              <a:rPr lang="sk-SK" dirty="0"/>
              <a:t> </a:t>
            </a:r>
            <a:r>
              <a:rPr lang="sk-SK" dirty="0" err="1"/>
              <a:t>rotation</a:t>
            </a:r>
            <a:r>
              <a:rPr lang="sk-SK" dirty="0"/>
              <a:t> of </a:t>
            </a:r>
            <a:r>
              <a:rPr lang="sk-SK" dirty="0" err="1"/>
              <a:t>globe</a:t>
            </a:r>
            <a:r>
              <a:rPr lang="sk-SK" dirty="0"/>
              <a:t>, </a:t>
            </a:r>
            <a:r>
              <a:rPr lang="sk-SK" dirty="0" err="1"/>
              <a:t>print</a:t>
            </a:r>
            <a:r>
              <a:rPr lang="sk-SK" dirty="0"/>
              <a:t> </a:t>
            </a:r>
            <a:r>
              <a:rPr lang="sk-SK" dirty="0" err="1"/>
              <a:t>response</a:t>
            </a:r>
            <a:r>
              <a:rPr lang="sk-SK" dirty="0"/>
              <a:t> </a:t>
            </a:r>
            <a:r>
              <a:rPr lang="sk-SK" dirty="0" err="1"/>
              <a:t>results</a:t>
            </a:r>
            <a:r>
              <a:rPr lang="sk-SK" dirty="0"/>
              <a:t>, </a:t>
            </a:r>
            <a:r>
              <a:rPr lang="sk-SK" dirty="0" err="1"/>
              <a:t>process</a:t>
            </a:r>
            <a:r>
              <a:rPr lang="sk-SK" dirty="0"/>
              <a:t> </a:t>
            </a:r>
            <a:r>
              <a:rPr lang="sk-SK" dirty="0" err="1"/>
              <a:t>client</a:t>
            </a:r>
            <a:r>
              <a:rPr lang="sk-SK" dirty="0"/>
              <a:t> </a:t>
            </a:r>
            <a:r>
              <a:rPr lang="sk-SK" dirty="0" err="1"/>
              <a:t>request</a:t>
            </a:r>
            <a:r>
              <a:rPr lang="sk-SK" dirty="0"/>
              <a:t>) of </a:t>
            </a:r>
            <a:r>
              <a:rPr lang="sk-SK" dirty="0" err="1"/>
              <a:t>various</a:t>
            </a:r>
            <a:r>
              <a:rPr lang="sk-SK" dirty="0"/>
              <a:t> </a:t>
            </a:r>
            <a:r>
              <a:rPr lang="sk-SK" dirty="0" err="1"/>
              <a:t>granularity</a:t>
            </a:r>
            <a:r>
              <a:rPr lang="sk-SK" dirty="0"/>
              <a:t> (viac funkcií volaných </a:t>
            </a:r>
            <a:r>
              <a:rPr lang="sk-SK" dirty="0" err="1"/>
              <a:t>later</a:t>
            </a:r>
            <a:r>
              <a:rPr lang="sk-SK" dirty="0"/>
              <a:t>)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8744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2155</Words>
  <Application>Microsoft Macintosh PowerPoint</Application>
  <PresentationFormat>Widescreen</PresentationFormat>
  <Paragraphs>383</Paragraphs>
  <Slides>45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-apple-system</vt:lpstr>
      <vt:lpstr>Arial</vt:lpstr>
      <vt:lpstr>Calibri</vt:lpstr>
      <vt:lpstr>Calibri Light</vt:lpstr>
      <vt:lpstr>Courier New</vt:lpstr>
      <vt:lpstr>Office Theme</vt:lpstr>
      <vt:lpstr>async programming in JS  Part1</vt:lpstr>
      <vt:lpstr>Obsah</vt:lpstr>
      <vt:lpstr>Why we need this lesson ?</vt:lpstr>
      <vt:lpstr>Introduction (RECAP)</vt:lpstr>
      <vt:lpstr>What is async , parallel and concurrency</vt:lpstr>
      <vt:lpstr>Async and Concurrency</vt:lpstr>
      <vt:lpstr>Async function </vt:lpstr>
      <vt:lpstr>Async process </vt:lpstr>
      <vt:lpstr>Concurrency coordination</vt:lpstr>
      <vt:lpstr>Async Patterns</vt:lpstr>
      <vt:lpstr>Čo riešime za úlohy</vt:lpstr>
      <vt:lpstr>Čo riešime za úlohy – klasifikácia vzorov</vt:lpstr>
      <vt:lpstr>async-function</vt:lpstr>
      <vt:lpstr>Series</vt:lpstr>
      <vt:lpstr>Waterfall</vt:lpstr>
      <vt:lpstr>tryEach</vt:lpstr>
      <vt:lpstr>doWhilst</vt:lpstr>
      <vt:lpstr>parallel</vt:lpstr>
      <vt:lpstr>parallelLimit</vt:lpstr>
      <vt:lpstr>race</vt:lpstr>
      <vt:lpstr>any</vt:lpstr>
      <vt:lpstr>auto, autoInject</vt:lpstr>
      <vt:lpstr>Queue</vt:lpstr>
      <vt:lpstr>Patterns - for tasks/ flows coordination</vt:lpstr>
      <vt:lpstr>Patterns – for data collections</vt:lpstr>
      <vt:lpstr>Patterns – for single function </vt:lpstr>
      <vt:lpstr>Callbacks</vt:lpstr>
      <vt:lpstr>Callbacks</vt:lpstr>
      <vt:lpstr>Callback signatures</vt:lpstr>
      <vt:lpstr>Callbacks (+)</vt:lpstr>
      <vt:lpstr>Order of code and execution</vt:lpstr>
      <vt:lpstr>Order of code and execution </vt:lpstr>
      <vt:lpstr>Number of callbacks</vt:lpstr>
      <vt:lpstr>Callbacks (-)</vt:lpstr>
      <vt:lpstr>callback hell</vt:lpstr>
      <vt:lpstr>sometimes-async-function</vt:lpstr>
      <vt:lpstr>sometimes-async-function, never called, multiple call – solutions ?</vt:lpstr>
      <vt:lpstr>solutions async.ensureAsync and  async.timeout</vt:lpstr>
      <vt:lpstr>Cooperative Concurrency</vt:lpstr>
      <vt:lpstr>Cooperative Concurrency</vt:lpstr>
      <vt:lpstr>Cooperative Concurrency </vt:lpstr>
      <vt:lpstr>Cooperative Concurrency Demo  The World will stop vs. The World will slow down </vt:lpstr>
      <vt:lpstr>Cooperative Concurrency</vt:lpstr>
      <vt:lpstr>sequence of asyncified functions</vt:lpstr>
      <vt:lpstr>cargo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programming in JS</dc:title>
  <dc:creator>Marcus</dc:creator>
  <cp:lastModifiedBy>Marcus</cp:lastModifiedBy>
  <cp:revision>45</cp:revision>
  <dcterms:created xsi:type="dcterms:W3CDTF">2018-11-15T14:22:33Z</dcterms:created>
  <dcterms:modified xsi:type="dcterms:W3CDTF">2018-11-23T12:23:56Z</dcterms:modified>
</cp:coreProperties>
</file>