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1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2323A-1840-B045-9E10-809F57E14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6513B-9D2D-934D-8CB9-E9116C6CF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57BCC-FB82-C943-95A3-FEE130FA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6893-D264-7849-A924-7AC57AA60E81}" type="datetimeFigureOut">
              <a:rPr lang="sk-SK" smtClean="0"/>
              <a:t>23.11.18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BB88F-970D-C443-91AD-92DEC3A3F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23FEE-501B-9644-B912-823A1DD8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05D5-C79C-5B47-A8C3-657618764F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971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11A2-6D94-BB40-89DF-05382A875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C768B-7E10-224E-9EF6-DCBAEE0F1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14B24-B750-AB4A-9781-856C2F50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6893-D264-7849-A924-7AC57AA60E81}" type="datetimeFigureOut">
              <a:rPr lang="sk-SK" smtClean="0"/>
              <a:t>23.11.18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CC0BB-5BC5-FE42-9F92-1CD3469C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6CA77-74E0-454A-809A-46A42E849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05D5-C79C-5B47-A8C3-657618764F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8933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4BCAB1-9EF0-AD40-BCCA-734F61A60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5B4C1-65FC-6D43-B5A7-986D8E789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F8255-236A-6548-84A2-02239EBFF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6893-D264-7849-A924-7AC57AA60E81}" type="datetimeFigureOut">
              <a:rPr lang="sk-SK" smtClean="0"/>
              <a:t>23.11.18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15E06-E784-B444-AEE1-92344ACF2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515DD-1C85-874F-924F-4BFBD9FF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05D5-C79C-5B47-A8C3-657618764F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8927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06FF-EE5C-B64D-A1D0-7092EFE8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4D33C-AAD6-A64B-9FA8-E62602D6C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534A2-B60C-5147-B3EB-B261D6F0B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6893-D264-7849-A924-7AC57AA60E81}" type="datetimeFigureOut">
              <a:rPr lang="sk-SK" smtClean="0"/>
              <a:t>23.11.18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187CB-560D-D54A-857E-22E7DE118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BDE7-1E43-8148-894D-0F774DB4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05D5-C79C-5B47-A8C3-657618764F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8324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90085-B53F-CA47-BE25-C3944EA11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21D26-1D9C-894F-8F16-B7F06E0E3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311C9-DF82-2D42-A0DF-F7D6B1935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6893-D264-7849-A924-7AC57AA60E81}" type="datetimeFigureOut">
              <a:rPr lang="sk-SK" smtClean="0"/>
              <a:t>23.11.18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C9E68-0070-1C44-89EE-B866CF7C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901F4-790E-1D45-B1E1-09362ED1E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05D5-C79C-5B47-A8C3-657618764F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0100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C88A-8D16-3343-94A7-99C79685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FEC5E-08ED-AD4F-828F-30AF0925B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DDC6F-1CE8-5A4A-B8B4-E201DB11A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0DAE8-AFF7-324C-9D9A-7498C21AA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6893-D264-7849-A924-7AC57AA60E81}" type="datetimeFigureOut">
              <a:rPr lang="sk-SK" smtClean="0"/>
              <a:t>23.11.18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50CEE-4CE3-E844-980F-D1F7A720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C5573-1E50-3E4F-B424-967E4EE84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05D5-C79C-5B47-A8C3-657618764F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350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784B2-0D8D-1C41-9444-25A321E3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9655B-6EA6-1944-A481-3ABCA083D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1C362-E462-B44B-8158-DFDA0CDF8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787997-12EB-7748-8153-26F589C67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CDCB8-9000-FC4C-8B7E-0E553A35B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58CE9E-BCC3-894B-ADCB-73F5129D8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6893-D264-7849-A924-7AC57AA60E81}" type="datetimeFigureOut">
              <a:rPr lang="sk-SK" smtClean="0"/>
              <a:t>23.11.18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893CE7-9855-7D44-8DE2-EED3B180D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D2DA82-858C-5742-9835-5077169F2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05D5-C79C-5B47-A8C3-657618764F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2083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2DBE0-D556-544E-AFD8-42277709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EE3B0-6CC9-444F-AA5A-8D2C941C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6893-D264-7849-A924-7AC57AA60E81}" type="datetimeFigureOut">
              <a:rPr lang="sk-SK" smtClean="0"/>
              <a:t>23.11.18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34ACB-2139-CE43-A476-0EB8B7CA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B1D9C-C565-4A40-A7EC-045118C3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05D5-C79C-5B47-A8C3-657618764F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440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EA5A53-D12C-9348-9FD7-95186442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6893-D264-7849-A924-7AC57AA60E81}" type="datetimeFigureOut">
              <a:rPr lang="sk-SK" smtClean="0"/>
              <a:t>23.11.18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2308B7-5D92-1545-9C9B-01C8C640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8ED60-A4D3-C644-B9B9-1A4B0476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05D5-C79C-5B47-A8C3-657618764F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259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65BE-C740-984D-8928-88F8BC534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617A-358A-3F4F-BA88-D856633DA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99397-EB1D-EA4E-BDFA-81C4ED841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51D10-1D42-A144-A5DE-1500910DE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6893-D264-7849-A924-7AC57AA60E81}" type="datetimeFigureOut">
              <a:rPr lang="sk-SK" smtClean="0"/>
              <a:t>23.11.18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0C1E4-7500-5D41-AC71-6659C4BF1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A2BE5-6A0D-714C-BA8F-098A6E43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05D5-C79C-5B47-A8C3-657618764F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559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89B9-6E14-D142-A9B6-393641ED1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A31F8C-E7EC-324B-AD80-D3BBDD8C9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4A785-71DE-DD48-A325-55C1FA8A4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5D5D7-D546-4043-9953-A1A67AF2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6893-D264-7849-A924-7AC57AA60E81}" type="datetimeFigureOut">
              <a:rPr lang="sk-SK" smtClean="0"/>
              <a:t>23.11.18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D28FA-A6DC-8643-ADCE-E3DD1EFD7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F09AE-E98D-AA4F-8340-183D7948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05D5-C79C-5B47-A8C3-657618764F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29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F7A20A-E55F-7341-B39E-7B54C29F7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436B9-0A4D-6C42-9B1A-5648E1E34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7BD4C-69FA-974E-9A3B-912F1296D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46893-D264-7849-A924-7AC57AA60E81}" type="datetimeFigureOut">
              <a:rPr lang="sk-SK" smtClean="0"/>
              <a:t>23.11.18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E4761-17C8-664A-B854-2D682B049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6EAEF-4B91-7144-B076-99BC41F06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205D5-C79C-5B47-A8C3-657618764F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4460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E7F1-930E-C548-89A1-75B09B4183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/>
              <a:t>Cvicenie</a:t>
            </a:r>
            <a:r>
              <a:rPr lang="sk-SK" dirty="0"/>
              <a:t>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39B89-461C-1D4F-88B2-BDD58DADC2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859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7E61B-FD41-7A4F-A303-0B39D18C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Preberanie a bodovanie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zadani</a:t>
            </a:r>
            <a:r>
              <a:rPr lang="sk-SK" dirty="0"/>
              <a:t> z </a:t>
            </a:r>
            <a:r>
              <a:rPr lang="sk-SK" dirty="0" err="1"/>
              <a:t>zvicenia</a:t>
            </a:r>
            <a:r>
              <a:rPr lang="sk-SK" dirty="0"/>
              <a:t>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212DF-8801-B747-B6E8-D746FD2D4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Body: </a:t>
            </a:r>
            <a:r>
              <a:rPr lang="en-US" b="1" dirty="0"/>
              <a:t>6</a:t>
            </a:r>
            <a:r>
              <a:rPr lang="sk-SK" b="1" dirty="0"/>
              <a:t>b</a:t>
            </a:r>
            <a:r>
              <a:rPr lang="sk-SK" dirty="0"/>
              <a:t> + 2b</a:t>
            </a:r>
          </a:p>
          <a:p>
            <a:pPr lvl="1"/>
            <a:r>
              <a:rPr lang="sk-SK" dirty="0" err="1"/>
              <a:t>writeTempFile</a:t>
            </a:r>
            <a:r>
              <a:rPr lang="sk-SK" dirty="0"/>
              <a:t> </a:t>
            </a:r>
            <a:r>
              <a:rPr lang="en-US" dirty="0"/>
              <a:t>1</a:t>
            </a:r>
            <a:r>
              <a:rPr lang="sk-SK" dirty="0"/>
              <a:t>b</a:t>
            </a:r>
          </a:p>
          <a:p>
            <a:pPr lvl="1"/>
            <a:r>
              <a:rPr lang="sk-SK" dirty="0" err="1"/>
              <a:t>saveSomewhere</a:t>
            </a:r>
            <a:r>
              <a:rPr lang="sk-SK" dirty="0"/>
              <a:t> 1b</a:t>
            </a:r>
          </a:p>
          <a:p>
            <a:pPr lvl="1"/>
            <a:r>
              <a:rPr lang="sk-SK" dirty="0" err="1"/>
              <a:t>findInFiles</a:t>
            </a:r>
            <a:r>
              <a:rPr lang="sk-SK" dirty="0"/>
              <a:t> </a:t>
            </a:r>
            <a:r>
              <a:rPr lang="en-US" dirty="0"/>
              <a:t>2</a:t>
            </a:r>
            <a:r>
              <a:rPr lang="sk-SK" dirty="0"/>
              <a:t>b</a:t>
            </a:r>
          </a:p>
          <a:p>
            <a:pPr lvl="1"/>
            <a:r>
              <a:rPr lang="sk-SK" dirty="0" err="1"/>
              <a:t>sonar</a:t>
            </a:r>
            <a:r>
              <a:rPr lang="en-US" dirty="0"/>
              <a:t>Rules </a:t>
            </a:r>
            <a:r>
              <a:rPr lang="sk-SK" dirty="0"/>
              <a:t>2b</a:t>
            </a:r>
          </a:p>
          <a:p>
            <a:pPr lvl="1"/>
            <a:r>
              <a:rPr lang="sk-SK" dirty="0" err="1"/>
              <a:t>bonusova</a:t>
            </a:r>
            <a:r>
              <a:rPr lang="sk-SK" dirty="0"/>
              <a:t> DU – 2b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5059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81B89-B8F7-9146-AA3F-4A541541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Zadanie – 1b - prepis z </a:t>
            </a:r>
            <a:r>
              <a:rPr lang="sk-SK" dirty="0" err="1"/>
              <a:t>promise</a:t>
            </a:r>
            <a:r>
              <a:rPr lang="sk-SK" dirty="0"/>
              <a:t> </a:t>
            </a:r>
            <a:r>
              <a:rPr lang="sk-SK" dirty="0" err="1"/>
              <a:t>api</a:t>
            </a:r>
            <a:r>
              <a:rPr lang="sk-SK" dirty="0"/>
              <a:t> </a:t>
            </a:r>
            <a:br>
              <a:rPr lang="sk-SK" dirty="0"/>
            </a:br>
            <a:r>
              <a:rPr lang="sk-SK" dirty="0"/>
              <a:t>na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await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BAC96-7C34-8E48-81F5-E237C61D8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ls-promises.js</a:t>
            </a:r>
            <a:r>
              <a:rPr lang="sk-SK" dirty="0"/>
              <a:t> - </a:t>
            </a:r>
            <a:r>
              <a:rPr lang="sk-SK" dirty="0" err="1"/>
              <a:t>nastudovat</a:t>
            </a:r>
            <a:r>
              <a:rPr lang="sk-SK" dirty="0"/>
              <a:t> a </a:t>
            </a:r>
            <a:r>
              <a:rPr lang="sk-SK" dirty="0" err="1"/>
              <a:t>pochopit</a:t>
            </a:r>
            <a:endParaRPr lang="sk-SK" dirty="0"/>
          </a:p>
          <a:p>
            <a:r>
              <a:rPr lang="sk-SK" dirty="0" err="1"/>
              <a:t>ls-async.js</a:t>
            </a:r>
            <a:r>
              <a:rPr lang="sk-SK" dirty="0"/>
              <a:t> – </a:t>
            </a:r>
            <a:r>
              <a:rPr lang="sk-SK" dirty="0" err="1"/>
              <a:t>prepisat</a:t>
            </a:r>
            <a:r>
              <a:rPr lang="sk-SK" dirty="0"/>
              <a:t> na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await</a:t>
            </a:r>
            <a:endParaRPr lang="sk-SK" dirty="0"/>
          </a:p>
          <a:p>
            <a:endParaRPr lang="sk-SK" dirty="0"/>
          </a:p>
          <a:p>
            <a:r>
              <a:rPr lang="sk-SK" dirty="0"/>
              <a:t>Test netreba len demo na </a:t>
            </a:r>
            <a:r>
              <a:rPr lang="sk-SK" dirty="0" err="1"/>
              <a:t>Ok</a:t>
            </a:r>
            <a:r>
              <a:rPr lang="sk-SK" dirty="0"/>
              <a:t> a ERR volania priamo vo </a:t>
            </a:r>
            <a:r>
              <a:rPr lang="sk-SK" dirty="0" err="1"/>
              <a:t>fajle</a:t>
            </a:r>
            <a:endParaRPr lang="sk-SK" dirty="0"/>
          </a:p>
          <a:p>
            <a:endParaRPr lang="sk-SK" dirty="0"/>
          </a:p>
          <a:p>
            <a:r>
              <a:rPr lang="sk-SK" dirty="0"/>
              <a:t>Zamyslenie:</a:t>
            </a:r>
          </a:p>
          <a:p>
            <a:pPr lvl="1"/>
            <a:r>
              <a:rPr lang="sk-SK" dirty="0" err="1"/>
              <a:t>Ktore</a:t>
            </a:r>
            <a:r>
              <a:rPr lang="sk-SK" dirty="0"/>
              <a:t> sa </a:t>
            </a:r>
            <a:r>
              <a:rPr lang="sk-SK" dirty="0" err="1"/>
              <a:t>vam</a:t>
            </a:r>
            <a:r>
              <a:rPr lang="sk-SK" dirty="0"/>
              <a:t> </a:t>
            </a:r>
            <a:r>
              <a:rPr lang="sk-SK" dirty="0" err="1"/>
              <a:t>lahsie</a:t>
            </a:r>
            <a:r>
              <a:rPr lang="sk-SK" dirty="0"/>
              <a:t> </a:t>
            </a:r>
            <a:r>
              <a:rPr lang="sk-SK" dirty="0" err="1"/>
              <a:t>cita</a:t>
            </a:r>
            <a:r>
              <a:rPr lang="sk-SK" dirty="0"/>
              <a:t> ?</a:t>
            </a:r>
          </a:p>
          <a:p>
            <a:pPr lvl="1"/>
            <a:r>
              <a:rPr lang="sk-SK" dirty="0" err="1"/>
              <a:t>Ktore</a:t>
            </a:r>
            <a:r>
              <a:rPr lang="sk-SK" dirty="0"/>
              <a:t> sa </a:t>
            </a:r>
            <a:r>
              <a:rPr lang="sk-SK" dirty="0" err="1"/>
              <a:t>vam</a:t>
            </a:r>
            <a:r>
              <a:rPr lang="sk-SK" dirty="0"/>
              <a:t> </a:t>
            </a:r>
            <a:r>
              <a:rPr lang="sk-SK" dirty="0" err="1"/>
              <a:t>lahsie</a:t>
            </a:r>
            <a:r>
              <a:rPr lang="sk-SK" dirty="0"/>
              <a:t> </a:t>
            </a:r>
            <a:r>
              <a:rPr lang="sk-SK" dirty="0" err="1"/>
              <a:t>pise</a:t>
            </a:r>
            <a:r>
              <a:rPr lang="sk-SK" dirty="0"/>
              <a:t> ?</a:t>
            </a:r>
          </a:p>
          <a:p>
            <a:pPr lvl="1"/>
            <a:r>
              <a:rPr lang="sk-SK" dirty="0" err="1"/>
              <a:t>Ake</a:t>
            </a:r>
            <a:r>
              <a:rPr lang="sk-SK" dirty="0"/>
              <a:t> </a:t>
            </a:r>
            <a:r>
              <a:rPr lang="sk-SK" dirty="0" err="1"/>
              <a:t>su</a:t>
            </a:r>
            <a:r>
              <a:rPr lang="sk-SK" dirty="0"/>
              <a:t> </a:t>
            </a:r>
            <a:r>
              <a:rPr lang="sk-SK" dirty="0" err="1"/>
              <a:t>dosledky</a:t>
            </a:r>
            <a:r>
              <a:rPr lang="sk-SK" dirty="0"/>
              <a:t> </a:t>
            </a:r>
            <a:r>
              <a:rPr lang="sk-SK" dirty="0" err="1"/>
              <a:t>noveho</a:t>
            </a:r>
            <a:r>
              <a:rPr lang="sk-SK" dirty="0"/>
              <a:t> </a:t>
            </a:r>
            <a:r>
              <a:rPr lang="sk-SK" dirty="0" err="1"/>
              <a:t>kodu</a:t>
            </a:r>
            <a:r>
              <a:rPr lang="sk-SK" dirty="0"/>
              <a:t> na </a:t>
            </a:r>
            <a:r>
              <a:rPr lang="sk-SK" dirty="0" err="1"/>
              <a:t>cooperative</a:t>
            </a:r>
            <a:r>
              <a:rPr lang="sk-SK" dirty="0"/>
              <a:t> </a:t>
            </a:r>
            <a:r>
              <a:rPr lang="sk-SK" dirty="0" err="1"/>
              <a:t>concurrency</a:t>
            </a:r>
            <a:r>
              <a:rPr lang="sk-SK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191802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89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Cvicenie 10</vt:lpstr>
      <vt:lpstr>Preberanie a bodovanie async zadani z zvicenia 9</vt:lpstr>
      <vt:lpstr>Zadanie – 1b - prepis z promise api  na async await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Cvicenie 10</dc:title>
  <dc:creator>Marcus</dc:creator>
  <cp:lastModifiedBy>Marcus</cp:lastModifiedBy>
  <cp:revision>8</cp:revision>
  <dcterms:created xsi:type="dcterms:W3CDTF">2018-11-23T13:23:58Z</dcterms:created>
  <dcterms:modified xsi:type="dcterms:W3CDTF">2018-11-23T13:29:13Z</dcterms:modified>
</cp:coreProperties>
</file>