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5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97BF-CB38-7048-9F28-A4DFB1335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E60C-7443-DA44-883C-BD85D637C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4FCD1-30AB-F345-8A75-342B7DF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D7F5-ECA7-7A40-9DF3-189E8811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ECEA-F8EA-EB47-A494-6FCF055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9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651F-BCF5-F246-B29C-D6F83B7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E9188-D487-E04C-ADF8-D29E142A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9E68-998B-1F49-AF3D-209CBAE9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3F6A-0EF5-9A4B-8ACA-90C6C065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0633-8430-504F-90DE-98F33145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58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9453-7602-5F4D-8F5F-17F29EA8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56B7-B668-C948-8715-06CDB3997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2BDC-FD4B-C543-BDF6-3008521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385D-9B23-F547-95CB-3090163A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1E84-5092-3F4F-89A9-3B57237C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55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98F9-B470-B04B-89E6-961DEB09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4BA7-53B1-BA46-BEA9-C0DFA041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2D1B-51CE-D145-9781-535B622F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3195-4382-7A45-93C9-110A7B1C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70F07-9CCE-814F-B267-9F4A9CE6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3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BF8A-1579-944A-A898-71D51A0C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D5D7-8D69-244A-86CA-E0D34637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C0F2-AF74-1147-A7C7-D50D4211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C511-DE31-8142-BC8C-EDF9FF51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7680-E6D1-DE4B-9AF1-DAA9973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7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5144-F2E1-BF49-9F2E-58BA6FE9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2B1D-A8E1-AE40-B33D-501510B7E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46493-0830-7541-9647-EB1991E8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9EEC5-9A36-8C48-AB4D-436C7421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78FAF-BDC3-DA44-91E4-4DE91074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1303-7748-834B-9EE1-8A41D9C5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73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CF02-DCD2-1E4D-B1BA-2A69739B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2599B-CD47-2546-91FD-F3D6CC05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CFB9E-8C77-C04E-BB85-57DDDF2A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DC931-8553-AD45-938D-2D4EF616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55020-CC0B-3E4E-BF6F-BD664BC0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CC1AE-6376-9B48-B843-75451B9F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3FF79-AB64-4E4E-AE58-18FD019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372A7-77E1-5C48-8A91-B3442346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9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4FCF-E9CF-BC49-B860-ACE244F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31E34-6C1D-5046-AEDB-AC56A64F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A4E4-78ED-3F44-A5B0-1483E5E0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7302-8BF0-A04A-92D8-5D3D7802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2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7D198-DF9E-7144-8B34-B6671EF5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CA496-BAC4-A24B-BF9B-1F0ED0C0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E51F-C97A-7142-8234-22011CA1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7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C8DD-0F00-9144-9F11-9A80CBF0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FAD9-5411-254A-B168-394AB7F2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F8979-CEC8-6D49-ABF5-11B0E7AF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B0AD-8828-944A-A1DA-1DCB3921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84D12-4350-BD46-A40B-36E121DB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51EB2-04BF-5645-ABB6-C46A0BE8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3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46B8-095B-FA4B-9D77-01EBC936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74F1F-1F84-3F48-8A40-A87FBFF47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A5A7-CDD7-9A4B-A66D-4AE97AE9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5FF5-9C58-F141-AD69-D0E258F2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50CC-175E-454F-A332-90AF3CA8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85B86-697C-0741-A020-75066965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9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51470-9799-954E-9988-761222D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A7F6-2847-724B-96C9-1B3D9BBA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B6C4-21D2-0447-AA77-E1FDD643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DB830-7F99-0E4A-8862-652BDBC500F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8FCD-3E57-2B4A-809C-7E19C3D3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5959-847A-864F-93DB-CB57539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70E5-7880-B740-9FD6-19F5148D1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06-cvicenie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B2DF4-0729-C047-907D-A9F1F4AAF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Functional JS </a:t>
            </a:r>
            <a:r>
              <a:rPr lang="en-GB" dirty="0" err="1"/>
              <a:t>časť</a:t>
            </a:r>
            <a:r>
              <a:rPr lang="en-GB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8241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95C0-D58A-2A4C-A076-75C2F0E5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zadani</a:t>
            </a:r>
            <a:r>
              <a:rPr lang="en-US" dirty="0"/>
              <a:t> 5 </a:t>
            </a:r>
            <a:r>
              <a:rPr lang="en-US" dirty="0" err="1"/>
              <a:t>bodov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40B2-692B-0241-816C-183643C9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cvicime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parametrizacie</a:t>
            </a:r>
            <a:r>
              <a:rPr lang="en-US" dirty="0"/>
              <a:t> </a:t>
            </a:r>
            <a:r>
              <a:rPr lang="en-US" dirty="0" err="1"/>
              <a:t>algoritmov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vs. for….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rekurzia</a:t>
            </a:r>
            <a:r>
              <a:rPr lang="en-US" dirty="0"/>
              <a:t> vs. reduce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object traversal a immutable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3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86B7-4A90-C84D-B6A9-9073E4D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vysvetlenie</a:t>
            </a:r>
            <a:br>
              <a:rPr lang="en-GB" dirty="0"/>
            </a:br>
            <a:r>
              <a:rPr lang="en-GB" dirty="0" err="1"/>
              <a:t>Testovanie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9230-32AE-3746-BECC-3870AB58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283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Testovanie</a:t>
            </a:r>
            <a:r>
              <a:rPr lang="en-GB" dirty="0"/>
              <a:t>: </a:t>
            </a:r>
            <a:r>
              <a:rPr lang="en-GB" b="1" dirty="0"/>
              <a:t>self testing module</a:t>
            </a:r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usetrit</a:t>
            </a:r>
            <a:r>
              <a:rPr lang="en-GB" dirty="0"/>
              <a:t> </a:t>
            </a:r>
            <a:r>
              <a:rPr lang="en-GB" dirty="0" err="1"/>
              <a:t>pisanie</a:t>
            </a:r>
            <a:r>
              <a:rPr lang="en-GB" dirty="0"/>
              <a:t> </a:t>
            </a:r>
            <a:r>
              <a:rPr lang="en-GB" dirty="0" err="1"/>
              <a:t>testov</a:t>
            </a:r>
            <a:r>
              <a:rPr lang="en-GB" dirty="0"/>
              <a:t> v </a:t>
            </a:r>
            <a:r>
              <a:rPr lang="en-GB" dirty="0" err="1"/>
              <a:t>samostatnych</a:t>
            </a:r>
            <a:r>
              <a:rPr lang="en-GB" dirty="0"/>
              <a:t> </a:t>
            </a:r>
            <a:r>
              <a:rPr lang="en-GB" dirty="0" err="1"/>
              <a:t>suboroch</a:t>
            </a:r>
            <a:endParaRPr lang="en-GB" dirty="0"/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byt</a:t>
            </a:r>
            <a:r>
              <a:rPr lang="en-GB" dirty="0"/>
              <a:t> </a:t>
            </a:r>
            <a:r>
              <a:rPr lang="en-GB" dirty="0" err="1"/>
              <a:t>senzitivny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ENV variables v </a:t>
            </a:r>
            <a:r>
              <a:rPr lang="en-GB" dirty="0" err="1"/>
              <a:t>kode</a:t>
            </a:r>
            <a:endParaRPr lang="en-GB" dirty="0"/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zabezpecit</a:t>
            </a:r>
            <a:r>
              <a:rPr lang="en-GB" dirty="0"/>
              <a:t>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funkcia</a:t>
            </a:r>
            <a:r>
              <a:rPr lang="en-GB" dirty="0"/>
              <a:t> </a:t>
            </a:r>
            <a:r>
              <a:rPr lang="en-GB" dirty="0" err="1"/>
              <a:t>definuje</a:t>
            </a:r>
            <a:r>
              <a:rPr lang="en-GB" dirty="0"/>
              <a:t> </a:t>
            </a:r>
            <a:r>
              <a:rPr lang="en-GB" dirty="0" err="1"/>
              <a:t>len</a:t>
            </a:r>
            <a:r>
              <a:rPr lang="en-GB" dirty="0"/>
              <a:t> ked </a:t>
            </a:r>
            <a:r>
              <a:rPr lang="en-GB" dirty="0" err="1"/>
              <a:t>treba</a:t>
            </a:r>
            <a:r>
              <a:rPr lang="en-GB" dirty="0"/>
              <a:t> (to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spusti</a:t>
            </a:r>
            <a:r>
              <a:rPr lang="en-GB" dirty="0"/>
              <a:t> </a:t>
            </a:r>
            <a:r>
              <a:rPr lang="en-GB" dirty="0" err="1"/>
              <a:t>len</a:t>
            </a:r>
            <a:r>
              <a:rPr lang="en-GB" dirty="0"/>
              <a:t> ked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fajn</a:t>
            </a:r>
            <a:r>
              <a:rPr lang="en-GB" dirty="0"/>
              <a:t>, ale my </a:t>
            </a:r>
            <a:r>
              <a:rPr lang="en-GB" dirty="0" err="1"/>
              <a:t>ju</a:t>
            </a:r>
            <a:r>
              <a:rPr lang="en-GB" dirty="0"/>
              <a:t> </a:t>
            </a:r>
            <a:r>
              <a:rPr lang="en-GB" dirty="0" err="1"/>
              <a:t>nechceme</a:t>
            </a:r>
            <a:r>
              <a:rPr lang="en-GB" dirty="0"/>
              <a:t> </a:t>
            </a:r>
            <a:r>
              <a:rPr lang="en-GB" dirty="0" err="1"/>
              <a:t>ani</a:t>
            </a:r>
            <a:r>
              <a:rPr lang="en-GB" dirty="0"/>
              <a:t> </a:t>
            </a:r>
            <a:r>
              <a:rPr lang="en-GB" dirty="0" err="1"/>
              <a:t>zadefinivat</a:t>
            </a:r>
            <a:r>
              <a:rPr lang="en-GB" dirty="0"/>
              <a:t> </a:t>
            </a:r>
            <a:r>
              <a:rPr lang="en-GB" dirty="0" err="1"/>
              <a:t>ak</a:t>
            </a:r>
            <a:r>
              <a:rPr lang="en-GB" dirty="0"/>
              <a:t> </a:t>
            </a:r>
            <a:r>
              <a:rPr lang="en-GB" dirty="0" err="1"/>
              <a:t>netreba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6E66E-6AAD-F34F-BB9D-9CDC260C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95" y="572756"/>
            <a:ext cx="5520569" cy="478127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C449035-1700-5D45-A963-AD882D7284BD}"/>
              </a:ext>
            </a:extLst>
          </p:cNvPr>
          <p:cNvSpPr/>
          <p:nvPr/>
        </p:nvSpPr>
        <p:spPr>
          <a:xfrm>
            <a:off x="4847317" y="2512088"/>
            <a:ext cx="664884" cy="2603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90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A7A0C7-EF54-EF42-A3B9-643C5A52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87" y="1825627"/>
            <a:ext cx="6986282" cy="1822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D86B7-4A90-C84D-B6A9-9073E4D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vysvetlenie</a:t>
            </a:r>
            <a:br>
              <a:rPr lang="en-GB" dirty="0"/>
            </a:br>
            <a:r>
              <a:rPr lang="en-GB" dirty="0" err="1"/>
              <a:t>Testovanie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9230-32AE-3746-BECC-3870AB58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71576" cy="4351338"/>
          </a:xfrm>
        </p:spPr>
        <p:txBody>
          <a:bodyPr>
            <a:normAutofit/>
          </a:bodyPr>
          <a:lstStyle/>
          <a:p>
            <a:r>
              <a:rPr lang="en-GB" dirty="0" err="1"/>
              <a:t>Testovanie</a:t>
            </a:r>
            <a:r>
              <a:rPr lang="en-GB" dirty="0"/>
              <a:t>: </a:t>
            </a:r>
            <a:r>
              <a:rPr lang="en-GB" b="1" dirty="0"/>
              <a:t>self testing module</a:t>
            </a:r>
            <a:r>
              <a:rPr lang="en-GB" dirty="0"/>
              <a:t> </a:t>
            </a:r>
          </a:p>
          <a:p>
            <a:r>
              <a:rPr lang="en-GB" dirty="0" err="1"/>
              <a:t>spustanie</a:t>
            </a:r>
            <a:r>
              <a:rPr lang="en-GB" dirty="0"/>
              <a:t> </a:t>
            </a:r>
            <a:r>
              <a:rPr lang="en-GB" dirty="0" err="1"/>
              <a:t>node.js</a:t>
            </a:r>
            <a:r>
              <a:rPr lang="en-GB" dirty="0"/>
              <a:t> z ENV variables </a:t>
            </a:r>
          </a:p>
          <a:p>
            <a:r>
              <a:rPr lang="en-GB" dirty="0" err="1"/>
              <a:t>stále</a:t>
            </a:r>
            <a:r>
              <a:rPr lang="en-GB" dirty="0"/>
              <a:t> </a:t>
            </a:r>
            <a:r>
              <a:rPr lang="en-GB" dirty="0" err="1"/>
              <a:t>platí</a:t>
            </a:r>
            <a:r>
              <a:rPr lang="en-GB" dirty="0"/>
              <a:t> </a:t>
            </a:r>
            <a:r>
              <a:rPr lang="en-GB" dirty="0" err="1"/>
              <a:t>npm</a:t>
            </a:r>
            <a:r>
              <a:rPr lang="en-GB" dirty="0"/>
              <a:t> test </a:t>
            </a:r>
          </a:p>
          <a:p>
            <a:pPr lvl="1"/>
            <a:r>
              <a:rPr lang="en-GB" dirty="0" err="1"/>
              <a:t>pozri</a:t>
            </a:r>
            <a:r>
              <a:rPr lang="en-GB" dirty="0"/>
              <a:t> package JSON</a:t>
            </a:r>
          </a:p>
          <a:p>
            <a:pPr lvl="1"/>
            <a:r>
              <a:rPr lang="en-GB" dirty="0" err="1"/>
              <a:t>pozor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windows</a:t>
            </a:r>
          </a:p>
          <a:p>
            <a:r>
              <a:rPr lang="en-GB" dirty="0"/>
              <a:t>node –r switch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C449035-1700-5D45-A963-AD882D7284BD}"/>
              </a:ext>
            </a:extLst>
          </p:cNvPr>
          <p:cNvSpPr/>
          <p:nvPr/>
        </p:nvSpPr>
        <p:spPr>
          <a:xfrm rot="16200000">
            <a:off x="4478854" y="2761688"/>
            <a:ext cx="664884" cy="2603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532C6A4-3AEC-A44B-8D28-F7D5A31EC6C1}"/>
              </a:ext>
            </a:extLst>
          </p:cNvPr>
          <p:cNvSpPr/>
          <p:nvPr/>
        </p:nvSpPr>
        <p:spPr>
          <a:xfrm rot="5400000">
            <a:off x="5538867" y="1923333"/>
            <a:ext cx="683416" cy="218126"/>
          </a:xfrm>
          <a:prstGeom prst="rightArrow">
            <a:avLst>
              <a:gd name="adj1" fmla="val 42282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39D1-501A-3A4F-851A-F869ACB5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06-01 parametrized algorithms, </a:t>
            </a:r>
            <a:br>
              <a:rPr lang="en-GB" dirty="0"/>
            </a:br>
            <a:r>
              <a:rPr lang="en-GB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96FD-8B9A-2E4B-881E-FBB3EC1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30037" cy="4351338"/>
          </a:xfrm>
        </p:spPr>
        <p:txBody>
          <a:bodyPr>
            <a:normAutofit fontScale="92500"/>
          </a:bodyPr>
          <a:lstStyle/>
          <a:p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max.js</a:t>
            </a:r>
            <a:endParaRPr lang="en-GB" dirty="0"/>
          </a:p>
          <a:p>
            <a:r>
              <a:rPr lang="en-GB" dirty="0" err="1"/>
              <a:t>nastudovat</a:t>
            </a:r>
            <a:r>
              <a:rPr lang="en-GB" dirty="0"/>
              <a:t> </a:t>
            </a:r>
            <a:r>
              <a:rPr lang="en-GB" dirty="0" err="1"/>
              <a:t>existujuci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zahlade</a:t>
            </a:r>
            <a:r>
              <a:rPr lang="en-GB" dirty="0"/>
              <a:t> </a:t>
            </a:r>
            <a:r>
              <a:rPr lang="en-GB" dirty="0" err="1"/>
              <a:t>testov</a:t>
            </a:r>
            <a:r>
              <a:rPr lang="en-GB" dirty="0"/>
              <a:t> a </a:t>
            </a:r>
            <a:r>
              <a:rPr lang="en-GB" dirty="0" err="1"/>
              <a:t>dopisat</a:t>
            </a:r>
            <a:r>
              <a:rPr lang="en-GB" dirty="0"/>
              <a:t> </a:t>
            </a:r>
            <a:r>
              <a:rPr lang="en-GB" dirty="0" err="1"/>
              <a:t>popis</a:t>
            </a:r>
            <a:r>
              <a:rPr lang="en-GB" dirty="0"/>
              <a:t>/</a:t>
            </a:r>
            <a:r>
              <a:rPr lang="en-GB" dirty="0" err="1"/>
              <a:t>doksy</a:t>
            </a:r>
            <a:r>
              <a:rPr lang="en-GB" dirty="0"/>
              <a:t> k </a:t>
            </a:r>
            <a:r>
              <a:rPr lang="en-GB" dirty="0" err="1"/>
              <a:t>funkciam</a:t>
            </a:r>
            <a:r>
              <a:rPr lang="en-GB" dirty="0"/>
              <a:t> </a:t>
            </a:r>
          </a:p>
          <a:p>
            <a:r>
              <a:rPr lang="en-GB" dirty="0" err="1"/>
              <a:t>dokodovat</a:t>
            </a:r>
            <a:r>
              <a:rPr lang="en-GB" dirty="0"/>
              <a:t> </a:t>
            </a:r>
            <a:r>
              <a:rPr lang="en-GB" dirty="0" err="1"/>
              <a:t>oznacene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max* v 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max.js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zbehol</a:t>
            </a:r>
            <a:r>
              <a:rPr lang="en-GB" dirty="0"/>
              <a:t> test</a:t>
            </a:r>
          </a:p>
          <a:p>
            <a:r>
              <a:rPr lang="en-GB" b="1" dirty="0"/>
              <a:t>body: 1b, </a:t>
            </a:r>
            <a:r>
              <a:rPr lang="en-GB" b="1" dirty="0" err="1"/>
              <a:t>npm</a:t>
            </a:r>
            <a:r>
              <a:rPr lang="en-GB" b="1" dirty="0"/>
              <a:t> test</a:t>
            </a:r>
          </a:p>
          <a:p>
            <a:r>
              <a:rPr lang="en-GB" dirty="0" err="1"/>
              <a:t>ciel</a:t>
            </a:r>
            <a:r>
              <a:rPr lang="en-GB" dirty="0"/>
              <a:t>: </a:t>
            </a:r>
            <a:r>
              <a:rPr lang="en-GB" dirty="0" err="1"/>
              <a:t>pochopit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pomocoy</a:t>
            </a:r>
            <a:r>
              <a:rPr lang="en-GB" dirty="0"/>
              <a:t> FP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tvoria</a:t>
            </a:r>
            <a:r>
              <a:rPr lang="en-GB" dirty="0"/>
              <a:t> </a:t>
            </a:r>
            <a:r>
              <a:rPr lang="en-GB" dirty="0" err="1"/>
              <a:t>nove</a:t>
            </a:r>
            <a:r>
              <a:rPr lang="en-GB" dirty="0"/>
              <a:t> </a:t>
            </a:r>
            <a:r>
              <a:rPr lang="en-GB" dirty="0" err="1"/>
              <a:t>funcie</a:t>
            </a:r>
            <a:r>
              <a:rPr lang="en-GB" dirty="0"/>
              <a:t> z </a:t>
            </a:r>
            <a:r>
              <a:rPr lang="en-GB" dirty="0" err="1"/>
              <a:t>existujucich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243C9-3615-3C44-BBD3-D0E20D7A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64" y="1494745"/>
            <a:ext cx="5980218" cy="51673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0F69C8-2D7F-B644-AF2E-5BE9E0A3FF38}"/>
              </a:ext>
            </a:extLst>
          </p:cNvPr>
          <p:cNvSpPr/>
          <p:nvPr/>
        </p:nvSpPr>
        <p:spPr>
          <a:xfrm>
            <a:off x="5858188" y="5486399"/>
            <a:ext cx="5385918" cy="1125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TODO</a:t>
            </a:r>
            <a:r>
              <a:rPr lang="en-GB" dirty="0"/>
              <a:t>: 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based on sample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29C956-3940-E54B-A75B-DABCC29681EE}"/>
              </a:ext>
            </a:extLst>
          </p:cNvPr>
          <p:cNvCxnSpPr>
            <a:cxnSpLocks/>
          </p:cNvCxnSpPr>
          <p:nvPr/>
        </p:nvCxnSpPr>
        <p:spPr>
          <a:xfrm>
            <a:off x="8259744" y="5144756"/>
            <a:ext cx="0" cy="62299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7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01D6-2790-D045-9E1F-6E5753C2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pipe() – </a:t>
            </a:r>
            <a:r>
              <a:rPr lang="en-GB" dirty="0" err="1"/>
              <a:t>zadanie</a:t>
            </a:r>
            <a:r>
              <a:rPr lang="en-GB" dirty="0"/>
              <a:t> 06-02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630E-C579-BD44-9DF5-2AB05CD4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r>
              <a:rPr lang="en-GB" dirty="0"/>
              <a:t>reduce vs. for loop</a:t>
            </a:r>
          </a:p>
          <a:p>
            <a:r>
              <a:rPr lang="en-GB" dirty="0" err="1"/>
              <a:t>implementujte</a:t>
            </a:r>
            <a:r>
              <a:rPr lang="en-GB" dirty="0"/>
              <a:t> pipe()</a:t>
            </a:r>
          </a:p>
          <a:p>
            <a:r>
              <a:rPr lang="en-GB" dirty="0" err="1"/>
              <a:t>nepoužite</a:t>
            </a:r>
            <a:r>
              <a:rPr lang="en-GB" dirty="0"/>
              <a:t> reduce ale for loop</a:t>
            </a:r>
          </a:p>
          <a:p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pipe.js</a:t>
            </a:r>
            <a:endParaRPr lang="en-GB" dirty="0"/>
          </a:p>
          <a:p>
            <a:r>
              <a:rPr lang="en-GB" b="1" dirty="0"/>
              <a:t>body: 1b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F05B0-8AFD-014F-89AA-616CF137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1825625"/>
            <a:ext cx="6369958" cy="21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7696-3546-D448-AA55-C4B3D261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06-03 – </a:t>
            </a:r>
            <a:r>
              <a:rPr lang="en-GB"/>
              <a:t>reduce vs. </a:t>
            </a:r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6DC2-2C25-B645-9317-83DA0B96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zdrojak</a:t>
            </a:r>
            <a:r>
              <a:rPr lang="en-GB" dirty="0"/>
              <a:t> ./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and.js</a:t>
            </a:r>
            <a:endParaRPr lang="en-GB" dirty="0"/>
          </a:p>
          <a:p>
            <a:r>
              <a:rPr lang="en-GB" dirty="0" err="1"/>
              <a:t>pochopit</a:t>
            </a:r>
            <a:r>
              <a:rPr lang="en-GB" dirty="0"/>
              <a:t> </a:t>
            </a:r>
            <a:r>
              <a:rPr lang="en-GB" dirty="0" err="1"/>
              <a:t>existujuci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,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zaklade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zaklade</a:t>
            </a:r>
            <a:r>
              <a:rPr lang="en-GB" dirty="0"/>
              <a:t> </a:t>
            </a:r>
            <a:r>
              <a:rPr lang="en-GB" dirty="0" err="1"/>
              <a:t>testov</a:t>
            </a:r>
            <a:endParaRPr lang="en-GB" dirty="0"/>
          </a:p>
          <a:p>
            <a:r>
              <a:rPr lang="en-GB" dirty="0" err="1"/>
              <a:t>prepisat</a:t>
            </a:r>
            <a:r>
              <a:rPr lang="en-GB" dirty="0"/>
              <a:t> and() </a:t>
            </a:r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rekurziu</a:t>
            </a:r>
            <a:r>
              <a:rPr lang="en-GB" dirty="0"/>
              <a:t> z </a:t>
            </a:r>
            <a:r>
              <a:rPr lang="en-GB" dirty="0" err="1"/>
              <a:t>povodneho</a:t>
            </a:r>
            <a:r>
              <a:rPr lang="en-GB" dirty="0"/>
              <a:t> reduce()</a:t>
            </a:r>
          </a:p>
          <a:p>
            <a:r>
              <a:rPr lang="en-GB" dirty="0" err="1"/>
              <a:t>pozor</a:t>
            </a:r>
            <a:r>
              <a:rPr lang="en-GB" dirty="0"/>
              <a:t> aby </a:t>
            </a:r>
            <a:r>
              <a:rPr lang="en-GB" dirty="0" err="1"/>
              <a:t>ste</a:t>
            </a:r>
            <a:r>
              <a:rPr lang="en-GB" dirty="0"/>
              <a:t> </a:t>
            </a:r>
            <a:r>
              <a:rPr lang="en-GB" dirty="0" err="1"/>
              <a:t>nezmodifikovali</a:t>
            </a:r>
            <a:r>
              <a:rPr lang="en-GB" dirty="0"/>
              <a:t> </a:t>
            </a:r>
            <a:r>
              <a:rPr lang="en-GB" dirty="0" err="1"/>
              <a:t>povodny</a:t>
            </a:r>
            <a:r>
              <a:rPr lang="en-GB" dirty="0"/>
              <a:t> array co </a:t>
            </a:r>
            <a:r>
              <a:rPr lang="en-GB" dirty="0" err="1"/>
              <a:t>ste</a:t>
            </a:r>
            <a:r>
              <a:rPr lang="en-GB" dirty="0"/>
              <a:t> </a:t>
            </a:r>
            <a:r>
              <a:rPr lang="en-GB" dirty="0" err="1"/>
              <a:t>dostali</a:t>
            </a:r>
            <a:r>
              <a:rPr lang="en-GB" dirty="0"/>
              <a:t> do </a:t>
            </a:r>
            <a:r>
              <a:rPr lang="en-GB" dirty="0" err="1"/>
              <a:t>funkcie</a:t>
            </a:r>
            <a:endParaRPr lang="en-GB" dirty="0"/>
          </a:p>
          <a:p>
            <a:r>
              <a:rPr lang="en-GB" b="1" dirty="0"/>
              <a:t>body: 1b, </a:t>
            </a:r>
            <a:r>
              <a:rPr lang="en-GB" b="1" dirty="0" err="1"/>
              <a:t>npm</a:t>
            </a:r>
            <a:r>
              <a:rPr lang="en-GB" b="1" dirty="0"/>
              <a:t> test</a:t>
            </a:r>
          </a:p>
          <a:p>
            <a:r>
              <a:rPr lang="en-GB" dirty="0" err="1"/>
              <a:t>ciel</a:t>
            </a:r>
            <a:r>
              <a:rPr lang="en-GB" dirty="0"/>
              <a:t>: </a:t>
            </a:r>
            <a:r>
              <a:rPr lang="en-GB" dirty="0" err="1"/>
              <a:t>rekurzia</a:t>
            </a:r>
            <a:r>
              <a:rPr lang="en-GB" dirty="0"/>
              <a:t>, immutable handling </a:t>
            </a:r>
            <a:r>
              <a:rPr lang="en-GB" dirty="0" err="1"/>
              <a:t>parametrov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34002-754E-6D40-B802-D5BCB872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89" y="1721298"/>
            <a:ext cx="6590663" cy="17077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73C3BC-713E-9948-8938-10A0BFB999DF}"/>
              </a:ext>
            </a:extLst>
          </p:cNvPr>
          <p:cNvCxnSpPr/>
          <p:nvPr/>
        </p:nvCxnSpPr>
        <p:spPr>
          <a:xfrm flipV="1">
            <a:off x="10118690" y="2270927"/>
            <a:ext cx="0" cy="15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627DAF-5634-1048-A2FE-8C04478B7E23}"/>
              </a:ext>
            </a:extLst>
          </p:cNvPr>
          <p:cNvSpPr txBox="1">
            <a:spLocks/>
          </p:cNvSpPr>
          <p:nvPr/>
        </p:nvSpPr>
        <p:spPr>
          <a:xfrm>
            <a:off x="4943789" y="3573361"/>
            <a:ext cx="6590663" cy="2448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naco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v tom reduce </a:t>
            </a:r>
            <a:r>
              <a:rPr lang="en-GB" dirty="0" err="1"/>
              <a:t>volanie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 ?, </a:t>
            </a:r>
            <a:r>
              <a:rPr lang="en-GB" dirty="0" err="1"/>
              <a:t>ake</a:t>
            </a:r>
            <a:r>
              <a:rPr lang="en-GB" dirty="0"/>
              <a:t> </a:t>
            </a:r>
            <a:r>
              <a:rPr lang="en-GB" dirty="0" err="1"/>
              <a:t>pripady</a:t>
            </a:r>
            <a:r>
              <a:rPr lang="en-GB" dirty="0"/>
              <a:t> to </a:t>
            </a:r>
            <a:r>
              <a:rPr lang="en-GB" dirty="0" err="1"/>
              <a:t>pokryva</a:t>
            </a:r>
            <a:r>
              <a:rPr lang="en-GB" dirty="0"/>
              <a:t> ? slide z </a:t>
            </a:r>
            <a:r>
              <a:rPr lang="en-GB" dirty="0" err="1"/>
              <a:t>prednasky</a:t>
            </a:r>
            <a:r>
              <a:rPr lang="en-GB" dirty="0"/>
              <a:t>….</a:t>
            </a:r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inak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dokazete</a:t>
            </a:r>
            <a:r>
              <a:rPr lang="en-GB" dirty="0"/>
              <a:t> </a:t>
            </a:r>
            <a:r>
              <a:rPr lang="en-GB" dirty="0" err="1"/>
              <a:t>napisat</a:t>
            </a:r>
            <a:r>
              <a:rPr lang="en-GB" dirty="0"/>
              <a:t> ten reduce ? </a:t>
            </a:r>
          </a:p>
          <a:p>
            <a:r>
              <a:rPr lang="en-GB" dirty="0" err="1"/>
              <a:t>potrebujem</a:t>
            </a:r>
            <a:r>
              <a:rPr lang="en-GB" dirty="0"/>
              <a:t> </a:t>
            </a:r>
            <a:r>
              <a:rPr lang="en-GB" dirty="0" err="1"/>
              <a:t>konverziu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boolean</a:t>
            </a:r>
            <a:r>
              <a:rPr lang="en-GB" dirty="0"/>
              <a:t> v </a:t>
            </a:r>
            <a:r>
              <a:rPr lang="en-GB" dirty="0" err="1"/>
              <a:t>kazdom</a:t>
            </a:r>
            <a:r>
              <a:rPr lang="en-GB" dirty="0"/>
              <a:t> </a:t>
            </a:r>
            <a:r>
              <a:rPr lang="en-GB" dirty="0" err="1"/>
              <a:t>volani</a:t>
            </a:r>
            <a:r>
              <a:rPr lang="en-GB" dirty="0"/>
              <a:t>, ci by mi </a:t>
            </a:r>
            <a:r>
              <a:rPr lang="en-GB" dirty="0" err="1"/>
              <a:t>stacila</a:t>
            </a:r>
            <a:r>
              <a:rPr lang="en-GB" dirty="0"/>
              <a:t> </a:t>
            </a:r>
            <a:r>
              <a:rPr lang="en-GB" dirty="0" err="1"/>
              <a:t>iba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finalnou</a:t>
            </a:r>
            <a:r>
              <a:rPr lang="en-GB" dirty="0"/>
              <a:t> return </a:t>
            </a:r>
            <a:r>
              <a:rPr lang="en-GB"/>
              <a:t>value…..?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30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67D1-A4FB-8A4F-834C-D64476CD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06-04 deep freeze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3FC3-1FE1-4042-9EEE-D596D834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Implementujte</a:t>
            </a:r>
            <a:r>
              <a:rPr lang="en-US" dirty="0"/>
              <a:t> </a:t>
            </a:r>
            <a:r>
              <a:rPr lang="en-US" dirty="0" err="1"/>
              <a:t>deepFreeze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pomocoy</a:t>
            </a:r>
            <a:r>
              <a:rPr lang="en-US" dirty="0"/>
              <a:t> </a:t>
            </a:r>
            <a:r>
              <a:rPr lang="en-US" dirty="0" err="1"/>
              <a:t>kniznice</a:t>
            </a:r>
            <a:r>
              <a:rPr lang="en-US" dirty="0"/>
              <a:t> traverse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–save traverse</a:t>
            </a:r>
          </a:p>
          <a:p>
            <a:pPr lvl="1"/>
            <a:r>
              <a:rPr lang="en-US" dirty="0" err="1"/>
              <a:t>pozriet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slajdy</a:t>
            </a:r>
            <a:r>
              <a:rPr lang="en-US" dirty="0"/>
              <a:t> 71 a 72, </a:t>
            </a:r>
            <a:r>
              <a:rPr lang="en-US" dirty="0" err="1"/>
              <a:t>na</a:t>
            </a:r>
            <a:r>
              <a:rPr lang="en-US" dirty="0"/>
              <a:t> 71 </a:t>
            </a:r>
            <a:r>
              <a:rPr lang="en-US" dirty="0" err="1"/>
              <a:t>je</a:t>
            </a:r>
            <a:r>
              <a:rPr lang="en-US" dirty="0"/>
              <a:t> deep freeze</a:t>
            </a:r>
          </a:p>
          <a:p>
            <a:r>
              <a:rPr lang="en-US" b="1" dirty="0"/>
              <a:t>body 1b</a:t>
            </a:r>
          </a:p>
        </p:txBody>
      </p:sp>
    </p:spTree>
    <p:extLst>
      <p:ext uri="{BB962C8B-B14F-4D97-AF65-F5344CB8AC3E}">
        <p14:creationId xmlns:p14="http://schemas.microsoft.com/office/powerpoint/2010/main" val="243175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67D1-A4FB-8A4F-834C-D64476CD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06-05 deep freeze </a:t>
            </a:r>
            <a:r>
              <a:rPr lang="en-US" dirty="0" err="1"/>
              <a:t>vracajuci</a:t>
            </a:r>
            <a:r>
              <a:rPr lang="en-US" dirty="0"/>
              <a:t> </a:t>
            </a:r>
            <a:r>
              <a:rPr lang="en-US" dirty="0" err="1"/>
              <a:t>freeznutu</a:t>
            </a:r>
            <a:r>
              <a:rPr lang="en-US" dirty="0"/>
              <a:t> deep </a:t>
            </a:r>
            <a:r>
              <a:rPr lang="en-US" dirty="0" err="1"/>
              <a:t>kopiu</a:t>
            </a:r>
            <a:r>
              <a:rPr lang="en-US" dirty="0"/>
              <a:t> </a:t>
            </a:r>
            <a:r>
              <a:rPr lang="en-US" dirty="0" err="1"/>
              <a:t>objektu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3FC3-1FE1-4042-9EEE-D596D834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deepFreeze</a:t>
            </a:r>
            <a:r>
              <a:rPr lang="en-US" dirty="0"/>
              <a:t> z </a:t>
            </a:r>
            <a:r>
              <a:rPr lang="en-US" dirty="0" err="1"/>
              <a:t>parametrom</a:t>
            </a:r>
            <a:r>
              <a:rPr lang="en-US" dirty="0"/>
              <a:t> </a:t>
            </a:r>
            <a:r>
              <a:rPr lang="en-US" dirty="0" err="1"/>
              <a:t>deepFreeze</a:t>
            </a:r>
            <a:r>
              <a:rPr lang="en-US" dirty="0"/>
              <a:t>(o,{</a:t>
            </a:r>
            <a:r>
              <a:rPr lang="en-US" dirty="0" err="1"/>
              <a:t>clone:true</a:t>
            </a:r>
            <a:r>
              <a:rPr lang="en-US" dirty="0"/>
              <a:t>})</a:t>
            </a:r>
          </a:p>
          <a:p>
            <a:r>
              <a:rPr lang="en-US" dirty="0"/>
              <a:t>v tom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subore</a:t>
            </a:r>
            <a:r>
              <a:rPr lang="en-US" dirty="0"/>
              <a:t> </a:t>
            </a:r>
            <a:r>
              <a:rPr lang="en-US" dirty="0" err="1"/>
              <a:t>deepFreeze.js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doplneny</a:t>
            </a:r>
            <a:r>
              <a:rPr lang="en-US" dirty="0"/>
              <a:t> test </a:t>
            </a:r>
            <a:r>
              <a:rPr lang="en-US" dirty="0" err="1"/>
              <a:t>aj</a:t>
            </a:r>
            <a:r>
              <a:rPr lang="en-US" dirty="0"/>
              <a:t> o toto </a:t>
            </a:r>
            <a:r>
              <a:rPr lang="en-US" dirty="0" err="1"/>
              <a:t>spravanie</a:t>
            </a:r>
            <a:endParaRPr lang="en-US" dirty="0"/>
          </a:p>
          <a:p>
            <a:r>
              <a:rPr lang="en-US" b="1" dirty="0"/>
              <a:t>body 1b</a:t>
            </a:r>
          </a:p>
        </p:txBody>
      </p:sp>
    </p:spTree>
    <p:extLst>
      <p:ext uri="{BB962C8B-B14F-4D97-AF65-F5344CB8AC3E}">
        <p14:creationId xmlns:p14="http://schemas.microsoft.com/office/powerpoint/2010/main" val="218426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362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06-cvicenie</vt:lpstr>
      <vt:lpstr>5 zadani 5 bodov</vt:lpstr>
      <vt:lpstr>na vysvetlenie Testovanie</vt:lpstr>
      <vt:lpstr>na vysvetlenie Testovanie</vt:lpstr>
      <vt:lpstr>zadanie 06-01 parametrized algorithms,  higher order functions</vt:lpstr>
      <vt:lpstr>pipe() – zadanie 06-02</vt:lpstr>
      <vt:lpstr>zadanie 06-03 – reduce vs. recursion</vt:lpstr>
      <vt:lpstr>zadanie 06-04 deep freeze</vt:lpstr>
      <vt:lpstr>zadanie 06-05 deep freeze vracajuci freeznutu deep kopiu objektu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06-cvicenie</dc:title>
  <dc:creator>Marcus</dc:creator>
  <cp:lastModifiedBy>Marcus</cp:lastModifiedBy>
  <cp:revision>82</cp:revision>
  <dcterms:created xsi:type="dcterms:W3CDTF">2018-10-17T13:30:20Z</dcterms:created>
  <dcterms:modified xsi:type="dcterms:W3CDTF">2018-10-21T17:37:24Z</dcterms:modified>
</cp:coreProperties>
</file>