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62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49ED-1218-124A-AFDB-9CFD2D62B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84ED1-280F-814F-9E25-DF11C350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1B67-B3BA-EA4F-8BC8-154C9CBB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FD60-7B37-CF45-AD03-2CA456CE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A80-DD42-FD4F-990F-CE73A2E8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E18-57D3-844C-9EB4-F928BA4A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00D44-11DF-EF4C-88E2-3FD831D0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05BF-03D4-994A-AD2E-EF85FEE1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A466-5E02-7548-A96B-519D7B4A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7911-A6D2-9F43-8A9D-752B04E1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954CF-46ED-EB4C-A9FF-FA955DCAF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4577E-D5F5-2F43-8053-92654350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A0F2-5F26-9F4D-BBB5-8F7194D1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6D34-4C56-754C-8FB7-3AEA6305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784A-C29C-4B48-9919-E9AD648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30F9-B110-9B43-9C0D-502B9ED4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3CDE-139A-2440-95B8-E8E33F18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A722-DD34-0542-B4D3-1C72E9EA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14AC-E33A-2F4E-954F-5BDF4EDB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9DD7-0731-AA40-9DEC-09160544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7829-3F64-9449-BFCF-7236A698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8A39-15B4-A046-98E9-4CB6A93AF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B3BA-A8ED-3C40-97CA-BE0FC982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A43A-C0BC-784E-AFB7-3132DBE9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F1ED-13D0-5A46-9CE4-1DF62E9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6857-E4C0-4544-834D-86A02D1B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7016-2B22-1045-AE31-FE5204CED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E9C3D-C141-7346-A12D-409E17967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2017-77CA-524D-AEBF-014AD0EA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5E6C-A42F-864B-8190-49080DFF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9D83-F4FF-9A48-AB0C-AA44388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AF8D-9F7F-FF4C-9EB3-1C652C10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B502-F686-7E4E-90CB-FEBA031F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D656-864B-F746-9950-0A2FD40FB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CB27-78EF-574E-91EF-4F8E0FBD7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9CBAB-E18D-B544-A2D9-8485CEAD5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6DB3-DCA1-8049-AFBA-E7358E02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D6180-7463-FC4E-BED9-8075F6EF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9F4C4-B334-F344-B245-73565F42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3579-FFCB-BE42-8CFF-D48421A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0775-5681-7349-8807-4A01BF6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EEC3-94A6-894D-8776-102C8B16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5609-8096-FF44-810D-6223E25C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D4940-8DEE-6C43-8F05-64FED5A1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52F15-7088-1846-981C-DF7C0178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33B87-6A09-9749-B8C3-4924BC2C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776A-D315-1146-A72A-4CEAE27C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08AE-05BD-CC45-BEA5-1AFE8654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645D-7EE6-6242-96B3-236B9F60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4321-8027-B046-9259-ADD45CE3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D7C5-8D0B-6D42-8AD1-FD9BCFDC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73F0B-BDCA-E748-80D2-631C2D89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B994-2B14-BD4D-8930-1B289A88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5B018-6875-CA48-9714-07575777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FADE-D960-7142-AE50-BCF8D07F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08066-E64B-0047-873E-C115DA74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EA3C-C16F-C84B-8A1E-8E4C8935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A4030-85E5-094A-9E18-D397D01C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514B3-A981-684C-BFF9-0D0618DD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C603-0673-FA4A-A7EA-F3CA06D9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331D-8459-0D49-9267-1F4432FE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49FF-49C3-5F4A-AB03-4F06B5BF3E1A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6D48-C945-134A-B4F6-87D478AA9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17DF-60DE-AD4B-AB9C-349A3869C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2BAE-08E0-C449-826B-E53E17FB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cvičenie</a:t>
            </a:r>
            <a:r>
              <a:rPr lang="en-US" dirty="0"/>
              <a:t>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993B4-D035-3043-9E1D-EEE5DBAB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9982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DA04-ACFA-7D4E-9877-25EC500E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9270-541F-F346-8EEB-804C9205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7b</a:t>
            </a:r>
          </a:p>
          <a:p>
            <a:r>
              <a:rPr lang="en-US" dirty="0"/>
              <a:t>+ 2 </a:t>
            </a:r>
            <a:r>
              <a:rPr lang="en-US" dirty="0" err="1"/>
              <a:t>mozne</a:t>
            </a:r>
            <a:r>
              <a:rPr lang="en-US" dirty="0"/>
              <a:t> </a:t>
            </a:r>
            <a:r>
              <a:rPr lang="en-US" dirty="0" err="1"/>
              <a:t>bonusove</a:t>
            </a:r>
            <a:endParaRPr lang="en-US" dirty="0"/>
          </a:p>
          <a:p>
            <a:r>
              <a:rPr lang="en-US" dirty="0" err="1"/>
              <a:t>Hodnotíme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záver</a:t>
            </a:r>
            <a:r>
              <a:rPr lang="en-US" dirty="0"/>
              <a:t> </a:t>
            </a:r>
            <a:r>
              <a:rPr lang="en-US" dirty="0" err="1"/>
              <a:t>cvičenia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nestihne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o </a:t>
            </a:r>
            <a:r>
              <a:rPr lang="en-US" dirty="0" err="1"/>
              <a:t>týždeň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cviku</a:t>
            </a:r>
            <a:r>
              <a:rPr lang="en-US" dirty="0"/>
              <a:t> – </a:t>
            </a:r>
          </a:p>
          <a:p>
            <a:pPr lvl="1"/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nestihne</a:t>
            </a:r>
            <a:r>
              <a:rPr lang="en-US" dirty="0"/>
              <a:t> a </a:t>
            </a:r>
            <a:r>
              <a:rPr lang="en-US" dirty="0" err="1"/>
              <a:t>robíte</a:t>
            </a:r>
            <a:r>
              <a:rPr lang="en-US" dirty="0"/>
              <a:t> </a:t>
            </a:r>
            <a:r>
              <a:rPr lang="en-US" dirty="0" err="1"/>
              <a:t>doma</a:t>
            </a:r>
            <a:r>
              <a:rPr lang="en-US" dirty="0"/>
              <a:t> - </a:t>
            </a:r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byť</a:t>
            </a:r>
            <a:r>
              <a:rPr lang="en-US" dirty="0"/>
              <a:t> </a:t>
            </a:r>
            <a:r>
              <a:rPr lang="en-US" b="1" i="1" dirty="0"/>
              <a:t>tip top, </a:t>
            </a:r>
          </a:p>
          <a:p>
            <a:pPr lvl="1"/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poriadne</a:t>
            </a:r>
            <a:r>
              <a:rPr lang="en-US" dirty="0"/>
              <a:t> testy	</a:t>
            </a:r>
          </a:p>
        </p:txBody>
      </p:sp>
    </p:spTree>
    <p:extLst>
      <p:ext uri="{BB962C8B-B14F-4D97-AF65-F5344CB8AC3E}">
        <p14:creationId xmlns:p14="http://schemas.microsoft.com/office/powerpoint/2010/main" val="411281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E766-A2D7-7642-BB5D-48A719EA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07-01 - build in streams –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D9E4-FB7B-2F45-80B6-13C99E52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29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 – </a:t>
            </a:r>
            <a:r>
              <a:rPr lang="en-US" dirty="0" err="1"/>
              <a:t>posle</a:t>
            </a:r>
            <a:r>
              <a:rPr lang="en-US" dirty="0"/>
              <a:t> file z </a:t>
            </a:r>
            <a:r>
              <a:rPr lang="en-US" dirty="0" err="1"/>
              <a:t>disku</a:t>
            </a:r>
            <a:r>
              <a:rPr lang="en-US" dirty="0"/>
              <a:t> –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fajlu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parameter do node </a:t>
            </a:r>
            <a:r>
              <a:rPr lang="en-US" dirty="0" err="1"/>
              <a:t>client.js</a:t>
            </a:r>
            <a:r>
              <a:rPr lang="en-US" dirty="0"/>
              <a:t> </a:t>
            </a:r>
            <a:r>
              <a:rPr lang="en-US" dirty="0" err="1"/>
              <a:t>fileName</a:t>
            </a:r>
            <a:endParaRPr lang="en-US" dirty="0"/>
          </a:p>
          <a:p>
            <a:r>
              <a:rPr lang="en-US" dirty="0"/>
              <a:t>server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gzipnuty</a:t>
            </a:r>
            <a:r>
              <a:rPr lang="en-US" dirty="0"/>
              <a:t> file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odpoved</a:t>
            </a:r>
            <a:r>
              <a:rPr lang="en-US" dirty="0"/>
              <a:t> a </a:t>
            </a:r>
            <a:r>
              <a:rPr lang="en-US" dirty="0" err="1"/>
              <a:t>zaroven</a:t>
            </a:r>
            <a:r>
              <a:rPr lang="en-US" dirty="0"/>
              <a:t> </a:t>
            </a:r>
            <a:r>
              <a:rPr lang="en-US" dirty="0" err="1"/>
              <a:t>ulozi</a:t>
            </a:r>
            <a:r>
              <a:rPr lang="en-US" dirty="0"/>
              <a:t> </a:t>
            </a:r>
            <a:r>
              <a:rPr lang="en-US" dirty="0" err="1"/>
              <a:t>povodny</a:t>
            </a:r>
            <a:r>
              <a:rPr lang="en-US" dirty="0"/>
              <a:t> request file </a:t>
            </a:r>
            <a:r>
              <a:rPr lang="en-US" dirty="0" err="1"/>
              <a:t>na</a:t>
            </a:r>
            <a:r>
              <a:rPr lang="en-US" dirty="0"/>
              <a:t> disk do temp. </a:t>
            </a:r>
            <a:r>
              <a:rPr lang="en-US" dirty="0" err="1"/>
              <a:t>adresara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nejake</a:t>
            </a:r>
            <a:r>
              <a:rPr lang="en-US" dirty="0"/>
              <a:t> demo, </a:t>
            </a:r>
            <a:r>
              <a:rPr lang="en-US" dirty="0" err="1"/>
              <a:t>nemusi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uplny</a:t>
            </a:r>
            <a:r>
              <a:rPr lang="en-US" dirty="0"/>
              <a:t>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4DB9-28AF-3D47-8422-9CEDF63F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07-02 </a:t>
            </a:r>
            <a:r>
              <a:rPr lang="en-US" dirty="0" err="1"/>
              <a:t>zadanie</a:t>
            </a:r>
            <a:r>
              <a:rPr lang="en-US" dirty="0"/>
              <a:t> – binary streams – 2b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1F72-015C-A141-B311-190EBDB7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2906" cy="4351338"/>
          </a:xfrm>
        </p:spPr>
        <p:txBody>
          <a:bodyPr/>
          <a:lstStyle/>
          <a:p>
            <a:r>
              <a:rPr lang="en-US" dirty="0"/>
              <a:t>add BOM, remove BOM 1b </a:t>
            </a:r>
          </a:p>
          <a:p>
            <a:r>
              <a:rPr lang="en-US" dirty="0"/>
              <a:t>implement transform streams with add BOM remove BOM functionality</a:t>
            </a:r>
          </a:p>
          <a:p>
            <a:r>
              <a:rPr lang="en-US" dirty="0"/>
              <a:t>implement tests 1b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bom.js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C3B8-BACE-4049-B3C1-A6093313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07- 03 - Readable - </a:t>
            </a:r>
            <a:r>
              <a:rPr lang="en-US" dirty="0" err="1"/>
              <a:t>fromGenerator</a:t>
            </a:r>
            <a:r>
              <a:rPr lang="en-US" dirty="0"/>
              <a:t> –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3501-13C8-A341-B660-9B066EE8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generic readable stream producing data from generator</a:t>
            </a:r>
          </a:p>
          <a:p>
            <a:r>
              <a:rPr lang="en-US" dirty="0"/>
              <a:t>1b – </a:t>
            </a:r>
            <a:r>
              <a:rPr lang="en-US" dirty="0" err="1"/>
              <a:t>kod</a:t>
            </a:r>
            <a:r>
              <a:rPr lang="en-US" dirty="0"/>
              <a:t> + testy , </a:t>
            </a:r>
            <a:r>
              <a:rPr lang="en-US" dirty="0" err="1"/>
              <a:t>lebo</a:t>
            </a:r>
            <a:r>
              <a:rPr lang="en-US" dirty="0"/>
              <a:t> </a:t>
            </a:r>
            <a:r>
              <a:rPr lang="en-US" dirty="0" err="1"/>
              <a:t>vsetko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v </a:t>
            </a:r>
            <a:r>
              <a:rPr lang="en-US" dirty="0" err="1"/>
              <a:t>prednaskach</a:t>
            </a:r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fromGenerator.js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46B-C3E9-6842-8016-FC0C4AFE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– Writable – object stream to </a:t>
            </a:r>
            <a:r>
              <a:rPr lang="en-US" dirty="0" err="1"/>
              <a:t>json</a:t>
            </a:r>
            <a:r>
              <a:rPr lang="en-US" dirty="0"/>
              <a:t> strings –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5EEA-72A7-6642-B71E-7F8785A0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9911" cy="4351338"/>
          </a:xfrm>
        </p:spPr>
        <p:txBody>
          <a:bodyPr/>
          <a:lstStyle/>
          <a:p>
            <a:r>
              <a:rPr lang="en-US" dirty="0"/>
              <a:t>generic transform stream from objects to strings</a:t>
            </a:r>
          </a:p>
          <a:p>
            <a:r>
              <a:rPr lang="en-US" dirty="0"/>
              <a:t>so we can pipe() object streams to normal streams line </a:t>
            </a:r>
            <a:r>
              <a:rPr lang="en-US" dirty="0" err="1"/>
              <a:t>stdout</a:t>
            </a:r>
            <a:r>
              <a:rPr lang="en-US" dirty="0"/>
              <a:t> and files</a:t>
            </a:r>
          </a:p>
          <a:p>
            <a:r>
              <a:rPr lang="en-US" dirty="0"/>
              <a:t>testy + </a:t>
            </a:r>
            <a:r>
              <a:rPr lang="en-US" dirty="0" err="1"/>
              <a:t>kod</a:t>
            </a:r>
            <a:r>
              <a:rPr lang="en-US" dirty="0"/>
              <a:t> – 1b</a:t>
            </a:r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strigify.js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2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346B-A938-C649-9A6A-196F415E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– filter, map 1b (+2b 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BB17-EDDB-4A40-B5C6-9819A57B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162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generic filter and map  stream, so we can easily filter object streams</a:t>
            </a:r>
          </a:p>
          <a:p>
            <a:r>
              <a:rPr lang="en-US" dirty="0"/>
              <a:t>filter, map + testy 1b</a:t>
            </a:r>
          </a:p>
          <a:p>
            <a:r>
              <a:rPr lang="en-US" dirty="0" err="1"/>
              <a:t>async</a:t>
            </a:r>
            <a:r>
              <a:rPr lang="en-US" dirty="0"/>
              <a:t> bonus (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 promise) 2b bonus</a:t>
            </a:r>
          </a:p>
          <a:p>
            <a:r>
              <a:rPr lang="en-US" dirty="0" err="1"/>
              <a:t>Kódujeme</a:t>
            </a:r>
            <a:r>
              <a:rPr lang="en-US" dirty="0"/>
              <a:t> </a:t>
            </a:r>
            <a:r>
              <a:rPr lang="en-US" dirty="0" err="1"/>
              <a:t>niečo</a:t>
            </a:r>
            <a:r>
              <a:rPr lang="en-US" dirty="0"/>
              <a:t> </a:t>
            </a:r>
            <a:r>
              <a:rPr lang="en-US" dirty="0" err="1"/>
              <a:t>podobné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through2 </a:t>
            </a:r>
            <a:r>
              <a:rPr lang="en-US" dirty="0" err="1"/>
              <a:t>vlastne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E2CF-CCA7-6142-A9B9-64C40307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– stateful transform filter, object streams,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EE05-8992-D043-992A-2A1B968D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971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implement </a:t>
            </a:r>
            <a:r>
              <a:rPr lang="en-US" dirty="0" err="1"/>
              <a:t>filterDuplicates</a:t>
            </a:r>
            <a:r>
              <a:rPr lang="en-US" dirty="0"/>
              <a:t>() function and use with filter(</a:t>
            </a:r>
            <a:r>
              <a:rPr lang="en-US" dirty="0" err="1"/>
              <a:t>filterDuplicates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Aka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vhodna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odpametavanie</a:t>
            </a:r>
            <a:r>
              <a:rPr lang="en-US" dirty="0"/>
              <a:t> unique </a:t>
            </a:r>
            <a:r>
              <a:rPr lang="en-US" dirty="0" err="1"/>
              <a:t>objektov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definovat</a:t>
            </a:r>
            <a:r>
              <a:rPr lang="en-US" dirty="0"/>
              <a:t> unique ?</a:t>
            </a:r>
          </a:p>
          <a:p>
            <a:pPr lvl="1"/>
            <a:r>
              <a:rPr lang="en-US" dirty="0"/>
              <a:t>V </a:t>
            </a:r>
            <a:r>
              <a:rPr lang="en-US" dirty="0" err="1"/>
              <a:t>prvom</a:t>
            </a:r>
            <a:r>
              <a:rPr lang="en-US" dirty="0"/>
              <a:t> </a:t>
            </a:r>
            <a:r>
              <a:rPr lang="en-US" dirty="0" err="1"/>
              <a:t>priblizeni</a:t>
            </a:r>
            <a:r>
              <a:rPr lang="en-US" dirty="0"/>
              <a:t> </a:t>
            </a:r>
            <a:r>
              <a:rPr lang="en-US" dirty="0" err="1"/>
              <a:t>staci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b="1" dirty="0"/>
              <a:t>numbers a </a:t>
            </a:r>
            <a:r>
              <a:rPr lang="en-US" b="1" dirty="0" err="1"/>
              <a:t>stringami</a:t>
            </a:r>
            <a:endParaRPr lang="en-US" b="1" dirty="0"/>
          </a:p>
          <a:p>
            <a:r>
              <a:rPr lang="en-US" dirty="0" err="1"/>
              <a:t>Nemusi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nutne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,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podedenec</a:t>
            </a:r>
            <a:r>
              <a:rPr lang="en-US" dirty="0"/>
              <a:t> z Transform class, </a:t>
            </a:r>
            <a:r>
              <a:rPr lang="en-US" dirty="0" err="1"/>
              <a:t>zamysliet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stavovy</a:t>
            </a:r>
            <a:r>
              <a:rPr lang="en-US" dirty="0"/>
              <a:t> </a:t>
            </a:r>
            <a:r>
              <a:rPr lang="en-US" dirty="0" err="1"/>
              <a:t>priestor</a:t>
            </a:r>
            <a:r>
              <a:rPr lang="en-US" dirty="0"/>
              <a:t>  v closure </a:t>
            </a:r>
          </a:p>
          <a:p>
            <a:pPr lvl="1"/>
            <a:r>
              <a:rPr lang="en-US" dirty="0"/>
              <a:t>vs. </a:t>
            </a:r>
            <a:r>
              <a:rPr lang="en-US" dirty="0" err="1"/>
              <a:t>stavovy</a:t>
            </a:r>
            <a:r>
              <a:rPr lang="en-US" dirty="0"/>
              <a:t> </a:t>
            </a:r>
            <a:r>
              <a:rPr lang="en-US" dirty="0" err="1"/>
              <a:t>priestor</a:t>
            </a:r>
            <a:r>
              <a:rPr lang="en-US" dirty="0"/>
              <a:t> v </a:t>
            </a:r>
            <a:r>
              <a:rPr lang="en-US" dirty="0" err="1"/>
              <a:t>objekte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307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cvičenie 07</vt:lpstr>
      <vt:lpstr>Body</vt:lpstr>
      <vt:lpstr>07-01 - build in streams – 1b</vt:lpstr>
      <vt:lpstr>07-02 zadanie – binary streams – 2b</vt:lpstr>
      <vt:lpstr>07- 03 - Readable - fromGenerator – 1b</vt:lpstr>
      <vt:lpstr>zadanie – Writable – object stream to json strings – 1b</vt:lpstr>
      <vt:lpstr>zadanie – filter, map 1b (+2b bonus)</vt:lpstr>
      <vt:lpstr>zadanie – stateful transform filter, object streams, 1b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cvičenie 07</dc:title>
  <dc:creator>Marcus</dc:creator>
  <cp:lastModifiedBy>Marcus</cp:lastModifiedBy>
  <cp:revision>177</cp:revision>
  <dcterms:created xsi:type="dcterms:W3CDTF">2018-10-28T14:25:02Z</dcterms:created>
  <dcterms:modified xsi:type="dcterms:W3CDTF">2018-11-05T10:51:53Z</dcterms:modified>
</cp:coreProperties>
</file>