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73" r:id="rId3"/>
    <p:sldId id="265" r:id="rId4"/>
    <p:sldId id="260" r:id="rId5"/>
    <p:sldId id="268" r:id="rId6"/>
    <p:sldId id="267" r:id="rId7"/>
    <p:sldId id="296" r:id="rId8"/>
    <p:sldId id="297" r:id="rId9"/>
    <p:sldId id="269" r:id="rId10"/>
    <p:sldId id="292" r:id="rId11"/>
    <p:sldId id="293" r:id="rId12"/>
    <p:sldId id="295" r:id="rId13"/>
    <p:sldId id="299" r:id="rId14"/>
    <p:sldId id="298" r:id="rId15"/>
    <p:sldId id="300" r:id="rId16"/>
    <p:sldId id="301" r:id="rId17"/>
    <p:sldId id="313" r:id="rId18"/>
    <p:sldId id="303" r:id="rId19"/>
    <p:sldId id="302" r:id="rId20"/>
    <p:sldId id="305" r:id="rId21"/>
    <p:sldId id="311" r:id="rId22"/>
    <p:sldId id="312" r:id="rId23"/>
    <p:sldId id="309" r:id="rId24"/>
    <p:sldId id="314" r:id="rId25"/>
    <p:sldId id="310" r:id="rId26"/>
    <p:sldId id="276" r:id="rId27"/>
    <p:sldId id="291" r:id="rId28"/>
    <p:sldId id="281" r:id="rId29"/>
    <p:sldId id="277" r:id="rId30"/>
    <p:sldId id="287" r:id="rId31"/>
    <p:sldId id="289" r:id="rId32"/>
    <p:sldId id="290" r:id="rId33"/>
    <p:sldId id="278" r:id="rId34"/>
    <p:sldId id="286" r:id="rId35"/>
    <p:sldId id="306" r:id="rId36"/>
    <p:sldId id="307" r:id="rId37"/>
    <p:sldId id="308" r:id="rId38"/>
    <p:sldId id="274" r:id="rId39"/>
    <p:sldId id="275" r:id="rId40"/>
    <p:sldId id="270" r:id="rId41"/>
    <p:sldId id="272" r:id="rId42"/>
    <p:sldId id="262" r:id="rId43"/>
    <p:sldId id="315" r:id="rId44"/>
    <p:sldId id="283" r:id="rId45"/>
    <p:sldId id="284" r:id="rId46"/>
    <p:sldId id="316" r:id="rId47"/>
    <p:sldId id="263" r:id="rId48"/>
    <p:sldId id="266" r:id="rId49"/>
    <p:sldId id="257" r:id="rId50"/>
    <p:sldId id="258" r:id="rId51"/>
    <p:sldId id="285" r:id="rId52"/>
    <p:sldId id="259" r:id="rId5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31BDC-7234-8C44-A0B8-62B95CD46D72}">
          <p14:sldIdLst>
            <p14:sldId id="256"/>
            <p14:sldId id="273"/>
            <p14:sldId id="265"/>
            <p14:sldId id="260"/>
            <p14:sldId id="268"/>
            <p14:sldId id="267"/>
            <p14:sldId id="296"/>
            <p14:sldId id="297"/>
            <p14:sldId id="269"/>
          </p14:sldIdLst>
        </p14:section>
        <p14:section name="Patterns" id="{B8AA6209-1961-C14E-8009-805B2D350F25}">
          <p14:sldIdLst>
            <p14:sldId id="292"/>
            <p14:sldId id="293"/>
            <p14:sldId id="295"/>
            <p14:sldId id="299"/>
            <p14:sldId id="298"/>
            <p14:sldId id="300"/>
            <p14:sldId id="301"/>
            <p14:sldId id="313"/>
            <p14:sldId id="303"/>
            <p14:sldId id="302"/>
            <p14:sldId id="305"/>
            <p14:sldId id="311"/>
            <p14:sldId id="312"/>
            <p14:sldId id="309"/>
            <p14:sldId id="314"/>
            <p14:sldId id="310"/>
          </p14:sldIdLst>
        </p14:section>
        <p14:section name="Callbacks" id="{D396A2BF-1440-4F4A-B4FA-3A6B987727D4}">
          <p14:sldIdLst>
            <p14:sldId id="276"/>
            <p14:sldId id="291"/>
            <p14:sldId id="281"/>
            <p14:sldId id="277"/>
            <p14:sldId id="287"/>
            <p14:sldId id="289"/>
            <p14:sldId id="290"/>
            <p14:sldId id="278"/>
            <p14:sldId id="286"/>
            <p14:sldId id="306"/>
            <p14:sldId id="307"/>
            <p14:sldId id="308"/>
          </p14:sldIdLst>
        </p14:section>
        <p14:section name="Cooperative Concurrency" id="{702C9FD3-64F4-4543-B72D-CD4E5D36F3C8}">
          <p14:sldIdLst>
            <p14:sldId id="274"/>
            <p14:sldId id="275"/>
            <p14:sldId id="270"/>
            <p14:sldId id="272"/>
            <p14:sldId id="262"/>
            <p14:sldId id="315"/>
          </p14:sldIdLst>
        </p14:section>
        <p14:section name="Timers" id="{C2A4E684-A7EB-A647-A87D-FA690549D44C}">
          <p14:sldIdLst>
            <p14:sldId id="283"/>
            <p14:sldId id="284"/>
          </p14:sldIdLst>
        </p14:section>
        <p14:section name="_aux" id="{5FCDD0B1-6FEF-D342-818C-F6020D00284D}">
          <p14:sldIdLst>
            <p14:sldId id="316"/>
            <p14:sldId id="263"/>
            <p14:sldId id="266"/>
            <p14:sldId id="257"/>
            <p14:sldId id="258"/>
            <p14:sldId id="28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72237"/>
  </p:normalViewPr>
  <p:slideViewPr>
    <p:cSldViewPr snapToGrid="0" snapToObjects="1">
      <p:cViewPr>
        <p:scale>
          <a:sx n="75" d="100"/>
          <a:sy n="75" d="100"/>
        </p:scale>
        <p:origin x="2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Definitions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enough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27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6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15.11.18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the-hidden-power-of-es6-generators-observable-async-flow-control-cfa4c7f31435" TargetMode="External"/><Relationship Id="rId2" Type="http://schemas.openxmlformats.org/officeDocument/2006/relationships/hyperlink" Target="https://jakearchibald.com/2017/async-iterators-and-gen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guide/observable" TargetMode="External"/><Relationship Id="rId5" Type="http://schemas.openxmlformats.org/officeDocument/2006/relationships/hyperlink" Target="https://medium.com/@fknussel/a-simple-observable-implementation-c9c809c89c69" TargetMode="External"/><Relationship Id="rId4" Type="http://schemas.openxmlformats.org/officeDocument/2006/relationships/hyperlink" Target="https://medium.com/@deaniusaur/how-to-stream-json-data-over-rest-with-observables-80e0571821d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your desire to avoid the mess of callbacks </a:t>
            </a:r>
            <a:r>
              <a:rPr lang="en-US" sz="112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 not justification for blocking, synchronous code </a:t>
            </a: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(@</a:t>
            </a:r>
            <a:r>
              <a:rPr lang="en-US" sz="11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getify</a:t>
            </a:r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Kyle Simpson)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0F19E3-E377-114E-A404-8D44578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3148C-25A9-C844-901B-31385A75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97" y="4942534"/>
            <a:ext cx="9416898" cy="723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explain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concepts let‘s first understand types of tasks we want to solve, name them and understand how they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9206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B4932-5102-7C4E-9552-DE7FC7F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CE6FB-D12F-814E-9D35-160DD81E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Všetci už vieme, že JS je: </a:t>
            </a:r>
          </a:p>
          <a:p>
            <a:pPr lvl="1"/>
            <a:r>
              <a:rPr lang="sk-SK" dirty="0"/>
              <a:t>asynchrónny, </a:t>
            </a:r>
          </a:p>
          <a:p>
            <a:pPr lvl="1"/>
            <a:r>
              <a:rPr lang="sk-SK" dirty="0"/>
              <a:t>single </a:t>
            </a:r>
            <a:r>
              <a:rPr lang="sk-SK" dirty="0" err="1"/>
              <a:t>threaded</a:t>
            </a:r>
            <a:r>
              <a:rPr lang="sk-SK" dirty="0"/>
              <a:t> (nikdy nebežia dve veci naraz  v JS </a:t>
            </a:r>
            <a:r>
              <a:rPr lang="sk-SK" dirty="0" err="1"/>
              <a:t>stacku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atomický</a:t>
            </a:r>
            <a:r>
              <a:rPr lang="sk-SK" dirty="0"/>
              <a:t> a run-to-</a:t>
            </a:r>
            <a:r>
              <a:rPr lang="sk-SK" dirty="0" err="1"/>
              <a:t>completion</a:t>
            </a:r>
            <a:r>
              <a:rPr lang="sk-SK" dirty="0"/>
              <a:t> na úrovni funkcie</a:t>
            </a:r>
          </a:p>
          <a:p>
            <a:r>
              <a:rPr lang="sk-SK" dirty="0"/>
              <a:t>Potom čokoľvek programujeme nejaký </a:t>
            </a:r>
            <a:r>
              <a:rPr lang="sk-SK" b="1" i="1" dirty="0"/>
              <a:t>top level </a:t>
            </a:r>
            <a:r>
              <a:rPr lang="sk-SK" b="1" i="1" dirty="0" err="1"/>
              <a:t>async</a:t>
            </a:r>
            <a:r>
              <a:rPr lang="sk-SK" b="1" i="1" dirty="0"/>
              <a:t> </a:t>
            </a:r>
            <a:r>
              <a:rPr lang="sk-SK" b="1" i="1" dirty="0" err="1"/>
              <a:t>process</a:t>
            </a:r>
            <a:r>
              <a:rPr lang="sk-SK" b="1" i="1" dirty="0"/>
              <a:t> </a:t>
            </a:r>
            <a:r>
              <a:rPr lang="sk-SK" dirty="0"/>
              <a:t>treba posudzovať z hľadiska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patternov</a:t>
            </a:r>
            <a:endParaRPr lang="sk-SK" dirty="0"/>
          </a:p>
          <a:p>
            <a:pPr lvl="1"/>
            <a:r>
              <a:rPr lang="sk-SK" dirty="0"/>
              <a:t>buď jednotlivo </a:t>
            </a:r>
          </a:p>
          <a:p>
            <a:pPr lvl="1"/>
            <a:r>
              <a:rPr lang="sk-SK" dirty="0"/>
              <a:t>alebo ako ich kombináciu</a:t>
            </a:r>
          </a:p>
          <a:p>
            <a:r>
              <a:rPr lang="sk-SK" b="1" dirty="0"/>
              <a:t>ES/JS a </a:t>
            </a:r>
            <a:r>
              <a:rPr lang="sk-SK" b="1" dirty="0" err="1"/>
              <a:t>node.js</a:t>
            </a:r>
            <a:r>
              <a:rPr lang="sk-SK" dirty="0"/>
              <a:t> majú limitovaný zabudovaný mechanizmus na ovládanie </a:t>
            </a:r>
            <a:r>
              <a:rPr lang="sk-SK" b="1" i="1" dirty="0" err="1"/>
              <a:t>interaction</a:t>
            </a:r>
            <a:r>
              <a:rPr lang="sk-SK" b="1" dirty="0"/>
              <a:t> </a:t>
            </a:r>
            <a:r>
              <a:rPr lang="sk-SK" dirty="0"/>
              <a:t>medzi</a:t>
            </a:r>
            <a:r>
              <a:rPr lang="sk-SK" b="1" dirty="0"/>
              <a:t> </a:t>
            </a:r>
            <a:r>
              <a:rPr lang="sk-SK" i="1" dirty="0"/>
              <a:t>úlohami, </a:t>
            </a:r>
            <a:r>
              <a:rPr lang="sk-SK" dirty="0"/>
              <a:t>na riešenie </a:t>
            </a:r>
            <a:r>
              <a:rPr lang="sk-SK" b="1" dirty="0" err="1"/>
              <a:t>cooperative</a:t>
            </a:r>
            <a:r>
              <a:rPr lang="sk-SK" b="1" dirty="0"/>
              <a:t> </a:t>
            </a:r>
            <a:r>
              <a:rPr lang="sk-SK" b="1" dirty="0" err="1"/>
              <a:t>concurency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async.js</a:t>
            </a:r>
            <a:r>
              <a:rPr lang="sk-SK" dirty="0"/>
              <a:t> a iné knižnice)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52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1E-23D7-A043-9563-FC8107E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 – klasifikácia vzorov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5406-D39D-4A42-8DB6-0F03A43C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series</a:t>
            </a:r>
            <a:r>
              <a:rPr lang="sk-SK" b="1" dirty="0"/>
              <a:t>/</a:t>
            </a:r>
            <a:r>
              <a:rPr lang="sk-SK" b="1" dirty="0" err="1"/>
              <a:t>parralel</a:t>
            </a:r>
            <a:r>
              <a:rPr lang="sk-SK" b="1" dirty="0"/>
              <a:t> </a:t>
            </a:r>
            <a:r>
              <a:rPr lang="sk-SK" dirty="0"/>
              <a:t>- musia ísť úlohy za sebou (</a:t>
            </a:r>
            <a:r>
              <a:rPr lang="sk-SK" dirty="0" err="1"/>
              <a:t>series</a:t>
            </a:r>
            <a:r>
              <a:rPr lang="sk-SK" dirty="0"/>
              <a:t>) alebo môžu </a:t>
            </a:r>
            <a:r>
              <a:rPr lang="sk-SK" dirty="0" err="1"/>
              <a:t>íst</a:t>
            </a:r>
            <a:r>
              <a:rPr lang="sk-SK" dirty="0"/>
              <a:t> paralelne (</a:t>
            </a:r>
            <a:r>
              <a:rPr lang="sk-SK" dirty="0" err="1"/>
              <a:t>parallelne</a:t>
            </a:r>
            <a:r>
              <a:rPr lang="sk-SK" dirty="0"/>
              <a:t>)</a:t>
            </a:r>
          </a:p>
          <a:p>
            <a:r>
              <a:rPr lang="sk-SK" b="1" dirty="0" err="1"/>
              <a:t>results</a:t>
            </a:r>
            <a:r>
              <a:rPr lang="sk-SK" b="1" dirty="0"/>
              <a:t> </a:t>
            </a:r>
            <a:r>
              <a:rPr lang="sk-SK" b="1" dirty="0" err="1"/>
              <a:t>passing</a:t>
            </a:r>
            <a:r>
              <a:rPr lang="sk-SK" b="1" dirty="0"/>
              <a:t>/</a:t>
            </a:r>
            <a:r>
              <a:rPr lang="sk-SK" b="1" dirty="0" err="1"/>
              <a:t>cummulating</a:t>
            </a:r>
            <a:r>
              <a:rPr lang="sk-SK" b="1" dirty="0"/>
              <a:t> </a:t>
            </a:r>
            <a:r>
              <a:rPr lang="sk-SK" dirty="0"/>
              <a:t>- ak idú za sebou potrebuje tá ďalšia dáta z predošlej, alebo nám záleží len na poradí vykonania</a:t>
            </a:r>
          </a:p>
          <a:p>
            <a:r>
              <a:rPr lang="sk-SK" b="1" dirty="0"/>
              <a:t>[] of </a:t>
            </a:r>
            <a:r>
              <a:rPr lang="sk-SK" b="1" dirty="0" err="1"/>
              <a:t>async-functions</a:t>
            </a:r>
            <a:r>
              <a:rPr lang="sk-SK" b="1" dirty="0"/>
              <a:t>/[] of </a:t>
            </a:r>
            <a:r>
              <a:rPr lang="sk-SK" b="1" dirty="0" err="1"/>
              <a:t>data</a:t>
            </a:r>
            <a:r>
              <a:rPr lang="sk-SK" b="1" dirty="0"/>
              <a:t> + </a:t>
            </a:r>
            <a:r>
              <a:rPr lang="sk-SK" b="1" dirty="0" err="1"/>
              <a:t>worker</a:t>
            </a:r>
            <a:r>
              <a:rPr lang="sk-SK" b="1" dirty="0"/>
              <a:t> </a:t>
            </a:r>
            <a:r>
              <a:rPr lang="sk-SK" dirty="0"/>
              <a:t>– robím rôzne veci, alebo robím to isté nad inými dátami</a:t>
            </a:r>
          </a:p>
          <a:p>
            <a:r>
              <a:rPr lang="sk-SK" b="1" dirty="0"/>
              <a:t>[] / </a:t>
            </a:r>
            <a:r>
              <a:rPr lang="sk-SK" b="1" dirty="0" err="1"/>
              <a:t>queue</a:t>
            </a:r>
            <a:r>
              <a:rPr lang="sk-SK" b="1" dirty="0"/>
              <a:t>, </a:t>
            </a:r>
            <a:r>
              <a:rPr lang="sk-SK" b="1" dirty="0" err="1"/>
              <a:t>doWhilst</a:t>
            </a:r>
            <a:r>
              <a:rPr lang="sk-SK" b="1" dirty="0"/>
              <a:t>,... </a:t>
            </a:r>
            <a:r>
              <a:rPr lang="sk-SK" dirty="0"/>
              <a:t>- je zoznam úloh konečný alebo je dynamický a úlohy pribúdajú alebo odbúdajú</a:t>
            </a:r>
          </a:p>
          <a:p>
            <a:r>
              <a:rPr lang="sk-SK" b="1" dirty="0" err="1"/>
              <a:t>try</a:t>
            </a:r>
            <a:r>
              <a:rPr lang="sk-SK" b="1" dirty="0"/>
              <a:t>, </a:t>
            </a:r>
            <a:r>
              <a:rPr lang="sk-SK" b="1" dirty="0" err="1"/>
              <a:t>race</a:t>
            </a:r>
            <a:r>
              <a:rPr lang="sk-SK" b="1" dirty="0"/>
              <a:t> </a:t>
            </a:r>
            <a:r>
              <a:rPr lang="sk-SK" dirty="0"/>
              <a:t>– potrebujem výsledok len prvej dokončenej úlohy</a:t>
            </a:r>
          </a:p>
          <a:p>
            <a:endParaRPr lang="sk-SK" dirty="0"/>
          </a:p>
          <a:p>
            <a:r>
              <a:rPr lang="sk-SK" dirty="0" err="1"/>
              <a:t>limits</a:t>
            </a:r>
            <a:r>
              <a:rPr lang="sk-SK" dirty="0"/>
              <a:t> –</a:t>
            </a:r>
            <a:r>
              <a:rPr lang="sk-SK" dirty="0" err="1"/>
              <a:t>paralell</a:t>
            </a:r>
            <a:r>
              <a:rPr lang="sk-SK" dirty="0"/>
              <a:t> </a:t>
            </a:r>
            <a:r>
              <a:rPr lang="sk-SK" dirty="0" err="1"/>
              <a:t>limits</a:t>
            </a:r>
            <a:r>
              <a:rPr lang="sk-SK" dirty="0"/>
              <a:t>, </a:t>
            </a:r>
            <a:r>
              <a:rPr lang="sk-SK" dirty="0" err="1"/>
              <a:t>timeouts</a:t>
            </a:r>
            <a:endParaRPr lang="sk-SK" dirty="0"/>
          </a:p>
          <a:p>
            <a:r>
              <a:rPr lang="sk-SK" dirty="0" err="1"/>
              <a:t>errors</a:t>
            </a:r>
            <a:r>
              <a:rPr lang="sk-SK" dirty="0"/>
              <a:t> – kedy a ako sú signalizované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8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E31-50FA-D74B-B381-3D109ECE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async-function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187D-3213-0F41-944E-99CA393F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sk-SK" dirty="0" err="1"/>
              <a:t>Following</a:t>
            </a: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 of </a:t>
            </a:r>
            <a:r>
              <a:rPr lang="sk-SK" dirty="0" err="1"/>
              <a:t>patterns</a:t>
            </a:r>
            <a:r>
              <a:rPr lang="sk-SK" dirty="0"/>
              <a:t> are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all</a:t>
            </a:r>
            <a:r>
              <a:rPr lang="sk-SK" dirty="0"/>
              <a:t> 3 </a:t>
            </a:r>
            <a:r>
              <a:rPr lang="sk-SK" dirty="0" err="1"/>
              <a:t>types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callbacks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async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returning</a:t>
            </a:r>
            <a:endParaRPr lang="sk-SK" dirty="0"/>
          </a:p>
          <a:p>
            <a:r>
              <a:rPr lang="sk-SK" dirty="0" err="1"/>
              <a:t>non-native</a:t>
            </a:r>
            <a:r>
              <a:rPr lang="sk-SK" dirty="0"/>
              <a:t> </a:t>
            </a:r>
            <a:r>
              <a:rPr lang="sk-SK" dirty="0" err="1"/>
              <a:t>asyncs</a:t>
            </a:r>
            <a:r>
              <a:rPr lang="sk-SK" dirty="0"/>
              <a:t> </a:t>
            </a:r>
            <a:r>
              <a:rPr lang="sk-SK" dirty="0" err="1"/>
              <a:t>retuning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in </a:t>
            </a:r>
            <a:r>
              <a:rPr lang="sk-SK" b="1" i="1" dirty="0" err="1"/>
              <a:t>asyncify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80958-6CF5-9848-8BCC-DBB387F8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7" y="821634"/>
            <a:ext cx="6190499" cy="50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Series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simplest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dependent</a:t>
            </a:r>
            <a:r>
              <a:rPr lang="sk-SK" b="1" dirty="0"/>
              <a:t> on </a:t>
            </a:r>
            <a:r>
              <a:rPr lang="sk-SK" b="1" dirty="0" err="1"/>
              <a:t>order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execution</a:t>
            </a:r>
            <a:r>
              <a:rPr lang="sk-SK" b="1" dirty="0"/>
              <a:t> </a:t>
            </a:r>
            <a:r>
              <a:rPr lang="sk-SK" dirty="0" err="1"/>
              <a:t>not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b="1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b="1" dirty="0" err="1"/>
              <a:t>collected</a:t>
            </a:r>
            <a:r>
              <a:rPr lang="sk-SK" dirty="0"/>
              <a:t> in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5290F6-06F6-6646-A016-47474B69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0799"/>
            <a:ext cx="5903815" cy="50961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0" cy="387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281247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240D5C-8C8C-D44A-9304-F304C42449DC}"/>
              </a:ext>
            </a:extLst>
          </p:cNvPr>
          <p:cNvCxnSpPr>
            <a:cxnSpLocks/>
          </p:cNvCxnSpPr>
          <p:nvPr/>
        </p:nvCxnSpPr>
        <p:spPr>
          <a:xfrm flipV="1">
            <a:off x="10737273" y="1690688"/>
            <a:ext cx="0" cy="113564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C9797E-1965-A640-933A-B01A64CF9887}"/>
              </a:ext>
            </a:extLst>
          </p:cNvPr>
          <p:cNvCxnSpPr>
            <a:cxnSpLocks/>
          </p:cNvCxnSpPr>
          <p:nvPr/>
        </p:nvCxnSpPr>
        <p:spPr>
          <a:xfrm flipH="1">
            <a:off x="10141527" y="1690688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A8B68BC-B7EB-5640-9BFF-4F0BFD770FCD}"/>
              </a:ext>
            </a:extLst>
          </p:cNvPr>
          <p:cNvCxnSpPr>
            <a:cxnSpLocks/>
          </p:cNvCxnSpPr>
          <p:nvPr/>
        </p:nvCxnSpPr>
        <p:spPr>
          <a:xfrm flipH="1">
            <a:off x="10141527" y="2052094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506B-5AF7-A346-BB8A-C17273545E6C}"/>
              </a:ext>
            </a:extLst>
          </p:cNvPr>
          <p:cNvCxnSpPr>
            <a:cxnSpLocks/>
          </p:cNvCxnSpPr>
          <p:nvPr/>
        </p:nvCxnSpPr>
        <p:spPr>
          <a:xfrm flipH="1">
            <a:off x="10141527" y="2413500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8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59436-A9E3-DA47-8B13-C33D595E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98" y="1825625"/>
            <a:ext cx="6027228" cy="410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Waterfall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/>
          <a:lstStyle/>
          <a:p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previous</a:t>
            </a:r>
            <a:r>
              <a:rPr lang="sk-SK" b="1" dirty="0"/>
              <a:t> </a:t>
            </a:r>
            <a:r>
              <a:rPr lang="sk-SK" b="1" dirty="0" err="1"/>
              <a:t>task</a:t>
            </a:r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b="1" i="1" dirty="0"/>
              <a:t> </a:t>
            </a:r>
            <a:r>
              <a:rPr lang="sk-SK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of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6944195" y="248398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6925515" y="2497476"/>
            <a:ext cx="173745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E44F-7115-BE45-9BD9-6368FC15CACA}"/>
              </a:ext>
            </a:extLst>
          </p:cNvPr>
          <p:cNvCxnSpPr>
            <a:cxnSpLocks/>
          </p:cNvCxnSpPr>
          <p:nvPr/>
        </p:nvCxnSpPr>
        <p:spPr>
          <a:xfrm flipV="1">
            <a:off x="8662970" y="2352418"/>
            <a:ext cx="0" cy="1651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5E906-0BDD-844F-8436-F78D64146FE9}"/>
              </a:ext>
            </a:extLst>
          </p:cNvPr>
          <p:cNvCxnSpPr>
            <a:cxnSpLocks/>
          </p:cNvCxnSpPr>
          <p:nvPr/>
        </p:nvCxnSpPr>
        <p:spPr>
          <a:xfrm>
            <a:off x="6563477" y="297836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CD1BD-2015-8943-97FA-07323A0CEB81}"/>
              </a:ext>
            </a:extLst>
          </p:cNvPr>
          <p:cNvCxnSpPr>
            <a:cxnSpLocks/>
          </p:cNvCxnSpPr>
          <p:nvPr/>
        </p:nvCxnSpPr>
        <p:spPr>
          <a:xfrm>
            <a:off x="6544797" y="2991856"/>
            <a:ext cx="309724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2E21-96B7-AB45-957E-4B6307923796}"/>
              </a:ext>
            </a:extLst>
          </p:cNvPr>
          <p:cNvCxnSpPr>
            <a:cxnSpLocks/>
          </p:cNvCxnSpPr>
          <p:nvPr/>
        </p:nvCxnSpPr>
        <p:spPr>
          <a:xfrm flipV="1">
            <a:off x="9642043" y="2926985"/>
            <a:ext cx="0" cy="861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AA2170-DBFF-5E45-A00C-2E3270E9946E}"/>
              </a:ext>
            </a:extLst>
          </p:cNvPr>
          <p:cNvCxnSpPr>
            <a:cxnSpLocks/>
          </p:cNvCxnSpPr>
          <p:nvPr/>
        </p:nvCxnSpPr>
        <p:spPr>
          <a:xfrm>
            <a:off x="7380978" y="3565294"/>
            <a:ext cx="1544491" cy="826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E7E7F-6257-5440-8EFA-DBBFF564DB05}"/>
              </a:ext>
            </a:extLst>
          </p:cNvPr>
          <p:cNvCxnSpPr>
            <a:cxnSpLocks/>
          </p:cNvCxnSpPr>
          <p:nvPr/>
        </p:nvCxnSpPr>
        <p:spPr>
          <a:xfrm flipV="1">
            <a:off x="8933633" y="3439075"/>
            <a:ext cx="0" cy="15897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63AAFB-CB68-744A-997A-3208AE546C08}"/>
              </a:ext>
            </a:extLst>
          </p:cNvPr>
          <p:cNvCxnSpPr>
            <a:cxnSpLocks/>
          </p:cNvCxnSpPr>
          <p:nvPr/>
        </p:nvCxnSpPr>
        <p:spPr>
          <a:xfrm>
            <a:off x="7401478" y="3543379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59436-A9E3-DA47-8B13-C33D595E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98" y="1825625"/>
            <a:ext cx="6027228" cy="410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tryEach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/>
          <a:lstStyle/>
          <a:p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more </a:t>
            </a:r>
            <a:r>
              <a:rPr lang="sk-SK" dirty="0" err="1"/>
              <a:t>alternatives</a:t>
            </a:r>
            <a:r>
              <a:rPr lang="sk-SK" dirty="0"/>
              <a:t> to </a:t>
            </a:r>
            <a:r>
              <a:rPr lang="sk-SK" dirty="0" err="1"/>
              <a:t>perform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and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succesfull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enough</a:t>
            </a:r>
            <a:r>
              <a:rPr lang="sk-SK" dirty="0"/>
              <a:t> </a:t>
            </a:r>
          </a:p>
          <a:p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b="1" i="1" dirty="0"/>
              <a:t> </a:t>
            </a:r>
            <a:r>
              <a:rPr lang="sk-SK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of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6944195" y="248398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6925515" y="2497476"/>
            <a:ext cx="173745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E44F-7115-BE45-9BD9-6368FC15CACA}"/>
              </a:ext>
            </a:extLst>
          </p:cNvPr>
          <p:cNvCxnSpPr>
            <a:cxnSpLocks/>
          </p:cNvCxnSpPr>
          <p:nvPr/>
        </p:nvCxnSpPr>
        <p:spPr>
          <a:xfrm flipV="1">
            <a:off x="8662970" y="2352418"/>
            <a:ext cx="0" cy="1651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5E906-0BDD-844F-8436-F78D64146FE9}"/>
              </a:ext>
            </a:extLst>
          </p:cNvPr>
          <p:cNvCxnSpPr>
            <a:cxnSpLocks/>
          </p:cNvCxnSpPr>
          <p:nvPr/>
        </p:nvCxnSpPr>
        <p:spPr>
          <a:xfrm>
            <a:off x="6563477" y="297836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CD1BD-2015-8943-97FA-07323A0CEB81}"/>
              </a:ext>
            </a:extLst>
          </p:cNvPr>
          <p:cNvCxnSpPr>
            <a:cxnSpLocks/>
          </p:cNvCxnSpPr>
          <p:nvPr/>
        </p:nvCxnSpPr>
        <p:spPr>
          <a:xfrm>
            <a:off x="6544797" y="2991856"/>
            <a:ext cx="309724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2E21-96B7-AB45-957E-4B6307923796}"/>
              </a:ext>
            </a:extLst>
          </p:cNvPr>
          <p:cNvCxnSpPr>
            <a:cxnSpLocks/>
          </p:cNvCxnSpPr>
          <p:nvPr/>
        </p:nvCxnSpPr>
        <p:spPr>
          <a:xfrm flipV="1">
            <a:off x="9642043" y="2926985"/>
            <a:ext cx="0" cy="861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AA2170-DBFF-5E45-A00C-2E3270E9946E}"/>
              </a:ext>
            </a:extLst>
          </p:cNvPr>
          <p:cNvCxnSpPr>
            <a:cxnSpLocks/>
          </p:cNvCxnSpPr>
          <p:nvPr/>
        </p:nvCxnSpPr>
        <p:spPr>
          <a:xfrm>
            <a:off x="7380978" y="3565294"/>
            <a:ext cx="1544491" cy="826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E7E7F-6257-5440-8EFA-DBBFF564DB05}"/>
              </a:ext>
            </a:extLst>
          </p:cNvPr>
          <p:cNvCxnSpPr>
            <a:cxnSpLocks/>
          </p:cNvCxnSpPr>
          <p:nvPr/>
        </p:nvCxnSpPr>
        <p:spPr>
          <a:xfrm flipV="1">
            <a:off x="8933633" y="3439075"/>
            <a:ext cx="0" cy="15897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63AAFB-CB68-744A-997A-3208AE546C08}"/>
              </a:ext>
            </a:extLst>
          </p:cNvPr>
          <p:cNvCxnSpPr>
            <a:cxnSpLocks/>
          </p:cNvCxnSpPr>
          <p:nvPr/>
        </p:nvCxnSpPr>
        <p:spPr>
          <a:xfrm>
            <a:off x="7401478" y="3543379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260D-E91C-334F-9E54-363E9FA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doWhilst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C83B-565E-EA43-8FA9-9BFE13044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945" cy="4351338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– do...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, </a:t>
            </a:r>
          </a:p>
          <a:p>
            <a:r>
              <a:rPr lang="sk-SK" dirty="0"/>
              <a:t>do, </a:t>
            </a:r>
            <a:r>
              <a:rPr lang="sk-SK" dirty="0" err="1"/>
              <a:t>while</a:t>
            </a:r>
            <a:r>
              <a:rPr lang="sk-SK" dirty="0"/>
              <a:t> and done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b="1" i="1" dirty="0" err="1"/>
              <a:t>functions</a:t>
            </a:r>
            <a:r>
              <a:rPr lang="sk-SK" b="1" i="1" dirty="0"/>
              <a:t>, </a:t>
            </a:r>
            <a:r>
              <a:rPr lang="sk-SK" b="1" i="1" dirty="0" err="1"/>
              <a:t>while</a:t>
            </a:r>
            <a:r>
              <a:rPr lang="sk-SK" i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sync</a:t>
            </a:r>
            <a:r>
              <a:rPr lang="sk-SK" dirty="0"/>
              <a:t> test 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 err="1"/>
              <a:t>algorithms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</a:t>
            </a:r>
            <a:r>
              <a:rPr lang="sk-SK" dirty="0" err="1"/>
              <a:t>desribed</a:t>
            </a:r>
            <a:r>
              <a:rPr lang="sk-SK" dirty="0"/>
              <a:t> by </a:t>
            </a:r>
            <a:r>
              <a:rPr lang="sk-SK" b="1" i="1" dirty="0"/>
              <a:t>do...</a:t>
            </a:r>
            <a:r>
              <a:rPr lang="sk-SK" b="1" i="1" dirty="0" err="1"/>
              <a:t>while</a:t>
            </a:r>
            <a:r>
              <a:rPr lang="sk-SK" b="1" i="1" dirty="0"/>
              <a:t> </a:t>
            </a:r>
            <a:r>
              <a:rPr lang="sk-SK" dirty="0" err="1"/>
              <a:t>but</a:t>
            </a:r>
            <a:endParaRPr lang="sk-SK" dirty="0"/>
          </a:p>
          <a:p>
            <a:r>
              <a:rPr lang="sk-SK" b="1" i="1" dirty="0"/>
              <a:t>do</a:t>
            </a:r>
            <a:r>
              <a:rPr lang="sk-SK" dirty="0"/>
              <a:t> </a:t>
            </a:r>
            <a:r>
              <a:rPr lang="sk-SK" dirty="0" err="1"/>
              <a:t>contains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0BAAA-EE27-9C4D-AC00-400A442F5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667E-1916-DE4C-9AC8-15C0399099C2}"/>
              </a:ext>
            </a:extLst>
          </p:cNvPr>
          <p:cNvSpPr txBox="1"/>
          <p:nvPr/>
        </p:nvSpPr>
        <p:spPr>
          <a:xfrm>
            <a:off x="6047510" y="6136055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life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sonar</a:t>
            </a:r>
            <a:r>
              <a:rPr lang="sk-SK" dirty="0"/>
              <a:t> API, </a:t>
            </a:r>
            <a:r>
              <a:rPr lang="sk-SK" b="1" i="1" dirty="0" err="1"/>
              <a:t>paged</a:t>
            </a:r>
            <a:r>
              <a:rPr lang="sk-SK" b="1" i="1" dirty="0"/>
              <a:t> </a:t>
            </a:r>
            <a:r>
              <a:rPr lang="sk-SK" b="1" i="1" dirty="0" err="1"/>
              <a:t>search</a:t>
            </a:r>
            <a:endParaRPr lang="sk-SK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86C05-2428-FB4B-B500-BFDD4FD7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1464"/>
            <a:ext cx="5257800" cy="58355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C88075C-D4F4-8641-AE41-C5A041BE172F}"/>
              </a:ext>
            </a:extLst>
          </p:cNvPr>
          <p:cNvSpPr/>
          <p:nvPr/>
        </p:nvSpPr>
        <p:spPr>
          <a:xfrm>
            <a:off x="5465619" y="448915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13726CF-DC37-DD4B-A0C7-F2771387E5F9}"/>
              </a:ext>
            </a:extLst>
          </p:cNvPr>
          <p:cNvSpPr/>
          <p:nvPr/>
        </p:nvSpPr>
        <p:spPr>
          <a:xfrm>
            <a:off x="5489864" y="520836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80869E-7783-C248-B5ED-CA05A1F718EE}"/>
              </a:ext>
            </a:extLst>
          </p:cNvPr>
          <p:cNvCxnSpPr>
            <a:cxnSpLocks/>
          </p:cNvCxnSpPr>
          <p:nvPr/>
        </p:nvCxnSpPr>
        <p:spPr>
          <a:xfrm>
            <a:off x="7245927" y="4001294"/>
            <a:ext cx="3879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51FD5B-AAAD-8A4B-8C55-097DA8207F5C}"/>
              </a:ext>
            </a:extLst>
          </p:cNvPr>
          <p:cNvCxnSpPr>
            <a:cxnSpLocks/>
          </p:cNvCxnSpPr>
          <p:nvPr/>
        </p:nvCxnSpPr>
        <p:spPr>
          <a:xfrm>
            <a:off x="6837218" y="5081948"/>
            <a:ext cx="6442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E264B-DA47-DC43-AC55-89BEAE1F6AFC}"/>
              </a:ext>
            </a:extLst>
          </p:cNvPr>
          <p:cNvCxnSpPr/>
          <p:nvPr/>
        </p:nvCxnSpPr>
        <p:spPr>
          <a:xfrm>
            <a:off x="8215745" y="4001294"/>
            <a:ext cx="0" cy="4878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3D86EE-803F-8C4A-8304-0305FAF8299E}"/>
              </a:ext>
            </a:extLst>
          </p:cNvPr>
          <p:cNvCxnSpPr>
            <a:cxnSpLocks/>
          </p:cNvCxnSpPr>
          <p:nvPr/>
        </p:nvCxnSpPr>
        <p:spPr>
          <a:xfrm>
            <a:off x="9053413" y="3921891"/>
            <a:ext cx="15676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E2FD2B-07E9-664E-A338-AF181C9A92CF}"/>
              </a:ext>
            </a:extLst>
          </p:cNvPr>
          <p:cNvCxnSpPr>
            <a:cxnSpLocks/>
          </p:cNvCxnSpPr>
          <p:nvPr/>
        </p:nvCxnSpPr>
        <p:spPr>
          <a:xfrm flipV="1">
            <a:off x="10621108" y="3921891"/>
            <a:ext cx="0" cy="13315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E6940D-7A0D-8A41-9297-C617A78B4F03}"/>
              </a:ext>
            </a:extLst>
          </p:cNvPr>
          <p:cNvCxnSpPr>
            <a:cxnSpLocks/>
          </p:cNvCxnSpPr>
          <p:nvPr/>
        </p:nvCxnSpPr>
        <p:spPr>
          <a:xfrm flipH="1">
            <a:off x="8469258" y="5253404"/>
            <a:ext cx="21518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DD1CD8-BE1F-6740-8FD8-5B4BD507FBF3}"/>
              </a:ext>
            </a:extLst>
          </p:cNvPr>
          <p:cNvCxnSpPr>
            <a:cxnSpLocks/>
          </p:cNvCxnSpPr>
          <p:nvPr/>
        </p:nvCxnSpPr>
        <p:spPr>
          <a:xfrm>
            <a:off x="8469258" y="5253404"/>
            <a:ext cx="0" cy="1280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028CB-029D-E948-B24C-6252CEC65EC9}"/>
              </a:ext>
            </a:extLst>
          </p:cNvPr>
          <p:cNvCxnSpPr>
            <a:cxnSpLocks/>
          </p:cNvCxnSpPr>
          <p:nvPr/>
        </p:nvCxnSpPr>
        <p:spPr>
          <a:xfrm>
            <a:off x="9369869" y="5828628"/>
            <a:ext cx="670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703DA6-A3E5-B148-AA3D-52EC164C2B1E}"/>
              </a:ext>
            </a:extLst>
          </p:cNvPr>
          <p:cNvSpPr txBox="1"/>
          <p:nvPr/>
        </p:nvSpPr>
        <p:spPr>
          <a:xfrm>
            <a:off x="10585321" y="4948073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</a:t>
            </a:r>
            <a:endParaRPr lang="sk-SK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BC93963-3F59-074D-AA98-6ACAB0C2D00B}"/>
              </a:ext>
            </a:extLst>
          </p:cNvPr>
          <p:cNvSpPr/>
          <p:nvPr/>
        </p:nvSpPr>
        <p:spPr>
          <a:xfrm>
            <a:off x="5482551" y="2301115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23028-A115-9343-A10B-4BBC41A7D441}"/>
              </a:ext>
            </a:extLst>
          </p:cNvPr>
          <p:cNvSpPr/>
          <p:nvPr/>
        </p:nvSpPr>
        <p:spPr>
          <a:xfrm>
            <a:off x="6047510" y="6410664"/>
            <a:ext cx="264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sonar-rules-cli.js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717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and </a:t>
            </a:r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continue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collect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6E666-172A-6E4E-A5A0-F2278A7D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6" y="1642629"/>
            <a:ext cx="6919821" cy="41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parallelLimit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1896382"/>
            <a:ext cx="4281053" cy="4753800"/>
          </a:xfrm>
        </p:spPr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as </a:t>
            </a:r>
            <a:r>
              <a:rPr lang="sk-SK" dirty="0" err="1"/>
              <a:t>parallel</a:t>
            </a:r>
            <a:r>
              <a:rPr lang="sk-SK" dirty="0"/>
              <a:t> 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b="1" dirty="0" err="1"/>
              <a:t>runs</a:t>
            </a:r>
            <a:r>
              <a:rPr lang="sk-SK" dirty="0"/>
              <a:t> a maximum of limit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b="1" i="1" dirty="0"/>
              <a:t>at a </a:t>
            </a:r>
            <a:r>
              <a:rPr lang="sk-SK" b="1" i="1" dirty="0" err="1"/>
              <a:t>time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koľko približne bude trvať tento program ?</a:t>
            </a:r>
          </a:p>
          <a:p>
            <a:r>
              <a:rPr lang="sk-SK" dirty="0"/>
              <a:t>ak limit je 2 ?</a:t>
            </a:r>
          </a:p>
          <a:p>
            <a:r>
              <a:rPr lang="sk-SK" dirty="0"/>
              <a:t>a </a:t>
            </a:r>
            <a:r>
              <a:rPr lang="sk-SK" dirty="0" err="1"/>
              <a:t>tasky</a:t>
            </a:r>
            <a:r>
              <a:rPr lang="sk-SK" dirty="0"/>
              <a:t> </a:t>
            </a:r>
            <a:r>
              <a:rPr lang="sk-SK" i="1" dirty="0"/>
              <a:t>trvajú</a:t>
            </a:r>
            <a:r>
              <a:rPr lang="sk-SK" dirty="0"/>
              <a:t> 3,2 a 8 sekúnd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34839-A4E7-2D4E-89D0-04EC31EB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4" y="1423162"/>
            <a:ext cx="5774459" cy="4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12B-ED24-B04B-ACE5-7A5E7A08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A8D2E-8F7A-0E44-BB69-ACF2853F3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Part 1 </a:t>
            </a:r>
            <a:r>
              <a:rPr lang="sk-SK" dirty="0" err="1"/>
              <a:t>Lesson</a:t>
            </a:r>
            <a:r>
              <a:rPr lang="sk-SK" dirty="0"/>
              <a:t>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E7F3-DFA6-FD4F-B06A-F1910F823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async</a:t>
            </a:r>
            <a:r>
              <a:rPr lang="sk-SK" dirty="0"/>
              <a:t>, </a:t>
            </a:r>
            <a:r>
              <a:rPr lang="sk-SK" dirty="0" err="1"/>
              <a:t>paralell</a:t>
            </a:r>
            <a:r>
              <a:rPr lang="sk-SK" dirty="0"/>
              <a:t>, </a:t>
            </a:r>
            <a:r>
              <a:rPr lang="sk-SK" dirty="0" err="1"/>
              <a:t>concurrent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continuation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noninteracting</a:t>
            </a:r>
            <a:r>
              <a:rPr lang="sk-SK" dirty="0"/>
              <a:t>/</a:t>
            </a:r>
            <a:r>
              <a:rPr lang="sk-SK" dirty="0" err="1"/>
              <a:t>independent</a:t>
            </a:r>
            <a:endParaRPr lang="sk-SK" dirty="0"/>
          </a:p>
          <a:p>
            <a:pPr lvl="1"/>
            <a:r>
              <a:rPr lang="sk-SK" dirty="0" err="1"/>
              <a:t>interacting</a:t>
            </a:r>
            <a:endParaRPr lang="sk-SK" dirty="0"/>
          </a:p>
          <a:p>
            <a:pPr lvl="1"/>
            <a:r>
              <a:rPr lang="sk-SK" dirty="0" err="1"/>
              <a:t>cooperation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pPr lvl="1"/>
            <a:r>
              <a:rPr lang="sk-SK" b="1" dirty="0" err="1"/>
              <a:t>callbacks</a:t>
            </a:r>
            <a:endParaRPr lang="sk-SK" b="1" dirty="0"/>
          </a:p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32AC6C-86D7-2147-81EC-7CC21293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Part 2 </a:t>
            </a:r>
            <a:r>
              <a:rPr lang="sk-SK" dirty="0" err="1"/>
              <a:t>Lesson</a:t>
            </a:r>
            <a:r>
              <a:rPr lang="sk-SK" dirty="0"/>
              <a:t> #10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D7F2-4944-8147-B8F4-602005E9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r>
              <a:rPr lang="sk-SK" dirty="0"/>
              <a:t> (</a:t>
            </a:r>
            <a:r>
              <a:rPr lang="sk-SK" dirty="0" err="1"/>
              <a:t>continued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promises</a:t>
            </a:r>
            <a:endParaRPr lang="sk-SK" dirty="0"/>
          </a:p>
          <a:p>
            <a:pPr lvl="1"/>
            <a:r>
              <a:rPr lang="sk-SK" dirty="0" err="1"/>
              <a:t>generators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 err="1"/>
              <a:t>timers</a:t>
            </a:r>
            <a:endParaRPr lang="sk-SK" dirty="0"/>
          </a:p>
          <a:p>
            <a:r>
              <a:rPr lang="sk-SK" dirty="0"/>
              <a:t>....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020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81" y="1389424"/>
            <a:ext cx="4281053" cy="5063491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parallel</a:t>
            </a:r>
            <a:r>
              <a:rPr lang="sk-SK" dirty="0"/>
              <a:t> -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tasks</a:t>
            </a:r>
            <a:r>
              <a:rPr lang="sk-SK" dirty="0"/>
              <a:t> </a:t>
            </a:r>
            <a:r>
              <a:rPr lang="sk-SK" dirty="0" err="1"/>
              <a:t>complete</a:t>
            </a:r>
            <a:r>
              <a:rPr lang="sk-SK" dirty="0"/>
              <a:t> or </a:t>
            </a:r>
            <a:r>
              <a:rPr lang="sk-SK" dirty="0" err="1"/>
              <a:t>pass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to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 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immediately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podobne ako sekvenčný </a:t>
            </a:r>
            <a:r>
              <a:rPr lang="sk-SK" dirty="0" err="1"/>
              <a:t>tryEach</a:t>
            </a:r>
            <a:r>
              <a:rPr lang="sk-SK" dirty="0"/>
              <a:t> teda ak máte alternatívne algoritmy a stačí vám </a:t>
            </a:r>
            <a:r>
              <a:rPr lang="sk-SK" b="1" i="1" dirty="0"/>
              <a:t>výsledok najrýchlejšieho</a:t>
            </a:r>
          </a:p>
          <a:p>
            <a:pPr marL="0" indent="0">
              <a:buNone/>
            </a:pPr>
            <a:r>
              <a:rPr lang="sk-SK" dirty="0"/>
              <a:t>Ale pozor: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r>
              <a:rPr lang="sk-SK" dirty="0"/>
              <a:t>v </a:t>
            </a:r>
            <a:r>
              <a:rPr lang="sk-SK" dirty="0" err="1"/>
              <a:t>ok</a:t>
            </a:r>
            <a:r>
              <a:rPr lang="sk-SK" dirty="0"/>
              <a:t> aj v </a:t>
            </a:r>
            <a:r>
              <a:rPr lang="sk-SK" dirty="0" err="1"/>
              <a:t>err</a:t>
            </a:r>
            <a:r>
              <a:rPr lang="sk-SK" dirty="0"/>
              <a:t> scenári - nik nezabezpečí </a:t>
            </a:r>
            <a:r>
              <a:rPr lang="sk-SK" dirty="0" err="1"/>
              <a:t>odplánovanie</a:t>
            </a:r>
            <a:r>
              <a:rPr lang="sk-SK" dirty="0"/>
              <a:t> tých spustených </a:t>
            </a:r>
            <a:r>
              <a:rPr lang="sk-SK" dirty="0" err="1"/>
              <a:t>timerov</a:t>
            </a:r>
            <a:r>
              <a:rPr lang="sk-SK" dirty="0"/>
              <a:t> </a:t>
            </a:r>
          </a:p>
          <a:p>
            <a:r>
              <a:rPr lang="sk-SK" dirty="0"/>
              <a:t>koľko teda pobeží tento program</a:t>
            </a:r>
          </a:p>
          <a:p>
            <a:pPr lvl="1"/>
            <a:r>
              <a:rPr lang="sk-SK" dirty="0"/>
              <a:t>po </a:t>
            </a:r>
            <a:r>
              <a:rPr lang="sk-SK" dirty="0" err="1"/>
              <a:t>callback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po úplný koniec </a:t>
            </a:r>
            <a:r>
              <a:rPr lang="sk-SK" dirty="0" err="1"/>
              <a:t>node</a:t>
            </a:r>
            <a:r>
              <a:rPr lang="sk-SK" dirty="0"/>
              <a:t> procesu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FBD38-4386-0644-B6EF-8C582EB9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1" y="1346994"/>
            <a:ext cx="5829300" cy="4889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DCEFF0-26E8-7A43-8772-BDA41B01581C}"/>
              </a:ext>
            </a:extLst>
          </p:cNvPr>
          <p:cNvCxnSpPr>
            <a:cxnSpLocks/>
          </p:cNvCxnSpPr>
          <p:nvPr/>
        </p:nvCxnSpPr>
        <p:spPr>
          <a:xfrm>
            <a:off x="11566787" y="931913"/>
            <a:ext cx="18186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732252" y="931915"/>
            <a:ext cx="0" cy="204644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5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143B-021A-2344-A8B5-B2E9B11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auto, </a:t>
            </a:r>
            <a:r>
              <a:rPr lang="sk-SK" dirty="0" err="1"/>
              <a:t>autoInject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3393-FCAA-434B-9344-B7A29EB4D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executes</a:t>
            </a:r>
            <a:r>
              <a:rPr lang="sk-SK" dirty="0"/>
              <a:t> in </a:t>
            </a:r>
            <a:r>
              <a:rPr lang="sk-SK" i="1" dirty="0" err="1"/>
              <a:t>best</a:t>
            </a:r>
            <a:r>
              <a:rPr lang="sk-SK" i="1" dirty="0"/>
              <a:t> </a:t>
            </a:r>
            <a:r>
              <a:rPr lang="sk-SK" i="1" dirty="0" err="1"/>
              <a:t>order</a:t>
            </a:r>
            <a:r>
              <a:rPr lang="sk-SK" i="1" dirty="0"/>
              <a:t> </a:t>
            </a:r>
            <a:r>
              <a:rPr lang="sk-SK" i="1" dirty="0" err="1"/>
              <a:t>based</a:t>
            </a:r>
            <a:r>
              <a:rPr lang="sk-SK" i="1" dirty="0"/>
              <a:t> on </a:t>
            </a:r>
            <a:r>
              <a:rPr lang="sk-SK" i="1" dirty="0" err="1"/>
              <a:t>requirements</a:t>
            </a:r>
            <a:endParaRPr lang="sk-SK" i="1" dirty="0"/>
          </a:p>
          <a:p>
            <a:r>
              <a:rPr lang="sk-SK" b="1" i="1" dirty="0"/>
              <a:t>Deklaratívny</a:t>
            </a:r>
            <a:r>
              <a:rPr lang="sk-SK" dirty="0"/>
              <a:t> zápis čo chcete dosiahnuť a čo na každý </a:t>
            </a:r>
            <a:r>
              <a:rPr lang="sk-SK" i="1" dirty="0" err="1"/>
              <a:t>task</a:t>
            </a:r>
            <a:r>
              <a:rPr lang="sk-SK" dirty="0"/>
              <a:t> potrebujete</a:t>
            </a:r>
          </a:p>
          <a:p>
            <a:endParaRPr lang="sk-SK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588E1-69D3-614A-90F2-3B271701D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745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CD8-67B7-EC4E-8138-B85B37FD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Queue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67C4-F951-E44A-8D1D-85DC4430F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ak neviete dopredu zoznam </a:t>
            </a:r>
            <a:r>
              <a:rPr lang="sk-SK" dirty="0" err="1"/>
              <a:t>taskov</a:t>
            </a:r>
            <a:r>
              <a:rPr lang="sk-SK" dirty="0"/>
              <a:t> a postupne pribúdajú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34BF-C802-C546-A6D1-2B8563BD0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7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23F-7E0D-D248-B928-1C49AA9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-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/</a:t>
            </a:r>
            <a:br>
              <a:rPr lang="sk-SK" dirty="0"/>
            </a:br>
            <a:r>
              <a:rPr lang="sk-SK" dirty="0" err="1"/>
              <a:t>flows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C07FC-BFE9-0B46-B3EE-86409BFC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66"/>
          <a:stretch/>
        </p:blipFill>
        <p:spPr>
          <a:xfrm>
            <a:off x="5462320" y="365125"/>
            <a:ext cx="6223989" cy="5995098"/>
          </a:xfrm>
          <a:prstGeom prst="rect">
            <a:avLst/>
          </a:prstGeom>
        </p:spPr>
      </p:pic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EDA2BF5F-6FC9-0E40-870E-6EDEE8D0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786"/>
            <a:ext cx="384641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coordinating</a:t>
            </a:r>
            <a:r>
              <a:rPr lang="sk-SK" dirty="0"/>
              <a:t>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represented</a:t>
            </a:r>
            <a:r>
              <a:rPr lang="sk-SK" dirty="0"/>
              <a:t> by </a:t>
            </a:r>
            <a:r>
              <a:rPr lang="sk-SK" b="1" dirty="0" err="1"/>
              <a:t>different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dirty="0"/>
              <a:t>or </a:t>
            </a:r>
            <a:r>
              <a:rPr lang="sk-SK" dirty="0" err="1"/>
              <a:t>chunks</a:t>
            </a:r>
            <a:r>
              <a:rPr lang="sk-SK" dirty="0"/>
              <a:t> (</a:t>
            </a:r>
            <a:r>
              <a:rPr lang="sk-SK" b="1" dirty="0" err="1"/>
              <a:t>cargo</a:t>
            </a:r>
            <a:r>
              <a:rPr lang="sk-SK" dirty="0"/>
              <a:t>), or </a:t>
            </a:r>
            <a:r>
              <a:rPr lang="sk-SK" dirty="0" err="1"/>
              <a:t>datas</a:t>
            </a:r>
            <a:r>
              <a:rPr lang="sk-SK" dirty="0"/>
              <a:t> (</a:t>
            </a:r>
            <a:r>
              <a:rPr lang="sk-SK" b="1" dirty="0" err="1"/>
              <a:t>queue</a:t>
            </a:r>
            <a:r>
              <a:rPr lang="sk-SK" dirty="0"/>
              <a:t>)</a:t>
            </a:r>
          </a:p>
          <a:p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serial</a:t>
            </a:r>
            <a:r>
              <a:rPr lang="sk-SK" dirty="0"/>
              <a:t> and </a:t>
            </a:r>
            <a:r>
              <a:rPr lang="sk-SK" dirty="0" err="1"/>
              <a:t>parallel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</a:p>
          <a:p>
            <a:r>
              <a:rPr lang="sk-SK" dirty="0" err="1"/>
              <a:t>declarative</a:t>
            </a:r>
            <a:r>
              <a:rPr lang="sk-SK" dirty="0"/>
              <a:t> </a:t>
            </a:r>
            <a:r>
              <a:rPr lang="sk-SK" dirty="0" err="1"/>
              <a:t>dependencies</a:t>
            </a:r>
            <a:r>
              <a:rPr lang="sk-SK" dirty="0"/>
              <a:t> and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ordering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/>
              <a:t>auto </a:t>
            </a:r>
          </a:p>
        </p:txBody>
      </p:sp>
    </p:spTree>
    <p:extLst>
      <p:ext uri="{BB962C8B-B14F-4D97-AF65-F5344CB8AC3E}">
        <p14:creationId xmlns:p14="http://schemas.microsoft.com/office/powerpoint/2010/main" val="67095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2A59-4DC4-1943-8443-F29C170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4733" cy="1325563"/>
          </a:xfrm>
        </p:spPr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collections</a:t>
            </a:r>
            <a:endParaRPr lang="sk-S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D5895B-A808-A346-84E8-04822198E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run </a:t>
            </a:r>
            <a:r>
              <a:rPr lang="sk-SK" b="1" dirty="0" err="1"/>
              <a:t>same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algorithm</a:t>
            </a:r>
            <a:r>
              <a:rPr lang="sk-SK" b="1" dirty="0"/>
              <a:t> </a:t>
            </a:r>
            <a:r>
              <a:rPr lang="sk-SK" dirty="0"/>
              <a:t>over </a:t>
            </a:r>
            <a:r>
              <a:rPr lang="sk-SK" dirty="0" err="1"/>
              <a:t>collection</a:t>
            </a:r>
            <a:r>
              <a:rPr lang="sk-SK" dirty="0"/>
              <a:t> of </a:t>
            </a:r>
            <a:r>
              <a:rPr lang="sk-SK" b="1" dirty="0" err="1"/>
              <a:t>data</a:t>
            </a:r>
            <a:endParaRPr lang="sk-SK" b="1" dirty="0"/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Array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: </a:t>
            </a:r>
            <a:r>
              <a:rPr lang="sk-SK" dirty="0" err="1"/>
              <a:t>map</a:t>
            </a:r>
            <a:r>
              <a:rPr lang="sk-SK" dirty="0"/>
              <a:t>, filter, .... just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callback</a:t>
            </a:r>
            <a:r>
              <a:rPr lang="sk-SK" dirty="0"/>
              <a:t> (</a:t>
            </a:r>
            <a:r>
              <a:rPr lang="sk-SK" dirty="0" err="1"/>
              <a:t>iteratee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31E5D-BD7A-4046-9403-D620DB4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3" y="694266"/>
            <a:ext cx="4839757" cy="6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94EB-5CE3-954B-B3F3-759BB3C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single </a:t>
            </a:r>
            <a:r>
              <a:rPr lang="sk-SK" dirty="0" err="1"/>
              <a:t>function</a:t>
            </a:r>
            <a:r>
              <a:rPr lang="sk-SK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32370-212D-7242-BD0B-E1550012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3" y="1913996"/>
            <a:ext cx="8166100" cy="4279900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5F927A7-CC5B-D644-922A-713D8EB9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83933" cy="4351338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and </a:t>
            </a:r>
            <a:r>
              <a:rPr lang="sk-SK" dirty="0" err="1"/>
              <a:t>helpers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on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suitable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1EA-3764-0443-A20A-CAD4E92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signatures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6D53-DB5F-1C40-BADA-74829EB7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met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revious</a:t>
            </a:r>
            <a:r>
              <a:rPr lang="sk-SK" dirty="0"/>
              <a:t> </a:t>
            </a:r>
            <a:r>
              <a:rPr lang="sk-SK" dirty="0" err="1"/>
              <a:t>lessons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, data2)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298A-29AD-514D-B7A5-33B4947A7B88}"/>
              </a:ext>
            </a:extLst>
          </p:cNvPr>
          <p:cNvSpPr/>
          <p:nvPr/>
        </p:nvSpPr>
        <p:spPr>
          <a:xfrm>
            <a:off x="6993538" y="1825625"/>
            <a:ext cx="48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TODO: </a:t>
            </a:r>
            <a:r>
              <a:rPr lang="sk-SK" dirty="0" err="1"/>
              <a:t>examples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and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0410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horse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JavaScript,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dirty="0" err="1"/>
              <a:t>respectably</a:t>
            </a: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FD06-14AC-C74B-AD4A-11576D5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98FCB-2CFA-9744-852E-455DC361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92" y="1420519"/>
            <a:ext cx="4480627" cy="220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7FC1E-3F4F-FF41-BD52-26F6DEBFB905}"/>
              </a:ext>
            </a:extLst>
          </p:cNvPr>
          <p:cNvSpPr/>
          <p:nvPr/>
        </p:nvSpPr>
        <p:spPr>
          <a:xfrm>
            <a:off x="838200" y="3680880"/>
            <a:ext cx="448062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200" dirty="0" err="1"/>
              <a:t>your</a:t>
            </a:r>
            <a:r>
              <a:rPr lang="sk-SK" sz="2200" dirty="0"/>
              <a:t> </a:t>
            </a:r>
            <a:r>
              <a:rPr lang="sk-SK" sz="2200" b="1" dirty="0" err="1"/>
              <a:t>desire</a:t>
            </a:r>
            <a:r>
              <a:rPr lang="sk-SK" sz="2200" b="1" dirty="0"/>
              <a:t> to </a:t>
            </a:r>
            <a:r>
              <a:rPr lang="sk-SK" sz="2200" b="1" dirty="0" err="1"/>
              <a:t>avoid</a:t>
            </a:r>
            <a:r>
              <a:rPr lang="sk-SK" sz="2200" b="1" dirty="0"/>
              <a:t> </a:t>
            </a:r>
            <a:r>
              <a:rPr lang="sk-SK" sz="2200" b="1" dirty="0" err="1"/>
              <a:t>the</a:t>
            </a:r>
            <a:r>
              <a:rPr lang="sk-SK" sz="2200" b="1" dirty="0"/>
              <a:t> </a:t>
            </a:r>
            <a:r>
              <a:rPr lang="sk-SK" sz="2200" b="1" dirty="0" err="1"/>
              <a:t>mess</a:t>
            </a:r>
            <a:r>
              <a:rPr lang="sk-SK" sz="2200" b="1" dirty="0"/>
              <a:t> of </a:t>
            </a:r>
            <a:r>
              <a:rPr lang="sk-SK" sz="2200" b="1" dirty="0" err="1"/>
              <a:t>callbacks</a:t>
            </a:r>
            <a:r>
              <a:rPr lang="sk-SK" sz="2200" b="1" dirty="0"/>
              <a:t> </a:t>
            </a:r>
            <a:r>
              <a:rPr lang="sk-SK" sz="2200" dirty="0" err="1"/>
              <a:t>is</a:t>
            </a:r>
            <a:r>
              <a:rPr lang="sk-SK" sz="2200" dirty="0"/>
              <a:t> </a:t>
            </a:r>
            <a:r>
              <a:rPr lang="sk-SK" sz="2200" dirty="0" err="1"/>
              <a:t>not</a:t>
            </a:r>
            <a:r>
              <a:rPr lang="sk-SK" sz="2200" dirty="0"/>
              <a:t> </a:t>
            </a:r>
            <a:r>
              <a:rPr lang="sk-SK" sz="2200" dirty="0" err="1"/>
              <a:t>justification</a:t>
            </a:r>
            <a:r>
              <a:rPr lang="sk-SK" sz="2200" dirty="0"/>
              <a:t> </a:t>
            </a:r>
            <a:r>
              <a:rPr lang="sk-SK" sz="2200" dirty="0" err="1"/>
              <a:t>for</a:t>
            </a:r>
            <a:r>
              <a:rPr lang="sk-SK" sz="2200" dirty="0"/>
              <a:t> </a:t>
            </a:r>
            <a:r>
              <a:rPr lang="sk-SK" sz="2200" dirty="0" err="1"/>
              <a:t>blocking</a:t>
            </a:r>
            <a:r>
              <a:rPr lang="sk-SK" sz="2200" dirty="0"/>
              <a:t>, </a:t>
            </a:r>
            <a:r>
              <a:rPr lang="sk-SK" sz="2200" dirty="0" err="1"/>
              <a:t>synchronous</a:t>
            </a:r>
            <a:r>
              <a:rPr lang="sk-SK" sz="2200" dirty="0"/>
              <a:t> </a:t>
            </a:r>
            <a:r>
              <a:rPr lang="sk-SK" sz="2200" dirty="0" err="1"/>
              <a:t>code</a:t>
            </a:r>
            <a:r>
              <a:rPr lang="sk-SK" sz="2200" dirty="0"/>
              <a:t> (@</a:t>
            </a:r>
            <a:r>
              <a:rPr lang="sk-SK" sz="2200" dirty="0" err="1"/>
              <a:t>getify</a:t>
            </a:r>
            <a:r>
              <a:rPr lang="sk-SK" sz="2200" dirty="0"/>
              <a:t>, </a:t>
            </a:r>
            <a:r>
              <a:rPr lang="sk-SK" sz="2200" dirty="0" err="1"/>
              <a:t>Kyle</a:t>
            </a:r>
            <a:r>
              <a:rPr lang="sk-SK" sz="2200" dirty="0"/>
              <a:t> </a:t>
            </a:r>
            <a:r>
              <a:rPr lang="sk-SK" sz="2200" dirty="0" err="1"/>
              <a:t>Simpson</a:t>
            </a:r>
            <a:r>
              <a:rPr lang="sk-SK" sz="2200" dirty="0"/>
              <a:t>)</a:t>
            </a:r>
          </a:p>
          <a:p>
            <a:endParaRPr lang="sk-S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3EBBC-B719-964E-A5AE-2E1B2727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13" y="3057169"/>
            <a:ext cx="584206" cy="56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DD5BA-B08F-5242-BCDF-82DDED17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13" y="4877611"/>
            <a:ext cx="556888" cy="557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E3BCF-67A4-A74A-AF72-054EEC83614A}"/>
              </a:ext>
            </a:extLst>
          </p:cNvPr>
          <p:cNvSpPr txBox="1"/>
          <p:nvPr/>
        </p:nvSpPr>
        <p:spPr>
          <a:xfrm>
            <a:off x="6276110" y="1492738"/>
            <a:ext cx="4480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Developeri</a:t>
            </a:r>
            <a:r>
              <a:rPr lang="sk-SK" sz="2000" dirty="0"/>
              <a:t> sú leniví naučiť sa a používať </a:t>
            </a:r>
            <a:r>
              <a:rPr lang="sk-SK" sz="2000" dirty="0" err="1"/>
              <a:t>async</a:t>
            </a:r>
            <a:r>
              <a:rPr lang="sk-SK" sz="2000" dirty="0"/>
              <a:t> </a:t>
            </a:r>
            <a:r>
              <a:rPr lang="sk-SK" sz="2000" dirty="0" err="1"/>
              <a:t>patterny</a:t>
            </a:r>
            <a:r>
              <a:rPr lang="sk-SK" sz="2000" dirty="0"/>
              <a:t> a radi skĺznu ku komfortnému a prirodzenejšiemu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synchrónnemu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buffrovanému</a:t>
            </a:r>
            <a:r>
              <a:rPr lang="sk-SK" sz="2000" dirty="0"/>
              <a:t> kódu</a:t>
            </a:r>
          </a:p>
          <a:p>
            <a:endParaRPr lang="sk-SK" sz="2000" dirty="0"/>
          </a:p>
          <a:p>
            <a:r>
              <a:rPr lang="sk-SK" sz="2000" dirty="0" err="1"/>
              <a:t>Node.js</a:t>
            </a:r>
            <a:r>
              <a:rPr lang="sk-SK" sz="2000" dirty="0"/>
              <a:t> a JavaScript je 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asynch</a:t>
            </a:r>
            <a:r>
              <a:rPr lang="sk-SK" sz="2000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chunk</a:t>
            </a:r>
            <a:r>
              <a:rPr lang="sk-SK" sz="2000" dirty="0"/>
              <a:t> </a:t>
            </a:r>
            <a:r>
              <a:rPr lang="sk-SK" sz="2000" dirty="0" err="1"/>
              <a:t>processingu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/>
              <a:t>Ak to nechcete, programujte v inom jazyku....</a:t>
            </a:r>
          </a:p>
          <a:p>
            <a:r>
              <a:rPr lang="sk-SK" sz="2000" dirty="0"/>
              <a:t>Už teraz je dosť zlých JS knižníc a kódov na svete....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3B24F-155A-5E4A-A251-E1E4B51E696C}"/>
              </a:ext>
            </a:extLst>
          </p:cNvPr>
          <p:cNvSpPr/>
          <p:nvPr/>
        </p:nvSpPr>
        <p:spPr>
          <a:xfrm>
            <a:off x="838200" y="5612094"/>
            <a:ext cx="448062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That's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just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not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really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how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our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brains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appear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to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be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set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up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. </a:t>
            </a:r>
            <a:endParaRPr lang="sk-SK" sz="2000" dirty="0"/>
          </a:p>
          <a:p>
            <a:endParaRPr lang="sk-SK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0FCAF-A44E-D647-A262-5F75C424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39" y="6070162"/>
            <a:ext cx="556888" cy="5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700" y="2410114"/>
            <a:ext cx="5336129" cy="369598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28CEA-F6BD-2A47-BD86-6AB4FE3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01" y="1452562"/>
            <a:ext cx="5336130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4239490"/>
            <a:ext cx="5398472" cy="186660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1452563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3429000"/>
            <a:ext cx="5398472" cy="267709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00F13-D6BE-CB4B-8EBE-24935FF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55" y="14525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endParaRPr lang="sk-SK" dirty="0"/>
          </a:p>
          <a:p>
            <a:pPr lvl="1"/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lvl="1"/>
            <a:r>
              <a:rPr lang="sk-SK" dirty="0" err="1"/>
              <a:t>hardcoded</a:t>
            </a:r>
            <a:r>
              <a:rPr lang="sk-SK" dirty="0"/>
              <a:t> </a:t>
            </a:r>
            <a:r>
              <a:rPr lang="sk-SK" dirty="0" err="1"/>
              <a:t>continuations</a:t>
            </a:r>
            <a:r>
              <a:rPr lang="sk-SK" dirty="0"/>
              <a:t> (</a:t>
            </a:r>
            <a:r>
              <a:rPr lang="sk-SK" dirty="0" err="1"/>
              <a:t>names</a:t>
            </a:r>
            <a:r>
              <a:rPr lang="sk-SK" dirty="0"/>
              <a:t> of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paths</a:t>
            </a:r>
            <a:endParaRPr lang="sk-SK" dirty="0"/>
          </a:p>
          <a:p>
            <a:pPr lvl="1"/>
            <a:r>
              <a:rPr lang="sk-SK" dirty="0" err="1"/>
              <a:t>cluttered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i="1" dirty="0" err="1"/>
              <a:t>hard</a:t>
            </a:r>
            <a:r>
              <a:rPr lang="sk-SK" i="1" dirty="0"/>
              <a:t> to </a:t>
            </a:r>
            <a:r>
              <a:rPr lang="sk-SK" i="1" dirty="0" err="1"/>
              <a:t>reason</a:t>
            </a:r>
            <a:r>
              <a:rPr lang="sk-SK" dirty="0"/>
              <a:t> </a:t>
            </a:r>
            <a:r>
              <a:rPr lang="sk-SK" dirty="0" err="1"/>
              <a:t>about</a:t>
            </a:r>
            <a:endParaRPr lang="sk-SK" dirty="0"/>
          </a:p>
          <a:p>
            <a:pPr lvl="1"/>
            <a:r>
              <a:rPr lang="sk-SK" dirty="0"/>
              <a:t>... </a:t>
            </a:r>
            <a:r>
              <a:rPr lang="sk-SK" dirty="0" err="1"/>
              <a:t>indentation</a:t>
            </a:r>
            <a:r>
              <a:rPr lang="sk-SK" dirty="0"/>
              <a:t> ... </a:t>
            </a:r>
            <a:r>
              <a:rPr lang="sk-SK" dirty="0" err="1"/>
              <a:t>is</a:t>
            </a:r>
            <a:r>
              <a:rPr lang="sk-SK" dirty="0"/>
              <a:t> just </a:t>
            </a:r>
            <a:r>
              <a:rPr lang="sk-SK" dirty="0" err="1"/>
              <a:t>side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helping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lvl="1"/>
            <a:endParaRPr lang="sk-SK" dirty="0"/>
          </a:p>
          <a:p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i="1" dirty="0"/>
              <a:t>trust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3rd party (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) to</a:t>
            </a:r>
          </a:p>
          <a:p>
            <a:pPr lvl="1"/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(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times</a:t>
            </a:r>
            <a:r>
              <a:rPr lang="sk-SK" dirty="0"/>
              <a:t>, or </a:t>
            </a:r>
            <a:r>
              <a:rPr lang="sk-SK" dirty="0" err="1"/>
              <a:t>not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or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snyc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and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second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solvable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boilerplate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clutter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sometimes-async-function</a:t>
            </a:r>
            <a:endParaRPr lang="sk-S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C33E0-2A7A-F447-9A7C-258A335D9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4927" y="484301"/>
            <a:ext cx="5181600" cy="10872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CE264E-411D-1340-9B0D-DC6E4CA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31993"/>
            <a:ext cx="5181600" cy="3175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prečo je </a:t>
            </a:r>
            <a:r>
              <a:rPr lang="sk-SK" dirty="0" err="1"/>
              <a:t>takato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4A19E-BC69-E241-B789-491DAEE180C6}"/>
              </a:ext>
            </a:extLst>
          </p:cNvPr>
          <p:cNvSpPr/>
          <p:nvPr/>
        </p:nvSpPr>
        <p:spPr>
          <a:xfrm>
            <a:off x="6982595" y="1801666"/>
            <a:ext cx="4516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02874-00A0-A846-AC80-4192603C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20843"/>
            <a:ext cx="6026727" cy="118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56968-3E61-5943-B3E7-3A5F9B93D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594" y="3112973"/>
            <a:ext cx="4516679" cy="36380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D1A7D-16C0-574D-B2F5-5C2314B32C67}"/>
              </a:ext>
            </a:extLst>
          </p:cNvPr>
          <p:cNvCxnSpPr>
            <a:cxnSpLocks/>
          </p:cNvCxnSpPr>
          <p:nvPr/>
        </p:nvCxnSpPr>
        <p:spPr>
          <a:xfrm flipV="1">
            <a:off x="138545" y="1920843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A836D-2CD1-EE48-8DC3-37813C1E34AE}"/>
              </a:ext>
            </a:extLst>
          </p:cNvPr>
          <p:cNvCxnSpPr>
            <a:cxnSpLocks/>
          </p:cNvCxnSpPr>
          <p:nvPr/>
        </p:nvCxnSpPr>
        <p:spPr>
          <a:xfrm flipH="1" flipV="1">
            <a:off x="138545" y="1920843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sometimes-async-function</a:t>
            </a:r>
            <a:r>
              <a:rPr lang="sk-SK" i="1" dirty="0"/>
              <a:t>, never </a:t>
            </a:r>
            <a:r>
              <a:rPr lang="sk-SK" i="1" dirty="0" err="1"/>
              <a:t>called</a:t>
            </a:r>
            <a:r>
              <a:rPr lang="sk-SK" i="1" dirty="0"/>
              <a:t>, </a:t>
            </a:r>
            <a:r>
              <a:rPr lang="sk-SK" i="1" dirty="0" err="1"/>
              <a:t>multiple</a:t>
            </a:r>
            <a:r>
              <a:rPr lang="sk-SK" i="1" dirty="0"/>
              <a:t> </a:t>
            </a:r>
            <a:r>
              <a:rPr lang="sk-SK" i="1" dirty="0" err="1"/>
              <a:t>call</a:t>
            </a:r>
            <a:r>
              <a:rPr lang="sk-SK" i="1" dirty="0"/>
              <a:t> – </a:t>
            </a:r>
            <a:r>
              <a:rPr lang="sk-SK" dirty="0" err="1"/>
              <a:t>solutions</a:t>
            </a:r>
            <a:r>
              <a:rPr lang="sk-SK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Sometimes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Never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err="1"/>
              <a:t>Multiple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07" y="767047"/>
            <a:ext cx="3276702" cy="1325563"/>
          </a:xfrm>
        </p:spPr>
        <p:txBody>
          <a:bodyPr>
            <a:normAutofit/>
          </a:bodyPr>
          <a:lstStyle/>
          <a:p>
            <a:r>
              <a:rPr lang="sk-SK" sz="2400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endParaRPr lang="sk-SK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45E2B-04F8-3D4B-9F0E-48560A39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Cooperative Concurrency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2177-0EA7-8144-BFD2-A4677F40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49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F96CBD-7FD3-8042-A7CF-9950BE3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12FB1A-78B3-5C45-B436-B3FA7C1C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/>
              <a:t>What</a:t>
            </a:r>
            <a:r>
              <a:rPr lang="sk-SK" b="1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b="1" dirty="0" err="1"/>
              <a:t>long-running</a:t>
            </a:r>
            <a:r>
              <a:rPr lang="sk-SK" b="1" dirty="0"/>
              <a:t> "</a:t>
            </a:r>
            <a:r>
              <a:rPr lang="sk-SK" b="1" dirty="0" err="1"/>
              <a:t>process</a:t>
            </a:r>
            <a:r>
              <a:rPr lang="sk-SK" b="1" dirty="0"/>
              <a:t>" </a:t>
            </a:r>
          </a:p>
          <a:p>
            <a:r>
              <a:rPr lang="sk-SK" dirty="0"/>
              <a:t>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or </a:t>
            </a:r>
            <a:r>
              <a:rPr lang="sk-SK" dirty="0" err="1"/>
              <a:t>chunks</a:t>
            </a:r>
            <a:endParaRPr lang="sk-SK" dirty="0"/>
          </a:p>
          <a:p>
            <a:r>
              <a:rPr lang="sk-SK" dirty="0"/>
              <a:t>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b="1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/>
              <a:t>Why</a:t>
            </a:r>
            <a:r>
              <a:rPr lang="sk-SK" b="1" dirty="0"/>
              <a:t>:</a:t>
            </a:r>
          </a:p>
          <a:p>
            <a:r>
              <a:rPr lang="sk-SK" dirty="0"/>
              <a:t>to </a:t>
            </a:r>
            <a:r>
              <a:rPr lang="sk-SK" dirty="0" err="1"/>
              <a:t>receive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simultaneously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processes</a:t>
            </a:r>
            <a:r>
              <a:rPr lang="sk-SK" dirty="0"/>
              <a:t> in single </a:t>
            </a:r>
            <a:r>
              <a:rPr lang="sk-SK" dirty="0" err="1"/>
              <a:t>threaded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b="1" dirty="0" err="1"/>
              <a:t>both</a:t>
            </a:r>
            <a:r>
              <a:rPr lang="sk-SK" dirty="0"/>
              <a:t> </a:t>
            </a:r>
            <a:r>
              <a:rPr lang="sk-SK" b="1" dirty="0" err="1"/>
              <a:t>Noninteracting</a:t>
            </a:r>
            <a:r>
              <a:rPr lang="sk-SK" dirty="0"/>
              <a:t> and </a:t>
            </a:r>
            <a:r>
              <a:rPr lang="sk-SK" b="1" dirty="0" err="1"/>
              <a:t>Interacting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365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ADD-1CA8-D749-8848-E83A93F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r>
              <a:rPr lang="sk-SK" dirty="0"/>
              <a:t>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8B1C-F0D1-A44B-8417-FA342D94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Cooeration</a:t>
            </a:r>
            <a:r>
              <a:rPr lang="sk-SK" dirty="0"/>
              <a:t> of JS </a:t>
            </a:r>
            <a:r>
              <a:rPr lang="sk-SK" dirty="0" err="1"/>
              <a:t>engine</a:t>
            </a:r>
            <a:r>
              <a:rPr lang="sk-SK" dirty="0"/>
              <a:t> and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 err="1"/>
              <a:t>Chunks</a:t>
            </a:r>
            <a:r>
              <a:rPr lang="sk-SK" dirty="0"/>
              <a:t> of program – </a:t>
            </a:r>
            <a:r>
              <a:rPr lang="sk-SK" dirty="0" err="1"/>
              <a:t>main</a:t>
            </a:r>
            <a:r>
              <a:rPr lang="sk-SK" dirty="0"/>
              <a:t> and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/>
              <a:t>Až do nedávna (</a:t>
            </a:r>
            <a:r>
              <a:rPr lang="sk-SK" dirty="0" err="1"/>
              <a:t>Promises</a:t>
            </a:r>
            <a:r>
              <a:rPr lang="sk-SK" dirty="0"/>
              <a:t>) vlastne JS ako jazyk nemal žiadnu notáciu pre </a:t>
            </a:r>
            <a:r>
              <a:rPr lang="sk-SK" dirty="0" err="1"/>
              <a:t>asynchronicitu</a:t>
            </a:r>
            <a:r>
              <a:rPr lang="sk-SK" dirty="0"/>
              <a:t>. </a:t>
            </a:r>
            <a:r>
              <a:rPr lang="sk-SK" dirty="0" err="1"/>
              <a:t>Callback</a:t>
            </a:r>
            <a:r>
              <a:rPr lang="sk-SK" dirty="0"/>
              <a:t> ako taký nič nevraví o </a:t>
            </a:r>
            <a:r>
              <a:rPr lang="sk-SK" dirty="0" err="1"/>
              <a:t>asynchronicite</a:t>
            </a:r>
            <a:r>
              <a:rPr lang="sk-SK" dirty="0"/>
              <a:t> ale bol to dostupný spôsob ako ju zapísať ....</a:t>
            </a:r>
          </a:p>
        </p:txBody>
      </p:sp>
    </p:spTree>
    <p:extLst>
      <p:ext uri="{BB962C8B-B14F-4D97-AF65-F5344CB8AC3E}">
        <p14:creationId xmlns:p14="http://schemas.microsoft.com/office/powerpoint/2010/main" val="373042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B63-B3B6-2442-A9B9-A20DBE2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FA18-DF11-064E-AF24-C90ACD36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25" y="1372655"/>
            <a:ext cx="3791222" cy="5206336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takes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eg. </a:t>
            </a:r>
            <a:r>
              <a:rPr lang="sk-SK" dirty="0" err="1"/>
              <a:t>processes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„</a:t>
            </a:r>
            <a:r>
              <a:rPr lang="sk-SK" i="1" dirty="0" err="1"/>
              <a:t>loop</a:t>
            </a:r>
            <a:r>
              <a:rPr lang="sk-SK" i="1" dirty="0"/>
              <a:t>“</a:t>
            </a:r>
          </a:p>
          <a:p>
            <a:r>
              <a:rPr lang="sk-SK" dirty="0" err="1"/>
              <a:t>nothing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happen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browser</a:t>
            </a:r>
            <a:r>
              <a:rPr lang="sk-SK" dirty="0"/>
              <a:t> – no </a:t>
            </a:r>
            <a:r>
              <a:rPr lang="sk-SK" dirty="0" err="1"/>
              <a:t>rendering</a:t>
            </a:r>
            <a:r>
              <a:rPr lang="sk-SK" dirty="0"/>
              <a:t>, no </a:t>
            </a:r>
            <a:r>
              <a:rPr lang="sk-SK" dirty="0" err="1"/>
              <a:t>clicks</a:t>
            </a:r>
            <a:r>
              <a:rPr lang="sk-SK" dirty="0"/>
              <a:t>, ....</a:t>
            </a:r>
          </a:p>
          <a:p>
            <a:pPr lvl="1"/>
            <a:r>
              <a:rPr lang="sk-SK" dirty="0"/>
              <a:t>on web server –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requests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served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idea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to „</a:t>
            </a:r>
            <a:r>
              <a:rPr lang="sk-SK" dirty="0" err="1"/>
              <a:t>chunks</a:t>
            </a:r>
            <a:r>
              <a:rPr lang="sk-SK" dirty="0"/>
              <a:t>“, </a:t>
            </a:r>
          </a:p>
          <a:p>
            <a:r>
              <a:rPr lang="sk-SK" b="1" i="1" dirty="0" err="1"/>
              <a:t>give</a:t>
            </a:r>
            <a:r>
              <a:rPr lang="sk-SK" b="1" i="1" dirty="0"/>
              <a:t> </a:t>
            </a:r>
            <a:r>
              <a:rPr lang="sk-SK" b="1" i="1" dirty="0" err="1"/>
              <a:t>up</a:t>
            </a:r>
            <a:r>
              <a:rPr lang="sk-SK" b="1" i="1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b="1" i="1" dirty="0" err="1"/>
              <a:t>partial</a:t>
            </a:r>
            <a:r>
              <a:rPr lang="sk-SK" b="1" i="1" dirty="0"/>
              <a:t> </a:t>
            </a:r>
            <a:r>
              <a:rPr lang="sk-SK" b="1" i="1" dirty="0" err="1"/>
              <a:t>chunk</a:t>
            </a:r>
            <a:endParaRPr lang="sk-SK" b="1" i="1" dirty="0"/>
          </a:p>
          <a:p>
            <a:r>
              <a:rPr lang="sk-SK" dirty="0" err="1"/>
              <a:t>schedule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chunk</a:t>
            </a:r>
            <a:r>
              <a:rPr lang="sk-SK" dirty="0"/>
              <a:t> </a:t>
            </a:r>
            <a:r>
              <a:rPr lang="sk-SK" dirty="0" err="1"/>
              <a:t>processing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chance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user or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events</a:t>
            </a:r>
            <a:r>
              <a:rPr lang="sk-SK" dirty="0"/>
              <a:t> to </a:t>
            </a:r>
            <a:r>
              <a:rPr lang="sk-SK" dirty="0" err="1"/>
              <a:t>start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b="1" i="1" dirty="0" err="1"/>
              <a:t>perceived</a:t>
            </a:r>
            <a:r>
              <a:rPr lang="sk-SK" b="1" i="1" dirty="0"/>
              <a:t> </a:t>
            </a:r>
            <a:r>
              <a:rPr lang="sk-SK" b="1" i="1" dirty="0" err="1"/>
              <a:t>performance</a:t>
            </a:r>
            <a:r>
              <a:rPr lang="sk-SK" dirty="0"/>
              <a:t> and </a:t>
            </a:r>
            <a:r>
              <a:rPr lang="sk-SK" b="1" i="1" dirty="0" err="1"/>
              <a:t>responsivness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ECF420-06F3-7A47-8C18-9996B8340756}"/>
              </a:ext>
            </a:extLst>
          </p:cNvPr>
          <p:cNvCxnSpPr>
            <a:cxnSpLocks/>
          </p:cNvCxnSpPr>
          <p:nvPr/>
        </p:nvCxnSpPr>
        <p:spPr>
          <a:xfrm>
            <a:off x="4860423" y="2557865"/>
            <a:ext cx="7244021" cy="726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DFD07F-F556-7B46-BD65-46D8F9CE94B8}"/>
              </a:ext>
            </a:extLst>
          </p:cNvPr>
          <p:cNvSpPr/>
          <p:nvPr/>
        </p:nvSpPr>
        <p:spPr>
          <a:xfrm>
            <a:off x="5205841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B4A98-B9F9-7746-B764-11F6BF488966}"/>
              </a:ext>
            </a:extLst>
          </p:cNvPr>
          <p:cNvSpPr/>
          <p:nvPr/>
        </p:nvSpPr>
        <p:spPr>
          <a:xfrm>
            <a:off x="6480949" y="2397845"/>
            <a:ext cx="2084671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BD9A4-1D2E-674D-8C9C-8698548F71E4}"/>
              </a:ext>
            </a:extLst>
          </p:cNvPr>
          <p:cNvSpPr/>
          <p:nvPr/>
        </p:nvSpPr>
        <p:spPr>
          <a:xfrm>
            <a:off x="5357026" y="2914441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00992-5EDB-7340-8337-13E017276206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>
            <a:off x="5354816" y="2720412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DA72A-E985-D944-A787-E386FF0D3AFD}"/>
              </a:ext>
            </a:extLst>
          </p:cNvPr>
          <p:cNvCxnSpPr>
            <a:cxnSpLocks/>
          </p:cNvCxnSpPr>
          <p:nvPr/>
        </p:nvCxnSpPr>
        <p:spPr>
          <a:xfrm>
            <a:off x="5700211" y="2716838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9805C-82D1-654E-A9E2-9EAF0EDAE7C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36316" y="2690944"/>
            <a:ext cx="0" cy="5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8D7896-EA64-2B48-9CCC-9C6CB89F8BD9}"/>
              </a:ext>
            </a:extLst>
          </p:cNvPr>
          <p:cNvSpPr/>
          <p:nvPr/>
        </p:nvSpPr>
        <p:spPr>
          <a:xfrm>
            <a:off x="6712586" y="3183042"/>
            <a:ext cx="1923730" cy="11324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A3BA6-A308-B842-AE0C-E783B163F5E1}"/>
              </a:ext>
            </a:extLst>
          </p:cNvPr>
          <p:cNvSpPr txBox="1"/>
          <p:nvPr/>
        </p:nvSpPr>
        <p:spPr>
          <a:xfrm>
            <a:off x="7006263" y="296900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D5BA7-5B00-6842-BDD5-042A313F4B61}"/>
              </a:ext>
            </a:extLst>
          </p:cNvPr>
          <p:cNvSpPr txBox="1"/>
          <p:nvPr/>
        </p:nvSpPr>
        <p:spPr>
          <a:xfrm>
            <a:off x="6394058" y="2089124"/>
            <a:ext cx="164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long</a:t>
            </a:r>
            <a:r>
              <a:rPr lang="sk-SK" sz="1400" dirty="0"/>
              <a:t> </a:t>
            </a:r>
            <a:r>
              <a:rPr lang="sk-SK" sz="1400" dirty="0" err="1"/>
              <a:t>callback</a:t>
            </a:r>
            <a:r>
              <a:rPr lang="sk-SK" sz="1400" dirty="0"/>
              <a:t> 500ms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7E94BA-68FA-FF41-B2F5-FB359DC6CF42}"/>
              </a:ext>
            </a:extLst>
          </p:cNvPr>
          <p:cNvSpPr/>
          <p:nvPr/>
        </p:nvSpPr>
        <p:spPr>
          <a:xfrm>
            <a:off x="5700550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0834A7-DAB5-4A48-BA28-D1B2AA934558}"/>
              </a:ext>
            </a:extLst>
          </p:cNvPr>
          <p:cNvSpPr/>
          <p:nvPr/>
        </p:nvSpPr>
        <p:spPr>
          <a:xfrm>
            <a:off x="5700211" y="3183043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BB3D0-A7A4-C54B-80AB-6317043FC46F}"/>
              </a:ext>
            </a:extLst>
          </p:cNvPr>
          <p:cNvSpPr/>
          <p:nvPr/>
        </p:nvSpPr>
        <p:spPr>
          <a:xfrm>
            <a:off x="8636337" y="2396441"/>
            <a:ext cx="1787395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AD4AAA-7DB6-1940-AC8C-74BE92C2F6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80950" y="2716838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EFEB2B-CD45-2A41-9E7F-0E7291999938}"/>
              </a:ext>
            </a:extLst>
          </p:cNvPr>
          <p:cNvCxnSpPr>
            <a:cxnSpLocks/>
          </p:cNvCxnSpPr>
          <p:nvPr/>
        </p:nvCxnSpPr>
        <p:spPr>
          <a:xfrm flipV="1">
            <a:off x="4857892" y="3829398"/>
            <a:ext cx="7246552" cy="164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B736338-27E7-1849-BF20-374DD2622BC2}"/>
              </a:ext>
            </a:extLst>
          </p:cNvPr>
          <p:cNvSpPr/>
          <p:nvPr/>
        </p:nvSpPr>
        <p:spPr>
          <a:xfrm>
            <a:off x="5203310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E0F4E6-C70E-3D43-8557-4CE53C2FA347}"/>
              </a:ext>
            </a:extLst>
          </p:cNvPr>
          <p:cNvSpPr/>
          <p:nvPr/>
        </p:nvSpPr>
        <p:spPr>
          <a:xfrm>
            <a:off x="6478419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5907AF-886D-B54A-ADFA-C5F2655D591E}"/>
              </a:ext>
            </a:extLst>
          </p:cNvPr>
          <p:cNvSpPr/>
          <p:nvPr/>
        </p:nvSpPr>
        <p:spPr>
          <a:xfrm>
            <a:off x="6854757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51D7DE-AEEA-9845-BA32-B8D4E7BB4BED}"/>
              </a:ext>
            </a:extLst>
          </p:cNvPr>
          <p:cNvSpPr/>
          <p:nvPr/>
        </p:nvSpPr>
        <p:spPr>
          <a:xfrm>
            <a:off x="7230484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ABFF16-0A04-E34E-93C5-AC02008732B5}"/>
              </a:ext>
            </a:extLst>
          </p:cNvPr>
          <p:cNvSpPr/>
          <p:nvPr/>
        </p:nvSpPr>
        <p:spPr>
          <a:xfrm>
            <a:off x="760621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D60BC1-E1DC-C548-8414-A97BBF58EF2E}"/>
              </a:ext>
            </a:extLst>
          </p:cNvPr>
          <p:cNvSpPr/>
          <p:nvPr/>
        </p:nvSpPr>
        <p:spPr>
          <a:xfrm>
            <a:off x="7979998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81B0D0-E3C5-7D42-9F7D-937603D21D7C}"/>
              </a:ext>
            </a:extLst>
          </p:cNvPr>
          <p:cNvSpPr/>
          <p:nvPr/>
        </p:nvSpPr>
        <p:spPr>
          <a:xfrm>
            <a:off x="5354495" y="4202434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DF1109-8B84-5745-B740-5B96FDACE38B}"/>
              </a:ext>
            </a:extLst>
          </p:cNvPr>
          <p:cNvCxnSpPr>
            <a:cxnSpLocks/>
            <a:stCxn id="80" idx="2"/>
            <a:endCxn id="86" idx="1"/>
          </p:cNvCxnSpPr>
          <p:nvPr/>
        </p:nvCxnSpPr>
        <p:spPr>
          <a:xfrm>
            <a:off x="5352285" y="4008405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738CDF-7BB1-2C47-A400-F8BF52EE5668}"/>
              </a:ext>
            </a:extLst>
          </p:cNvPr>
          <p:cNvCxnSpPr>
            <a:cxnSpLocks/>
          </p:cNvCxnSpPr>
          <p:nvPr/>
        </p:nvCxnSpPr>
        <p:spPr>
          <a:xfrm>
            <a:off x="5697680" y="4004831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098CF3-6B44-6C4C-B382-F44E1D40DFC7}"/>
              </a:ext>
            </a:extLst>
          </p:cNvPr>
          <p:cNvCxnSpPr>
            <a:cxnSpLocks/>
          </p:cNvCxnSpPr>
          <p:nvPr/>
        </p:nvCxnSpPr>
        <p:spPr>
          <a:xfrm flipV="1">
            <a:off x="6854757" y="4004831"/>
            <a:ext cx="0" cy="4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0BE0528-06F1-5346-AD95-B94144D22D08}"/>
              </a:ext>
            </a:extLst>
          </p:cNvPr>
          <p:cNvSpPr/>
          <p:nvPr/>
        </p:nvSpPr>
        <p:spPr>
          <a:xfrm>
            <a:off x="6710055" y="4468693"/>
            <a:ext cx="144695" cy="115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BF646B-54D3-C942-9100-01F8AA80143D}"/>
              </a:ext>
            </a:extLst>
          </p:cNvPr>
          <p:cNvSpPr txBox="1"/>
          <p:nvPr/>
        </p:nvSpPr>
        <p:spPr>
          <a:xfrm>
            <a:off x="6627394" y="45332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6070E7-A9B3-2D4B-8051-2A08F67279D3}"/>
              </a:ext>
            </a:extLst>
          </p:cNvPr>
          <p:cNvSpPr/>
          <p:nvPr/>
        </p:nvSpPr>
        <p:spPr>
          <a:xfrm>
            <a:off x="5698019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68215E-CECE-0444-8366-CECD511EC732}"/>
              </a:ext>
            </a:extLst>
          </p:cNvPr>
          <p:cNvSpPr/>
          <p:nvPr/>
        </p:nvSpPr>
        <p:spPr>
          <a:xfrm>
            <a:off x="5697680" y="4471036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2FE416-9DBA-7F42-A4A8-DE8CB4B64BDE}"/>
              </a:ext>
            </a:extLst>
          </p:cNvPr>
          <p:cNvSpPr/>
          <p:nvPr/>
        </p:nvSpPr>
        <p:spPr>
          <a:xfrm>
            <a:off x="8353785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FB559B7-8073-BB4C-9BD1-688936B7C738}"/>
              </a:ext>
            </a:extLst>
          </p:cNvPr>
          <p:cNvSpPr/>
          <p:nvPr/>
        </p:nvSpPr>
        <p:spPr>
          <a:xfrm>
            <a:off x="8727572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5997F6-9FDE-394B-9372-71DD227C4E47}"/>
              </a:ext>
            </a:extLst>
          </p:cNvPr>
          <p:cNvSpPr/>
          <p:nvPr/>
        </p:nvSpPr>
        <p:spPr>
          <a:xfrm>
            <a:off x="908343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BB7626-ED07-0647-8E94-D80D39E0952D}"/>
              </a:ext>
            </a:extLst>
          </p:cNvPr>
          <p:cNvSpPr/>
          <p:nvPr/>
        </p:nvSpPr>
        <p:spPr>
          <a:xfrm>
            <a:off x="9430882" y="3680469"/>
            <a:ext cx="297950" cy="2979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4460B-43C0-CE4B-B981-25FA7BF2488E}"/>
              </a:ext>
            </a:extLst>
          </p:cNvPr>
          <p:cNvSpPr/>
          <p:nvPr/>
        </p:nvSpPr>
        <p:spPr>
          <a:xfrm>
            <a:off x="9778333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B403D1-9882-0A40-BD00-6FE73B8B2DDD}"/>
              </a:ext>
            </a:extLst>
          </p:cNvPr>
          <p:cNvSpPr/>
          <p:nvPr/>
        </p:nvSpPr>
        <p:spPr>
          <a:xfrm>
            <a:off x="10466803" y="3680468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A8F93E-7546-AE4D-8DBE-F3C1A62510EB}"/>
              </a:ext>
            </a:extLst>
          </p:cNvPr>
          <p:cNvSpPr/>
          <p:nvPr/>
        </p:nvSpPr>
        <p:spPr>
          <a:xfrm>
            <a:off x="10122568" y="3680468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5AC471-431A-9445-8906-775671AC71F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478419" y="4004831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10C3FAA-252A-8049-B33B-00FDB391D8D1}"/>
              </a:ext>
            </a:extLst>
          </p:cNvPr>
          <p:cNvCxnSpPr>
            <a:cxnSpLocks/>
          </p:cNvCxnSpPr>
          <p:nvPr/>
        </p:nvCxnSpPr>
        <p:spPr>
          <a:xfrm>
            <a:off x="9399549" y="3293327"/>
            <a:ext cx="0" cy="417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26CE69-2CF1-A442-BAE2-2668400C645C}"/>
              </a:ext>
            </a:extLst>
          </p:cNvPr>
          <p:cNvSpPr/>
          <p:nvPr/>
        </p:nvSpPr>
        <p:spPr>
          <a:xfrm>
            <a:off x="9573550" y="4640551"/>
            <a:ext cx="893249" cy="10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2894E7-2FF5-D74F-90C1-AE11284E9DCF}"/>
              </a:ext>
            </a:extLst>
          </p:cNvPr>
          <p:cNvCxnSpPr>
            <a:cxnSpLocks/>
            <a:stCxn id="98" idx="2"/>
            <a:endCxn id="109" idx="1"/>
          </p:cNvCxnSpPr>
          <p:nvPr/>
        </p:nvCxnSpPr>
        <p:spPr>
          <a:xfrm flipH="1">
            <a:off x="9573550" y="3978420"/>
            <a:ext cx="6307" cy="7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9D653-3018-7D49-8F04-4917A0B46017}"/>
              </a:ext>
            </a:extLst>
          </p:cNvPr>
          <p:cNvCxnSpPr>
            <a:cxnSpLocks/>
          </p:cNvCxnSpPr>
          <p:nvPr/>
        </p:nvCxnSpPr>
        <p:spPr>
          <a:xfrm flipV="1">
            <a:off x="10475182" y="3975824"/>
            <a:ext cx="1" cy="7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76CD7E-462F-FF47-9948-2BE64080DB58}"/>
              </a:ext>
            </a:extLst>
          </p:cNvPr>
          <p:cNvSpPr/>
          <p:nvPr/>
        </p:nvSpPr>
        <p:spPr>
          <a:xfrm>
            <a:off x="10799301" y="3677873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1CAD7D-ECB7-F140-93DD-6A0AB8991D12}"/>
              </a:ext>
            </a:extLst>
          </p:cNvPr>
          <p:cNvSpPr/>
          <p:nvPr/>
        </p:nvSpPr>
        <p:spPr>
          <a:xfrm>
            <a:off x="11487771" y="3677872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097695-7C2B-014D-8986-77CFE209BB43}"/>
              </a:ext>
            </a:extLst>
          </p:cNvPr>
          <p:cNvSpPr/>
          <p:nvPr/>
        </p:nvSpPr>
        <p:spPr>
          <a:xfrm>
            <a:off x="11143536" y="3677872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824D83-B55C-0F4E-8A16-F3469B01CF28}"/>
              </a:ext>
            </a:extLst>
          </p:cNvPr>
          <p:cNvSpPr txBox="1"/>
          <p:nvPr/>
        </p:nvSpPr>
        <p:spPr>
          <a:xfrm>
            <a:off x="8773064" y="459489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other</a:t>
            </a:r>
            <a:r>
              <a:rPr lang="sk-SK" sz="800" i="1" dirty="0"/>
              <a:t> </a:t>
            </a:r>
            <a:r>
              <a:rPr lang="sk-SK" sz="800" i="1" dirty="0" err="1"/>
              <a:t>process</a:t>
            </a:r>
            <a:endParaRPr lang="sk-SK" sz="8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C47910-6DA3-2742-93A8-ECC745F0CB77}"/>
              </a:ext>
            </a:extLst>
          </p:cNvPr>
          <p:cNvSpPr txBox="1"/>
          <p:nvPr/>
        </p:nvSpPr>
        <p:spPr>
          <a:xfrm>
            <a:off x="9395589" y="3185605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space</a:t>
            </a:r>
            <a:r>
              <a:rPr lang="sk-SK" sz="800" i="1" dirty="0"/>
              <a:t> </a:t>
            </a:r>
            <a:r>
              <a:rPr lang="sk-SK" sz="800" i="1" dirty="0" err="1"/>
              <a:t>for</a:t>
            </a:r>
            <a:r>
              <a:rPr lang="sk-SK" sz="800" i="1" dirty="0"/>
              <a:t> user </a:t>
            </a:r>
            <a:r>
              <a:rPr lang="sk-SK" sz="800" i="1" dirty="0" err="1"/>
              <a:t>interacion</a:t>
            </a:r>
            <a:endParaRPr lang="sk-SK" sz="800" i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25E48-47EA-D848-8D93-7380B6A8BAA9}"/>
              </a:ext>
            </a:extLst>
          </p:cNvPr>
          <p:cNvSpPr txBox="1"/>
          <p:nvPr/>
        </p:nvSpPr>
        <p:spPr>
          <a:xfrm>
            <a:off x="7275429" y="3445424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2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B3C0D4E-F897-FA43-B574-A402BCF0A73F}"/>
              </a:ext>
            </a:extLst>
          </p:cNvPr>
          <p:cNvSpPr txBox="1"/>
          <p:nvPr/>
        </p:nvSpPr>
        <p:spPr>
          <a:xfrm>
            <a:off x="9829011" y="3416351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3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67FBF4D6-9697-8047-A2B0-9358231A1060}"/>
              </a:ext>
            </a:extLst>
          </p:cNvPr>
          <p:cNvSpPr txBox="1">
            <a:spLocks/>
          </p:cNvSpPr>
          <p:nvPr/>
        </p:nvSpPr>
        <p:spPr>
          <a:xfrm>
            <a:off x="956689" y="3810108"/>
            <a:ext cx="3791222" cy="290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108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F9F6BF7B-B168-664A-A970-0C1E42C4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9" y="4309912"/>
            <a:ext cx="1953421" cy="2186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B23F4-5379-1E41-AABD-C727780D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b="1" dirty="0"/>
              <a:t>Demo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/>
              <a:t>stop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 err="1"/>
              <a:t>slow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b="1" dirty="0"/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9772794-6AE6-E749-8ECE-C5DA14B4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0" y="1814126"/>
            <a:ext cx="1520611" cy="16726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95E9C19-9EBC-314D-AF5C-1DBF7DE9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7" y="1798549"/>
            <a:ext cx="3900149" cy="7152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15A0166-CADD-F842-BAF9-18EF44CF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7" y="1650501"/>
            <a:ext cx="4454961" cy="2186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49E4FC2-6296-F144-8EA5-D46B8998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518" y="4309912"/>
            <a:ext cx="3890518" cy="8144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426FBA3-71CB-F14F-AE6E-8656C975D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217" y="3977380"/>
            <a:ext cx="4454961" cy="27070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583986-05E9-5C41-A53B-4189B2E935FC}"/>
              </a:ext>
            </a:extLst>
          </p:cNvPr>
          <p:cNvSpPr/>
          <p:nvPr/>
        </p:nvSpPr>
        <p:spPr>
          <a:xfrm>
            <a:off x="2201598" y="3468150"/>
            <a:ext cx="3496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bad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F3DC1-AD1B-D241-BD00-3E96AFCE1C96}"/>
              </a:ext>
            </a:extLst>
          </p:cNvPr>
          <p:cNvSpPr/>
          <p:nvPr/>
        </p:nvSpPr>
        <p:spPr>
          <a:xfrm>
            <a:off x="2144274" y="5448927"/>
            <a:ext cx="36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good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09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C5F-0625-824A-AB53-4DA9E939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79AA-7902-4444-9776-16810E5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err="1"/>
              <a:t>What</a:t>
            </a:r>
            <a:r>
              <a:rPr lang="sk-SK" dirty="0"/>
              <a:t> to do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cooperative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chunks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....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  <a:p>
            <a:pPr lvl="1"/>
            <a:endParaRPr lang="sk-SK" dirty="0"/>
          </a:p>
          <a:p>
            <a:pPr marL="971550" lvl="1" indent="-514350">
              <a:buFont typeface="+mj-lt"/>
              <a:buAutoNum type="alphaUcPeriod"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pPr lvl="1"/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89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0C1-3C9C-8E40-BF05-8B860D3C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53FB-A653-E640-A1D4-13333EDD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sample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5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CD5D-E614-D04E-88C6-A578CE3E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Timers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33EA23-E754-F24E-BDEB-E08E03AA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5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C168-638C-B04F-BCD9-F30AEAAE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133E-5CB9-FB41-80D0-A8C7DE49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1925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48CCB-7333-264D-A085-91CC020B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_aux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E236-79F4-4A4C-95E3-43388E9C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35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  <a:p>
            <a:endParaRPr lang="sk-SK" dirty="0"/>
          </a:p>
          <a:p>
            <a:r>
              <a:rPr lang="sk-SK" dirty="0"/>
              <a:t>tak ako to je v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loopu</a:t>
            </a:r>
            <a:r>
              <a:rPr lang="sk-SK" dirty="0"/>
              <a:t> IMHO....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3111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5474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982-8FCC-0C47-BF4D-E321FCF8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A8435-B95D-254F-8B21-E8DDEFF5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2" y="1825625"/>
            <a:ext cx="4310448" cy="2286000"/>
          </a:xfrm>
        </p:spPr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pure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version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5097C-2A36-FD41-9861-409229FB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7" y="1825625"/>
            <a:ext cx="4772283" cy="131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24CD9-2BB4-7D42-A656-B3000F9B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6" y="5012358"/>
            <a:ext cx="5773181" cy="1107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4A959-6DB6-DB48-8252-7250E29D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16" y="3280087"/>
            <a:ext cx="4772283" cy="15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5095-DEE8-7C43-A366-842E267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,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AEDE-B73B-274C-9668-BD4B3860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501"/>
            <a:ext cx="5181600" cy="385304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Async</a:t>
            </a:r>
            <a:r>
              <a:rPr lang="sk-SK" b="1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gap</a:t>
            </a:r>
            <a:r>
              <a:rPr lang="sk-SK" b="1" dirty="0"/>
              <a:t> </a:t>
            </a:r>
            <a:r>
              <a:rPr lang="sk-SK" b="1" dirty="0" err="1"/>
              <a:t>between</a:t>
            </a:r>
            <a:r>
              <a:rPr lang="sk-SK" b="1" dirty="0"/>
              <a:t> </a:t>
            </a:r>
            <a:r>
              <a:rPr lang="sk-SK" b="1" i="1" dirty="0" err="1"/>
              <a:t>now</a:t>
            </a:r>
            <a:r>
              <a:rPr lang="sk-SK" b="1" dirty="0"/>
              <a:t> and </a:t>
            </a:r>
            <a:r>
              <a:rPr lang="sk-SK" b="1" i="1" dirty="0" err="1"/>
              <a:t>later</a:t>
            </a:r>
            <a:endParaRPr lang="sk-SK" b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b="1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single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entry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EDC94-0584-4842-8E57-E7155145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9500"/>
            <a:ext cx="5181600" cy="3853045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Parallel</a:t>
            </a:r>
            <a:endParaRPr lang="sk-SK" b="1" dirty="0"/>
          </a:p>
          <a:p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being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b="1" dirty="0" err="1"/>
              <a:t>instant</a:t>
            </a:r>
            <a:r>
              <a:rPr lang="sk-SK" b="1" dirty="0"/>
              <a:t> of </a:t>
            </a:r>
            <a:r>
              <a:rPr lang="sk-SK" b="1" dirty="0" err="1"/>
              <a:t>time</a:t>
            </a:r>
            <a:endParaRPr lang="sk-SK" b="1" i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processes</a:t>
            </a:r>
            <a:r>
              <a:rPr lang="sk-SK" dirty="0"/>
              <a:t>, </a:t>
            </a:r>
            <a:r>
              <a:rPr lang="sk-SK" dirty="0" err="1"/>
              <a:t>threads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statement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broken</a:t>
            </a:r>
            <a:r>
              <a:rPr lang="sk-SK" dirty="0"/>
              <a:t> to </a:t>
            </a:r>
            <a:r>
              <a:rPr lang="sk-SK" b="1" dirty="0" err="1"/>
              <a:t>several</a:t>
            </a:r>
            <a:r>
              <a:rPr lang="sk-SK" b="1" dirty="0"/>
              <a:t> </a:t>
            </a:r>
            <a:r>
              <a:rPr lang="sk-SK" b="1" dirty="0" err="1"/>
              <a:t>low</a:t>
            </a:r>
            <a:r>
              <a:rPr lang="sk-SK" b="1" dirty="0"/>
              <a:t>-level </a:t>
            </a:r>
            <a:r>
              <a:rPr lang="sk-SK" b="1" dirty="0" err="1"/>
              <a:t>operations</a:t>
            </a:r>
            <a:r>
              <a:rPr lang="sk-SK" b="1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F3305-BB85-534C-B616-4800AB092A5D}"/>
              </a:ext>
            </a:extLst>
          </p:cNvPr>
          <p:cNvSpPr txBox="1"/>
          <p:nvPr/>
        </p:nvSpPr>
        <p:spPr>
          <a:xfrm>
            <a:off x="856305" y="5464555"/>
            <a:ext cx="10515601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/>
              <a:t>Concurrency</a:t>
            </a:r>
            <a:endParaRPr lang="sk-SK" sz="2400" dirty="0"/>
          </a:p>
          <a:p>
            <a:r>
              <a:rPr lang="sk-SK" sz="2400" dirty="0" err="1"/>
              <a:t>several</a:t>
            </a:r>
            <a:r>
              <a:rPr lang="sk-SK" sz="2400" dirty="0"/>
              <a:t> </a:t>
            </a:r>
            <a:r>
              <a:rPr lang="sk-SK" sz="2400" b="1" dirty="0" err="1"/>
              <a:t>higher</a:t>
            </a:r>
            <a:r>
              <a:rPr lang="sk-SK" sz="2400" b="1" dirty="0"/>
              <a:t> level </a:t>
            </a:r>
            <a:r>
              <a:rPr lang="sk-SK" sz="2400" i="1" dirty="0"/>
              <a:t>„</a:t>
            </a:r>
            <a:r>
              <a:rPr lang="sk-SK" sz="2400" i="1" dirty="0" err="1"/>
              <a:t>tasks</a:t>
            </a:r>
            <a:r>
              <a:rPr lang="sk-SK" sz="2400" i="1" dirty="0"/>
              <a:t>“</a:t>
            </a:r>
            <a:r>
              <a:rPr lang="sk-SK" sz="2400" dirty="0"/>
              <a:t> </a:t>
            </a:r>
            <a:r>
              <a:rPr lang="sk-SK" sz="2400" dirty="0" err="1"/>
              <a:t>occuring</a:t>
            </a:r>
            <a:r>
              <a:rPr lang="sk-SK" sz="2400" dirty="0"/>
              <a:t> </a:t>
            </a:r>
            <a:r>
              <a:rPr lang="sk-SK" sz="2400" dirty="0" err="1"/>
              <a:t>within</a:t>
            </a:r>
            <a:r>
              <a:rPr lang="sk-SK" sz="2400" dirty="0"/>
              <a:t> </a:t>
            </a:r>
            <a:r>
              <a:rPr lang="sk-SK" sz="2400" b="1" dirty="0" err="1"/>
              <a:t>same</a:t>
            </a:r>
            <a:r>
              <a:rPr lang="sk-SK" sz="2400" b="1" dirty="0"/>
              <a:t> </a:t>
            </a:r>
            <a:r>
              <a:rPr lang="sk-SK" sz="2400" b="1" dirty="0" err="1"/>
              <a:t>time</a:t>
            </a:r>
            <a:r>
              <a:rPr lang="sk-SK" sz="2400" b="1" dirty="0"/>
              <a:t> </a:t>
            </a:r>
            <a:r>
              <a:rPr lang="sk-SK" sz="2400" b="1" dirty="0" err="1"/>
              <a:t>frame</a:t>
            </a:r>
            <a:r>
              <a:rPr lang="sk-SK" sz="2400" b="1" dirty="0"/>
              <a:t> </a:t>
            </a:r>
            <a:r>
              <a:rPr lang="sk-SK" sz="2400" dirty="0"/>
              <a:t>(</a:t>
            </a:r>
            <a:r>
              <a:rPr lang="sk-SK" sz="2400" i="1" dirty="0" err="1"/>
              <a:t>simultaneously</a:t>
            </a:r>
            <a:r>
              <a:rPr lang="sk-SK" sz="2400" i="1" dirty="0"/>
              <a:t>)</a:t>
            </a:r>
            <a:r>
              <a:rPr lang="sk-SK" sz="2400" b="1" dirty="0"/>
              <a:t>. </a:t>
            </a:r>
          </a:p>
          <a:p>
            <a:r>
              <a:rPr lang="sk-SK" sz="2400" dirty="0" err="1"/>
              <a:t>Not</a:t>
            </a:r>
            <a:r>
              <a:rPr lang="sk-SK" sz="2400" dirty="0"/>
              <a:t> </a:t>
            </a:r>
            <a:r>
              <a:rPr lang="sk-SK" sz="2400" dirty="0" err="1"/>
              <a:t>necesarilly</a:t>
            </a:r>
            <a:r>
              <a:rPr lang="sk-SK" sz="2400" dirty="0"/>
              <a:t> in </a:t>
            </a:r>
            <a:r>
              <a:rPr lang="sk-SK" sz="2400" dirty="0" err="1"/>
              <a:t>the</a:t>
            </a:r>
            <a:r>
              <a:rPr lang="sk-SK" sz="2400" dirty="0"/>
              <a:t> </a:t>
            </a:r>
            <a:r>
              <a:rPr lang="sk-SK" sz="2400" dirty="0" err="1"/>
              <a:t>same</a:t>
            </a:r>
            <a:r>
              <a:rPr lang="sk-SK" sz="2400" dirty="0"/>
              <a:t> </a:t>
            </a:r>
            <a:r>
              <a:rPr lang="sk-SK" sz="2400" dirty="0" err="1"/>
              <a:t>instant</a:t>
            </a:r>
            <a:r>
              <a:rPr lang="sk-SK" sz="2400" dirty="0"/>
              <a:t> of </a:t>
            </a:r>
            <a:r>
              <a:rPr lang="sk-SK" sz="2400" dirty="0" err="1"/>
              <a:t>time</a:t>
            </a:r>
            <a:r>
              <a:rPr lang="sk-SK" sz="2400" dirty="0"/>
              <a:t> (</a:t>
            </a:r>
            <a:r>
              <a:rPr lang="sk-SK" sz="2400" dirty="0" err="1"/>
              <a:t>paralell</a:t>
            </a:r>
            <a:r>
              <a:rPr lang="sk-SK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1636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sk-SK"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based control flow goodness for </a:t>
            </a:r>
            <a:r>
              <a:rPr lang="en-US" dirty="0" err="1"/>
              <a:t>nodejs</a:t>
            </a:r>
            <a:r>
              <a:rPr lang="en-US" dirty="0"/>
              <a:t> and the browser,</a:t>
            </a:r>
          </a:p>
          <a:p>
            <a:r>
              <a:rPr lang="en-US" dirty="0"/>
              <a:t>  using promises, letting you write non-blocking code in a nice-</a:t>
            </a:r>
            <a:r>
              <a:rPr lang="en-US" dirty="0" err="1"/>
              <a:t>ish</a:t>
            </a:r>
            <a:r>
              <a:rPr lang="en-US" dirty="0"/>
              <a:t> way.</a:t>
            </a:r>
          </a:p>
          <a:p>
            <a:r>
              <a:rPr lang="en-US"/>
              <a:t>v4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3704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B402-A55D-494F-9B7D-49DACE6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A34F-CEEE-E748-8C93-201018D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1BC61-1463-0A4B-BC1E-D0F66582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545032"/>
            <a:ext cx="853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1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https://jakearchibald.com/2017/async-iterators-and-generators/</a:t>
            </a:r>
            <a:endParaRPr lang="en-US" dirty="0"/>
          </a:p>
          <a:p>
            <a:r>
              <a:rPr lang="sk-SK" dirty="0">
                <a:hlinkClick r:id="rId3"/>
              </a:rPr>
              <a:t>https://medium.com/javascript-scene/the-hidden-power-of-es6-generators-observable-async-flow-control-cfa4c7f31435</a:t>
            </a:r>
            <a:endParaRPr lang="en-US" dirty="0"/>
          </a:p>
          <a:p>
            <a:r>
              <a:rPr lang="sk-SK" dirty="0">
                <a:hlinkClick r:id="rId4"/>
              </a:rPr>
              <a:t>https://medium.com/@deaniusaur/how-to-stream-json-data-over-rest-with-observables-80e0571821d3</a:t>
            </a:r>
            <a:endParaRPr lang="en-US" dirty="0"/>
          </a:p>
          <a:p>
            <a:r>
              <a:rPr lang="sk-SK" dirty="0">
                <a:hlinkClick r:id="rId5"/>
              </a:rPr>
              <a:t>https://medium.com/@fknussel/a-simple-observable-implementation-c9c809c89c69</a:t>
            </a:r>
            <a:endParaRPr lang="en-US" dirty="0"/>
          </a:p>
          <a:p>
            <a:r>
              <a:rPr lang="sk-SK" b="1" dirty="0">
                <a:hlinkClick r:id="rId6"/>
              </a:rPr>
              <a:t>https://rxjs-dev.firebaseapp.com/guide/observable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19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1769-0EC6-404E-AE80-A250B648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6350" cy="1325563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F0284-2305-E74F-A109-4A0D2AA6B7EF}"/>
              </a:ext>
            </a:extLst>
          </p:cNvPr>
          <p:cNvCxnSpPr>
            <a:cxnSpLocks/>
          </p:cNvCxnSpPr>
          <p:nvPr/>
        </p:nvCxnSpPr>
        <p:spPr>
          <a:xfrm flipV="1">
            <a:off x="5777275" y="1108001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C3D29-F420-D84C-8410-D812370A776A}"/>
              </a:ext>
            </a:extLst>
          </p:cNvPr>
          <p:cNvSpPr/>
          <p:nvPr/>
        </p:nvSpPr>
        <p:spPr>
          <a:xfrm>
            <a:off x="5914543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88ECD-BA9C-F84D-A87F-FD3FDB7BAB0C}"/>
              </a:ext>
            </a:extLst>
          </p:cNvPr>
          <p:cNvSpPr/>
          <p:nvPr/>
        </p:nvSpPr>
        <p:spPr>
          <a:xfrm>
            <a:off x="6222768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587A9-898D-7E40-985B-9B42D166FA8C}"/>
              </a:ext>
            </a:extLst>
          </p:cNvPr>
          <p:cNvSpPr/>
          <p:nvPr/>
        </p:nvSpPr>
        <p:spPr>
          <a:xfrm>
            <a:off x="6525969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89423-49D0-6349-BD3A-CB6B03DF7F80}"/>
              </a:ext>
            </a:extLst>
          </p:cNvPr>
          <p:cNvSpPr/>
          <p:nvPr/>
        </p:nvSpPr>
        <p:spPr>
          <a:xfrm>
            <a:off x="682917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4FE7-1C24-A940-8AF8-807A63C88297}"/>
              </a:ext>
            </a:extLst>
          </p:cNvPr>
          <p:cNvSpPr/>
          <p:nvPr/>
        </p:nvSpPr>
        <p:spPr>
          <a:xfrm>
            <a:off x="7130658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74F70-CAD2-4343-9D0D-4D6B0BC0E4C9}"/>
              </a:ext>
            </a:extLst>
          </p:cNvPr>
          <p:cNvSpPr/>
          <p:nvPr/>
        </p:nvSpPr>
        <p:spPr>
          <a:xfrm>
            <a:off x="743226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5C4EE-14AF-BB42-9DE5-FD3F980B5E5A}"/>
              </a:ext>
            </a:extLst>
          </p:cNvPr>
          <p:cNvSpPr/>
          <p:nvPr/>
        </p:nvSpPr>
        <p:spPr>
          <a:xfrm>
            <a:off x="7733975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55646-4750-E746-B555-AC91D5A9DFF1}"/>
              </a:ext>
            </a:extLst>
          </p:cNvPr>
          <p:cNvSpPr/>
          <p:nvPr/>
        </p:nvSpPr>
        <p:spPr>
          <a:xfrm>
            <a:off x="8035577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91FC3C-9519-3145-AD1A-42386248CD78}"/>
              </a:ext>
            </a:extLst>
          </p:cNvPr>
          <p:cNvSpPr/>
          <p:nvPr/>
        </p:nvSpPr>
        <p:spPr>
          <a:xfrm>
            <a:off x="7432260" y="1667644"/>
            <a:ext cx="1486368" cy="10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8E2542-776D-4145-84AB-2690D0F34E84}"/>
              </a:ext>
            </a:extLst>
          </p:cNvPr>
          <p:cNvSpPr txBox="1"/>
          <p:nvPr/>
        </p:nvSpPr>
        <p:spPr>
          <a:xfrm>
            <a:off x="5689473" y="1076249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5D2A4-61C1-5D46-900B-9CE810AF0E5D}"/>
              </a:ext>
            </a:extLst>
          </p:cNvPr>
          <p:cNvSpPr txBox="1"/>
          <p:nvPr/>
        </p:nvSpPr>
        <p:spPr>
          <a:xfrm>
            <a:off x="5697138" y="1553924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>
                <a:solidFill>
                  <a:schemeClr val="accent6"/>
                </a:solidFill>
              </a:rPr>
              <a:t>node</a:t>
            </a:r>
            <a:endParaRPr lang="sk-SK" sz="1000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33A3C2-6BFC-5D4C-81DC-96C45B2AF54C}"/>
              </a:ext>
            </a:extLst>
          </p:cNvPr>
          <p:cNvSpPr/>
          <p:nvPr/>
        </p:nvSpPr>
        <p:spPr>
          <a:xfrm>
            <a:off x="7721935" y="1850756"/>
            <a:ext cx="2334132" cy="110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27A811-7381-EA4D-AA6E-9911C9BEEB79}"/>
              </a:ext>
            </a:extLst>
          </p:cNvPr>
          <p:cNvSpPr/>
          <p:nvPr/>
        </p:nvSpPr>
        <p:spPr>
          <a:xfrm>
            <a:off x="8918628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D89BD-95EE-2E40-9958-86A4E4B14934}"/>
              </a:ext>
            </a:extLst>
          </p:cNvPr>
          <p:cNvSpPr/>
          <p:nvPr/>
        </p:nvSpPr>
        <p:spPr>
          <a:xfrm>
            <a:off x="9221829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7C0EA-35A5-034F-916E-910F28C4F2B5}"/>
              </a:ext>
            </a:extLst>
          </p:cNvPr>
          <p:cNvSpPr/>
          <p:nvPr/>
        </p:nvSpPr>
        <p:spPr>
          <a:xfrm>
            <a:off x="9523317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B92F0-21A7-3A46-8811-F061506CFC0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28608" y="1257155"/>
            <a:ext cx="3652" cy="46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8F99F5-662E-0B4D-B1DA-BFEFB35E33A2}"/>
              </a:ext>
            </a:extLst>
          </p:cNvPr>
          <p:cNvCxnSpPr>
            <a:cxnSpLocks/>
          </p:cNvCxnSpPr>
          <p:nvPr/>
        </p:nvCxnSpPr>
        <p:spPr>
          <a:xfrm flipH="1">
            <a:off x="7726072" y="1259011"/>
            <a:ext cx="4138" cy="69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FF040B-694E-E84D-8B81-13C6783BB44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18628" y="1254066"/>
            <a:ext cx="0" cy="4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665E1A-F58B-9142-8DD0-058978B444D4}"/>
              </a:ext>
            </a:extLst>
          </p:cNvPr>
          <p:cNvCxnSpPr>
            <a:cxnSpLocks/>
          </p:cNvCxnSpPr>
          <p:nvPr/>
        </p:nvCxnSpPr>
        <p:spPr>
          <a:xfrm flipV="1">
            <a:off x="10060204" y="1263257"/>
            <a:ext cx="0" cy="6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7E242-2D89-F44F-87F0-97F336EA2197}"/>
              </a:ext>
            </a:extLst>
          </p:cNvPr>
          <p:cNvSpPr/>
          <p:nvPr/>
        </p:nvSpPr>
        <p:spPr>
          <a:xfrm>
            <a:off x="10064342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1BB9-B13B-484B-907D-C84DA3004FFF}"/>
              </a:ext>
            </a:extLst>
          </p:cNvPr>
          <p:cNvSpPr/>
          <p:nvPr/>
        </p:nvSpPr>
        <p:spPr>
          <a:xfrm>
            <a:off x="10367543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9289CD-AA01-8D45-811D-AF9E4D6D5F5A}"/>
              </a:ext>
            </a:extLst>
          </p:cNvPr>
          <p:cNvSpPr/>
          <p:nvPr/>
        </p:nvSpPr>
        <p:spPr>
          <a:xfrm>
            <a:off x="10669031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8C8131-EAFA-0945-8193-7401CE039882}"/>
              </a:ext>
            </a:extLst>
          </p:cNvPr>
          <p:cNvSpPr txBox="1"/>
          <p:nvPr/>
        </p:nvSpPr>
        <p:spPr>
          <a:xfrm>
            <a:off x="11710607" y="235872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/>
              <a:t>time</a:t>
            </a:r>
            <a:endParaRPr lang="sk-SK" sz="10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8E7DFEE-4413-094F-94CA-E09AA3B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9" y="1797961"/>
            <a:ext cx="4926536" cy="476266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FD95DE-304D-4F42-9F5F-174F549AE8F0}"/>
              </a:ext>
            </a:extLst>
          </p:cNvPr>
          <p:cNvCxnSpPr>
            <a:cxnSpLocks/>
          </p:cNvCxnSpPr>
          <p:nvPr/>
        </p:nvCxnSpPr>
        <p:spPr>
          <a:xfrm flipV="1">
            <a:off x="5770855" y="2703289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8F6BB-A5E8-8341-ABBD-FDD1D8189344}"/>
              </a:ext>
            </a:extLst>
          </p:cNvPr>
          <p:cNvSpPr/>
          <p:nvPr/>
        </p:nvSpPr>
        <p:spPr>
          <a:xfrm>
            <a:off x="6519549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11708E-F72D-674F-A565-2757D0C1C5DF}"/>
              </a:ext>
            </a:extLst>
          </p:cNvPr>
          <p:cNvSpPr/>
          <p:nvPr/>
        </p:nvSpPr>
        <p:spPr>
          <a:xfrm>
            <a:off x="682275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2B276-FA37-584F-B84B-EACC7CA7CF96}"/>
              </a:ext>
            </a:extLst>
          </p:cNvPr>
          <p:cNvSpPr/>
          <p:nvPr/>
        </p:nvSpPr>
        <p:spPr>
          <a:xfrm>
            <a:off x="7124238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08F69-98CB-204F-A083-D35AE98719D7}"/>
              </a:ext>
            </a:extLst>
          </p:cNvPr>
          <p:cNvSpPr/>
          <p:nvPr/>
        </p:nvSpPr>
        <p:spPr>
          <a:xfrm>
            <a:off x="742584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E4F048-0493-D740-ABFD-967D5437493E}"/>
              </a:ext>
            </a:extLst>
          </p:cNvPr>
          <p:cNvSpPr/>
          <p:nvPr/>
        </p:nvSpPr>
        <p:spPr>
          <a:xfrm>
            <a:off x="772755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456D29-9912-8844-94BA-6BA57865DE40}"/>
              </a:ext>
            </a:extLst>
          </p:cNvPr>
          <p:cNvSpPr/>
          <p:nvPr/>
        </p:nvSpPr>
        <p:spPr>
          <a:xfrm>
            <a:off x="8029157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ACA294-41A1-E740-B324-8D81A99E787F}"/>
              </a:ext>
            </a:extLst>
          </p:cNvPr>
          <p:cNvSpPr/>
          <p:nvPr/>
        </p:nvSpPr>
        <p:spPr>
          <a:xfrm>
            <a:off x="7425841" y="3272621"/>
            <a:ext cx="1457688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DDD73-4E0B-D744-ACCB-B04DA7434F81}"/>
              </a:ext>
            </a:extLst>
          </p:cNvPr>
          <p:cNvSpPr/>
          <p:nvPr/>
        </p:nvSpPr>
        <p:spPr>
          <a:xfrm>
            <a:off x="7721479" y="3445125"/>
            <a:ext cx="865883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2CA67F-0378-D741-9605-F343CCF72A82}"/>
              </a:ext>
            </a:extLst>
          </p:cNvPr>
          <p:cNvSpPr/>
          <p:nvPr/>
        </p:nvSpPr>
        <p:spPr>
          <a:xfrm>
            <a:off x="9755834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2FF34B-8062-8C41-A164-F5F036BEA185}"/>
              </a:ext>
            </a:extLst>
          </p:cNvPr>
          <p:cNvSpPr/>
          <p:nvPr/>
        </p:nvSpPr>
        <p:spPr>
          <a:xfrm>
            <a:off x="1005903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F4AEFB-34D3-1343-8412-BF422B2B1521}"/>
              </a:ext>
            </a:extLst>
          </p:cNvPr>
          <p:cNvSpPr/>
          <p:nvPr/>
        </p:nvSpPr>
        <p:spPr>
          <a:xfrm>
            <a:off x="10360523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FAA878-DB0B-0644-8F0B-9766C78988F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422188" y="2852443"/>
            <a:ext cx="3653" cy="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3E724E-8135-A543-82F1-A9334D1C4D47}"/>
              </a:ext>
            </a:extLst>
          </p:cNvPr>
          <p:cNvCxnSpPr>
            <a:cxnSpLocks/>
          </p:cNvCxnSpPr>
          <p:nvPr/>
        </p:nvCxnSpPr>
        <p:spPr>
          <a:xfrm>
            <a:off x="7723790" y="2854299"/>
            <a:ext cx="0" cy="6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BA5F0E8-4F1F-504E-806F-1D424E98DD31}"/>
              </a:ext>
            </a:extLst>
          </p:cNvPr>
          <p:cNvCxnSpPr>
            <a:cxnSpLocks/>
          </p:cNvCxnSpPr>
          <p:nvPr/>
        </p:nvCxnSpPr>
        <p:spPr>
          <a:xfrm flipV="1">
            <a:off x="8583353" y="2854769"/>
            <a:ext cx="0" cy="6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961CB7-57F5-F64D-A654-E7213C951F65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9757495" y="2858545"/>
            <a:ext cx="3492" cy="4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2A67817-2A18-4B47-89C8-5D0A00FD8FA3}"/>
              </a:ext>
            </a:extLst>
          </p:cNvPr>
          <p:cNvSpPr/>
          <p:nvPr/>
        </p:nvSpPr>
        <p:spPr>
          <a:xfrm>
            <a:off x="8585579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88E498-773C-FE45-9EE3-745EEFB6723A}"/>
              </a:ext>
            </a:extLst>
          </p:cNvPr>
          <p:cNvSpPr/>
          <p:nvPr/>
        </p:nvSpPr>
        <p:spPr>
          <a:xfrm>
            <a:off x="8888780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75C7E0-84E1-954E-AF72-00F8899EF6CC}"/>
              </a:ext>
            </a:extLst>
          </p:cNvPr>
          <p:cNvSpPr/>
          <p:nvPr/>
        </p:nvSpPr>
        <p:spPr>
          <a:xfrm>
            <a:off x="9190268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C8FA31-249B-D543-BBEF-C8577EF397AD}"/>
              </a:ext>
            </a:extLst>
          </p:cNvPr>
          <p:cNvSpPr/>
          <p:nvPr/>
        </p:nvSpPr>
        <p:spPr>
          <a:xfrm>
            <a:off x="10333059" y="3811007"/>
            <a:ext cx="1734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183 180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CC6A-889D-4943-B42B-F3BFDEC9B2E8}"/>
              </a:ext>
            </a:extLst>
          </p:cNvPr>
          <p:cNvSpPr txBox="1"/>
          <p:nvPr/>
        </p:nvSpPr>
        <p:spPr>
          <a:xfrm>
            <a:off x="9176549" y="6912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3282D7-52CC-914D-B30A-E63EAD1678CE}"/>
              </a:ext>
            </a:extLst>
          </p:cNvPr>
          <p:cNvSpPr txBox="1"/>
          <p:nvPr/>
        </p:nvSpPr>
        <p:spPr>
          <a:xfrm>
            <a:off x="10291998" y="68631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BE3DDC-DB62-B54A-8B60-D3765F51B2A0}"/>
              </a:ext>
            </a:extLst>
          </p:cNvPr>
          <p:cNvSpPr txBox="1"/>
          <p:nvPr/>
        </p:nvSpPr>
        <p:spPr>
          <a:xfrm>
            <a:off x="5810023" y="3651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i="1" dirty="0"/>
              <a:t>„</a:t>
            </a:r>
            <a:r>
              <a:rPr lang="sk-SK" sz="1000" i="1" dirty="0" err="1"/>
              <a:t>compile</a:t>
            </a:r>
            <a:r>
              <a:rPr lang="sk-SK" sz="1000" i="1" dirty="0"/>
              <a:t>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B7764-ACFC-B546-A8C9-AF5E5BE968EB}"/>
              </a:ext>
            </a:extLst>
          </p:cNvPr>
          <p:cNvSpPr txBox="1"/>
          <p:nvPr/>
        </p:nvSpPr>
        <p:spPr>
          <a:xfrm>
            <a:off x="7169562" y="68631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82908C-CCB6-BE4F-9CE8-649B9556995B}"/>
              </a:ext>
            </a:extLst>
          </p:cNvPr>
          <p:cNvSpPr txBox="1"/>
          <p:nvPr/>
        </p:nvSpPr>
        <p:spPr>
          <a:xfrm>
            <a:off x="8831228" y="22857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253487-4FD3-F549-B08B-033BCF59EFAA}"/>
              </a:ext>
            </a:extLst>
          </p:cNvPr>
          <p:cNvSpPr txBox="1"/>
          <p:nvPr/>
        </p:nvSpPr>
        <p:spPr>
          <a:xfrm>
            <a:off x="10033633" y="22845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0F355A0-8F2E-0648-BF33-0C0FD560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358" y="3787872"/>
            <a:ext cx="4926535" cy="2807453"/>
          </a:xfrm>
        </p:spPr>
        <p:txBody>
          <a:bodyPr>
            <a:noAutofit/>
          </a:bodyPr>
          <a:lstStyle/>
          <a:p>
            <a:r>
              <a:rPr lang="sk-SK" sz="2000" b="1" dirty="0" err="1"/>
              <a:t>async</a:t>
            </a:r>
            <a:r>
              <a:rPr lang="sk-SK" sz="2000" dirty="0"/>
              <a:t>: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happends</a:t>
            </a:r>
            <a:r>
              <a:rPr lang="sk-SK" sz="2000" dirty="0"/>
              <a:t> </a:t>
            </a:r>
            <a:r>
              <a:rPr lang="sk-SK" sz="2000" b="1" i="1" dirty="0" err="1"/>
              <a:t>now</a:t>
            </a:r>
            <a:r>
              <a:rPr lang="sk-SK" sz="2000" dirty="0"/>
              <a:t> [1,2,...] and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b="1" i="1" dirty="0" err="1"/>
              <a:t>later</a:t>
            </a:r>
            <a:r>
              <a:rPr lang="sk-SK" sz="2000" dirty="0"/>
              <a:t> [5,5,6], [11,12,13],[21]</a:t>
            </a:r>
          </a:p>
          <a:p>
            <a:r>
              <a:rPr lang="sk-SK" sz="2000" b="1" dirty="0" err="1"/>
              <a:t>concurrent</a:t>
            </a:r>
            <a:r>
              <a:rPr lang="sk-SK" sz="2000" dirty="0"/>
              <a:t>: </a:t>
            </a:r>
            <a:r>
              <a:rPr lang="sk-SK" sz="2000" dirty="0" err="1"/>
              <a:t>callbacks</a:t>
            </a:r>
            <a:r>
              <a:rPr lang="sk-SK" sz="2000" dirty="0"/>
              <a:t>  </a:t>
            </a:r>
            <a:r>
              <a:rPr lang="sk-SK" sz="2000" dirty="0" err="1"/>
              <a:t>happen</a:t>
            </a:r>
            <a:r>
              <a:rPr lang="sk-SK" sz="2000" dirty="0"/>
              <a:t> in </a:t>
            </a:r>
            <a:r>
              <a:rPr lang="sk-SK" sz="2000" dirty="0" err="1"/>
              <a:t>certain</a:t>
            </a:r>
            <a:r>
              <a:rPr lang="sk-SK" sz="2000" dirty="0"/>
              <a:t> </a:t>
            </a:r>
            <a:r>
              <a:rPr lang="sk-SK" sz="2000" dirty="0" err="1"/>
              <a:t>timeframe</a:t>
            </a:r>
            <a:r>
              <a:rPr lang="sk-SK" sz="2000" dirty="0"/>
              <a:t> </a:t>
            </a:r>
            <a:r>
              <a:rPr lang="sk-SK" sz="2000" dirty="0" err="1"/>
              <a:t>but</a:t>
            </a:r>
            <a:r>
              <a:rPr lang="sk-SK" sz="2000" dirty="0"/>
              <a:t> </a:t>
            </a:r>
            <a:r>
              <a:rPr lang="sk-SK" sz="2000" dirty="0" err="1"/>
              <a:t>not</a:t>
            </a:r>
            <a:r>
              <a:rPr lang="sk-SK" sz="2000" dirty="0"/>
              <a:t> in </a:t>
            </a:r>
            <a:r>
              <a:rPr lang="sk-SK" sz="2000" dirty="0" err="1"/>
              <a:t>predictable</a:t>
            </a:r>
            <a:r>
              <a:rPr lang="sk-SK" sz="2000" dirty="0"/>
              <a:t> and </a:t>
            </a:r>
            <a:r>
              <a:rPr lang="sk-SK" sz="2000" i="1" dirty="0" err="1"/>
              <a:t>controllable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endParaRPr lang="sk-SK" sz="2000" dirty="0"/>
          </a:p>
          <a:p>
            <a:r>
              <a:rPr lang="sk-SK" sz="2000" b="1" dirty="0"/>
              <a:t>run-to-</a:t>
            </a:r>
            <a:r>
              <a:rPr lang="sk-SK" sz="2000" b="1" dirty="0" err="1"/>
              <a:t>completion</a:t>
            </a:r>
            <a:r>
              <a:rPr lang="sk-SK" sz="2000" dirty="0"/>
              <a:t>: </a:t>
            </a:r>
            <a:r>
              <a:rPr lang="sk-SK" sz="2000" dirty="0" err="1"/>
              <a:t>function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„</a:t>
            </a:r>
            <a:r>
              <a:rPr lang="sk-SK" sz="2000" i="1" dirty="0" err="1"/>
              <a:t>atomic</a:t>
            </a:r>
            <a:r>
              <a:rPr lang="sk-SK" sz="2000" dirty="0"/>
              <a:t>“ </a:t>
            </a:r>
            <a:r>
              <a:rPr lang="sk-SK" sz="2000" dirty="0" err="1"/>
              <a:t>unit</a:t>
            </a:r>
            <a:r>
              <a:rPr lang="sk-SK" sz="2000" dirty="0"/>
              <a:t> and </a:t>
            </a:r>
            <a:r>
              <a:rPr lang="sk-SK" sz="2000" dirty="0" err="1"/>
              <a:t>must</a:t>
            </a:r>
            <a:r>
              <a:rPr lang="sk-SK" sz="2000" dirty="0"/>
              <a:t> </a:t>
            </a:r>
            <a:r>
              <a:rPr lang="sk-SK" sz="2000" dirty="0" err="1"/>
              <a:t>execute</a:t>
            </a:r>
            <a:r>
              <a:rPr lang="sk-SK" sz="2000" dirty="0"/>
              <a:t> as </a:t>
            </a:r>
            <a:r>
              <a:rPr lang="sk-SK" sz="2000" dirty="0" err="1"/>
              <a:t>whole</a:t>
            </a:r>
            <a:r>
              <a:rPr lang="sk-SK" sz="2000" dirty="0"/>
              <a:t>, </a:t>
            </a:r>
            <a:r>
              <a:rPr lang="sk-SK" sz="2000" dirty="0" err="1"/>
              <a:t>there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no </a:t>
            </a:r>
            <a:r>
              <a:rPr lang="sk-SK" sz="2000" dirty="0" err="1"/>
              <a:t>chance</a:t>
            </a:r>
            <a:r>
              <a:rPr lang="sk-SK" sz="2000" dirty="0"/>
              <a:t> </a:t>
            </a:r>
            <a:r>
              <a:rPr lang="sk-SK" sz="2000" dirty="0" err="1"/>
              <a:t>for</a:t>
            </a:r>
            <a:r>
              <a:rPr lang="sk-SK" sz="2000" dirty="0"/>
              <a:t> (11,5,12,... to </a:t>
            </a:r>
            <a:r>
              <a:rPr lang="sk-SK" sz="2000" dirty="0" err="1"/>
              <a:t>happen</a:t>
            </a:r>
            <a:r>
              <a:rPr lang="sk-SK" sz="2000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8AC891-9C2F-7947-8377-015EA2928CBA}"/>
              </a:ext>
            </a:extLst>
          </p:cNvPr>
          <p:cNvSpPr/>
          <p:nvPr/>
        </p:nvSpPr>
        <p:spPr>
          <a:xfrm>
            <a:off x="8888781" y="3272620"/>
            <a:ext cx="872206" cy="101177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03AE2-EF96-2B48-BEEE-2729E4E08EEF}"/>
              </a:ext>
            </a:extLst>
          </p:cNvPr>
          <p:cNvSpPr txBox="1"/>
          <p:nvPr/>
        </p:nvSpPr>
        <p:spPr>
          <a:xfrm>
            <a:off x="8914393" y="333297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3ABB19-21E1-B54F-835D-C29C64AD4E48}"/>
              </a:ext>
            </a:extLst>
          </p:cNvPr>
          <p:cNvSpPr/>
          <p:nvPr/>
        </p:nvSpPr>
        <p:spPr>
          <a:xfrm>
            <a:off x="11136224" y="95611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29056-98E9-914F-8923-48A1BEA98145}"/>
              </a:ext>
            </a:extLst>
          </p:cNvPr>
          <p:cNvSpPr/>
          <p:nvPr/>
        </p:nvSpPr>
        <p:spPr>
          <a:xfrm>
            <a:off x="11129804" y="256767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A942BA-2FAF-424D-A56D-44478E575FEC}"/>
              </a:ext>
            </a:extLst>
          </p:cNvPr>
          <p:cNvCxnSpPr>
            <a:cxnSpLocks/>
          </p:cNvCxnSpPr>
          <p:nvPr/>
        </p:nvCxnSpPr>
        <p:spPr>
          <a:xfrm flipV="1">
            <a:off x="11136224" y="1263622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23FDC1-27EE-534F-A145-70B474E9C42C}"/>
              </a:ext>
            </a:extLst>
          </p:cNvPr>
          <p:cNvCxnSpPr>
            <a:cxnSpLocks/>
          </p:cNvCxnSpPr>
          <p:nvPr/>
        </p:nvCxnSpPr>
        <p:spPr>
          <a:xfrm flipV="1">
            <a:off x="11129804" y="2897350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2D1DF90-FC2D-B741-849E-6C8902BEFA4A}"/>
              </a:ext>
            </a:extLst>
          </p:cNvPr>
          <p:cNvSpPr/>
          <p:nvPr/>
        </p:nvSpPr>
        <p:spPr>
          <a:xfrm>
            <a:off x="5908123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947D1AE-8F72-7F4C-856B-0457A4C6DB85}"/>
              </a:ext>
            </a:extLst>
          </p:cNvPr>
          <p:cNvSpPr/>
          <p:nvPr/>
        </p:nvSpPr>
        <p:spPr>
          <a:xfrm>
            <a:off x="6216348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2F31-39DB-C047-94DE-FED5220F0454}"/>
              </a:ext>
            </a:extLst>
          </p:cNvPr>
          <p:cNvSpPr txBox="1"/>
          <p:nvPr/>
        </p:nvSpPr>
        <p:spPr>
          <a:xfrm>
            <a:off x="5351079" y="3704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A02026-F745-B54C-B7E3-E0532A020C08}"/>
              </a:ext>
            </a:extLst>
          </p:cNvPr>
          <p:cNvSpPr txBox="1"/>
          <p:nvPr/>
        </p:nvSpPr>
        <p:spPr>
          <a:xfrm>
            <a:off x="5406221" y="20243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8C92AC-5D3B-DB44-BEFE-65BEC39C6436}"/>
              </a:ext>
            </a:extLst>
          </p:cNvPr>
          <p:cNvSpPr txBox="1"/>
          <p:nvPr/>
        </p:nvSpPr>
        <p:spPr>
          <a:xfrm>
            <a:off x="7223757" y="228755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88C3-56DC-7345-90C3-C046C4A98813}"/>
              </a:ext>
            </a:extLst>
          </p:cNvPr>
          <p:cNvSpPr/>
          <p:nvPr/>
        </p:nvSpPr>
        <p:spPr>
          <a:xfrm>
            <a:off x="204116" y="6540103"/>
            <a:ext cx="1212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800" dirty="0"/>
              <a:t>/</a:t>
            </a:r>
            <a:r>
              <a:rPr lang="sk-SK" sz="800" dirty="0" err="1"/>
              <a:t>samples</a:t>
            </a:r>
            <a:r>
              <a:rPr lang="sk-SK" sz="800" dirty="0"/>
              <a:t>/</a:t>
            </a:r>
            <a:r>
              <a:rPr lang="sk-SK" sz="800" dirty="0" err="1"/>
              <a:t>concurrency.js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180405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NOW a potom LATER. V zásade existujú 3 možnosti: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AsyncFunctionDeclaration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50E702-E0DB-DA4D-8331-D99C0C29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153" y="1664255"/>
            <a:ext cx="5736035" cy="47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process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683"/>
            <a:ext cx="10037618" cy="3498340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i="1" dirty="0"/>
              <a:t>procesom </a:t>
            </a:r>
            <a:r>
              <a:rPr lang="sk-SK" dirty="0"/>
              <a:t>alebo</a:t>
            </a:r>
            <a:r>
              <a:rPr lang="sk-SK" i="1" dirty="0"/>
              <a:t> </a:t>
            </a:r>
            <a:r>
              <a:rPr lang="sk-SK" i="1" dirty="0" err="1"/>
              <a:t>taskom</a:t>
            </a:r>
            <a:r>
              <a:rPr lang="sk-SK" dirty="0"/>
              <a:t> budeme rozumieť logickú úlohu pozostávajúcu z viacerých časovo oddelene vykonávaných </a:t>
            </a:r>
            <a:r>
              <a:rPr lang="sk-SK" i="1" dirty="0" err="1"/>
              <a:t>chunkov</a:t>
            </a:r>
            <a:r>
              <a:rPr lang="sk-SK" dirty="0"/>
              <a:t> kódu</a:t>
            </a:r>
          </a:p>
          <a:p>
            <a:r>
              <a:rPr lang="sk-SK" dirty="0"/>
              <a:t>V príklade zobrazené dva procesy:</a:t>
            </a:r>
          </a:p>
          <a:p>
            <a:pPr lvl="1"/>
            <a:r>
              <a:rPr lang="sk-SK" dirty="0"/>
              <a:t>Zápis do temp súboru</a:t>
            </a:r>
          </a:p>
          <a:p>
            <a:pPr lvl="1"/>
            <a:r>
              <a:rPr lang="sk-SK" dirty="0"/>
              <a:t>Čítanie dát z web stránky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926002" y="1993923"/>
            <a:ext cx="9591302" cy="4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67469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97789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27938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504733" y="1764270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496543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526863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5570124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679255" y="1336213"/>
            <a:ext cx="161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()=&gt;</a:t>
            </a:r>
            <a:r>
              <a:rPr lang="sk-SK" b="1" dirty="0" err="1"/>
              <a:t>fs.writeFile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1496557" y="1339967"/>
            <a:ext cx="132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fs.mkdtemp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F6045-9CD5-6B46-A4A5-A0BBEF8A238B}"/>
              </a:ext>
            </a:extLst>
          </p:cNvPr>
          <p:cNvSpPr/>
          <p:nvPr/>
        </p:nvSpPr>
        <p:spPr>
          <a:xfrm>
            <a:off x="6737538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64474-4CFC-E349-B745-45CDAB3D064A}"/>
              </a:ext>
            </a:extLst>
          </p:cNvPr>
          <p:cNvSpPr/>
          <p:nvPr/>
        </p:nvSpPr>
        <p:spPr>
          <a:xfrm>
            <a:off x="7040739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3185F-A454-C44F-BCF9-DB9624DB7C5D}"/>
              </a:ext>
            </a:extLst>
          </p:cNvPr>
          <p:cNvSpPr/>
          <p:nvPr/>
        </p:nvSpPr>
        <p:spPr>
          <a:xfrm>
            <a:off x="734222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C6A47-2870-F44E-A13E-7321425EE579}"/>
              </a:ext>
            </a:extLst>
          </p:cNvPr>
          <p:cNvSpPr txBox="1"/>
          <p:nvPr/>
        </p:nvSpPr>
        <p:spPr>
          <a:xfrm>
            <a:off x="6603709" y="129207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cb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9D9C4-676D-AE41-9CD7-E35326ADC2C1}"/>
              </a:ext>
            </a:extLst>
          </p:cNvPr>
          <p:cNvSpPr/>
          <p:nvPr/>
        </p:nvSpPr>
        <p:spPr>
          <a:xfrm>
            <a:off x="3282956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4B3BA-BAF5-BB4E-949F-1E35BBF30E67}"/>
              </a:ext>
            </a:extLst>
          </p:cNvPr>
          <p:cNvSpPr/>
          <p:nvPr/>
        </p:nvSpPr>
        <p:spPr>
          <a:xfrm>
            <a:off x="3586157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88F6E-067D-3840-8D53-9E7F1633FD83}"/>
              </a:ext>
            </a:extLst>
          </p:cNvPr>
          <p:cNvSpPr/>
          <p:nvPr/>
        </p:nvSpPr>
        <p:spPr>
          <a:xfrm>
            <a:off x="3887645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9234B-D637-104A-A4DA-3911D6EC7FEF}"/>
              </a:ext>
            </a:extLst>
          </p:cNvPr>
          <p:cNvSpPr txBox="1"/>
          <p:nvPr/>
        </p:nvSpPr>
        <p:spPr>
          <a:xfrm>
            <a:off x="3259521" y="1336213"/>
            <a:ext cx="95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http.get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CD61D5-B43E-3B46-B911-5277D9D61CD2}"/>
              </a:ext>
            </a:extLst>
          </p:cNvPr>
          <p:cNvSpPr/>
          <p:nvPr/>
        </p:nvSpPr>
        <p:spPr>
          <a:xfrm>
            <a:off x="7734618" y="1266229"/>
            <a:ext cx="100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</a:t>
            </a:r>
            <a:r>
              <a:rPr lang="sk-SK" b="1" dirty="0" err="1"/>
              <a:t>data</a:t>
            </a:r>
            <a:r>
              <a:rPr lang="sk-SK" b="1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DC2621-D6E0-334A-A9FE-122A5BAA283B}"/>
              </a:ext>
            </a:extLst>
          </p:cNvPr>
          <p:cNvSpPr/>
          <p:nvPr/>
        </p:nvSpPr>
        <p:spPr>
          <a:xfrm>
            <a:off x="7832703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41DE38-9EBA-034D-B735-F3FA6B613F07}"/>
              </a:ext>
            </a:extLst>
          </p:cNvPr>
          <p:cNvSpPr/>
          <p:nvPr/>
        </p:nvSpPr>
        <p:spPr>
          <a:xfrm>
            <a:off x="8249221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3E4B2-CD40-4445-ABF2-D8908CB048C0}"/>
              </a:ext>
            </a:extLst>
          </p:cNvPr>
          <p:cNvSpPr/>
          <p:nvPr/>
        </p:nvSpPr>
        <p:spPr>
          <a:xfrm>
            <a:off x="8692310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83F51E-E556-1149-AE15-FB7E8F85435D}"/>
              </a:ext>
            </a:extLst>
          </p:cNvPr>
          <p:cNvSpPr/>
          <p:nvPr/>
        </p:nvSpPr>
        <p:spPr>
          <a:xfrm>
            <a:off x="9135399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1DF2E-99DC-F440-88FB-2472F557C87F}"/>
              </a:ext>
            </a:extLst>
          </p:cNvPr>
          <p:cNvSpPr/>
          <p:nvPr/>
        </p:nvSpPr>
        <p:spPr>
          <a:xfrm>
            <a:off x="9507213" y="125010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on(end)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2ACBA-2E83-A148-BE3D-2CF4F57C46D0}"/>
              </a:ext>
            </a:extLst>
          </p:cNvPr>
          <p:cNvSpPr/>
          <p:nvPr/>
        </p:nvSpPr>
        <p:spPr>
          <a:xfrm>
            <a:off x="9771676" y="1840574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8BF-8EC9-9A45-B1D2-C8DB17BC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3497-079C-7E4A-A550-AC65D52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Noninteracting</a:t>
            </a:r>
            <a:endParaRPr lang="sk-SK" b="1" dirty="0"/>
          </a:p>
          <a:p>
            <a:pPr lvl="1"/>
            <a:r>
              <a:rPr lang="sk-SK" dirty="0"/>
              <a:t>As </a:t>
            </a:r>
            <a:r>
              <a:rPr lang="sk-SK" dirty="0" err="1"/>
              <a:t>two</a:t>
            </a:r>
            <a:r>
              <a:rPr lang="sk-SK" dirty="0"/>
              <a:t> or more "</a:t>
            </a:r>
            <a:r>
              <a:rPr lang="sk-SK" dirty="0" err="1"/>
              <a:t>processes</a:t>
            </a:r>
            <a:r>
              <a:rPr lang="sk-SK" dirty="0"/>
              <a:t>" are </a:t>
            </a:r>
            <a:r>
              <a:rPr lang="sk-SK" dirty="0" err="1"/>
              <a:t>interleaving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/</a:t>
            </a:r>
            <a:r>
              <a:rPr lang="sk-SK" dirty="0" err="1"/>
              <a:t>events</a:t>
            </a:r>
            <a:r>
              <a:rPr lang="sk-SK" dirty="0"/>
              <a:t> </a:t>
            </a:r>
            <a:r>
              <a:rPr lang="sk-SK" dirty="0" err="1"/>
              <a:t>concurrently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program,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don't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interact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dirty="0" err="1"/>
              <a:t>unrelated</a:t>
            </a:r>
            <a:r>
              <a:rPr lang="sk-SK" dirty="0"/>
              <a:t>. </a:t>
            </a:r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they</a:t>
            </a:r>
            <a:r>
              <a:rPr lang="sk-SK" b="1" dirty="0"/>
              <a:t> </a:t>
            </a:r>
            <a:r>
              <a:rPr lang="sk-SK" b="1" dirty="0" err="1"/>
              <a:t>don't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b="1" dirty="0"/>
              <a:t>, </a:t>
            </a:r>
            <a:r>
              <a:rPr lang="sk-SK" b="1" dirty="0" err="1"/>
              <a:t>nondeterminism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perfectly</a:t>
            </a:r>
            <a:r>
              <a:rPr lang="sk-SK" b="1" dirty="0"/>
              <a:t> </a:t>
            </a:r>
            <a:r>
              <a:rPr lang="sk-SK" b="1" dirty="0" err="1"/>
              <a:t>acceptable</a:t>
            </a:r>
            <a:r>
              <a:rPr lang="sk-SK" b="1" dirty="0"/>
              <a:t>.</a:t>
            </a:r>
            <a:endParaRPr lang="sk-SK" dirty="0"/>
          </a:p>
          <a:p>
            <a:r>
              <a:rPr lang="sk-SK" b="1" dirty="0" err="1"/>
              <a:t>Interaction</a:t>
            </a:r>
            <a:endParaRPr lang="sk-SK" b="1" dirty="0"/>
          </a:p>
          <a:p>
            <a:pPr lvl="1"/>
            <a:r>
              <a:rPr lang="sk-SK" dirty="0"/>
              <a:t>More </a:t>
            </a:r>
            <a:r>
              <a:rPr lang="sk-SK" dirty="0" err="1"/>
              <a:t>commonly</a:t>
            </a:r>
            <a:r>
              <a:rPr lang="sk-SK" dirty="0"/>
              <a:t>,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b="1" dirty="0" err="1"/>
              <a:t>will</a:t>
            </a:r>
            <a:r>
              <a:rPr lang="sk-SK" b="1" dirty="0"/>
              <a:t> by </a:t>
            </a:r>
            <a:r>
              <a:rPr lang="sk-SK" b="1" dirty="0" err="1"/>
              <a:t>necessity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dirty="0"/>
              <a:t>, </a:t>
            </a:r>
            <a:r>
              <a:rPr lang="sk-SK" dirty="0" err="1"/>
              <a:t>indirectly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and/or </a:t>
            </a:r>
            <a:r>
              <a:rPr lang="sk-SK" dirty="0" err="1"/>
              <a:t>the</a:t>
            </a:r>
            <a:r>
              <a:rPr lang="sk-SK" dirty="0"/>
              <a:t> DOM.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occur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coordinate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interactions</a:t>
            </a:r>
            <a:r>
              <a:rPr lang="sk-SK" dirty="0"/>
              <a:t> to </a:t>
            </a:r>
            <a:r>
              <a:rPr lang="sk-SK" dirty="0" err="1"/>
              <a:t>prevent</a:t>
            </a:r>
            <a:r>
              <a:rPr lang="sk-SK" dirty="0"/>
              <a:t> "</a:t>
            </a:r>
            <a:r>
              <a:rPr lang="sk-SK" dirty="0" err="1"/>
              <a:t>race</a:t>
            </a:r>
            <a:r>
              <a:rPr lang="sk-SK" dirty="0"/>
              <a:t> </a:t>
            </a:r>
            <a:r>
              <a:rPr lang="sk-SK" dirty="0" err="1"/>
              <a:t>conditions</a:t>
            </a:r>
            <a:r>
              <a:rPr lang="sk-SK" dirty="0"/>
              <a:t>“.</a:t>
            </a:r>
          </a:p>
          <a:p>
            <a:r>
              <a:rPr lang="sk-SK" b="1" dirty="0" err="1"/>
              <a:t>Coperative</a:t>
            </a:r>
            <a:r>
              <a:rPr lang="sk-SK" b="1" dirty="0"/>
              <a:t> </a:t>
            </a:r>
            <a:r>
              <a:rPr lang="sk-SK" b="1" dirty="0" err="1"/>
              <a:t>concurrency</a:t>
            </a:r>
            <a:endParaRPr lang="sk-SK" b="1" dirty="0"/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of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"</a:t>
            </a:r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.“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dirty="0" err="1"/>
              <a:t>long-running</a:t>
            </a:r>
            <a:r>
              <a:rPr lang="sk-SK" dirty="0"/>
              <a:t> "</a:t>
            </a:r>
            <a:r>
              <a:rPr lang="sk-SK" dirty="0" err="1"/>
              <a:t>process</a:t>
            </a:r>
            <a:r>
              <a:rPr lang="sk-SK" dirty="0"/>
              <a:t>" 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</a:t>
            </a:r>
          </a:p>
          <a:p>
            <a:r>
              <a:rPr lang="sk-SK" b="1" i="1" dirty="0"/>
              <a:t>„</a:t>
            </a:r>
            <a:r>
              <a:rPr lang="sk-SK" b="1" i="1" dirty="0" err="1"/>
              <a:t>process</a:t>
            </a:r>
            <a:r>
              <a:rPr lang="sk-SK" b="1" i="1" dirty="0"/>
              <a:t>“ </a:t>
            </a:r>
            <a:r>
              <a:rPr lang="sk-SK" dirty="0"/>
              <a:t>or „</a:t>
            </a:r>
            <a:r>
              <a:rPr lang="sk-SK" dirty="0" err="1"/>
              <a:t>task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majority of </a:t>
            </a:r>
            <a:r>
              <a:rPr lang="sk-SK" dirty="0" err="1"/>
              <a:t>slides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b="1" dirty="0" err="1"/>
              <a:t>higher</a:t>
            </a:r>
            <a:r>
              <a:rPr lang="sk-SK" b="1" dirty="0"/>
              <a:t> </a:t>
            </a:r>
            <a:r>
              <a:rPr lang="sk-SK" b="1" dirty="0" err="1"/>
              <a:t>abstraction</a:t>
            </a:r>
            <a:r>
              <a:rPr lang="sk-SK" b="1" dirty="0"/>
              <a:t> of </a:t>
            </a:r>
            <a:r>
              <a:rPr lang="sk-SK" b="1" dirty="0" err="1"/>
              <a:t>some</a:t>
            </a:r>
            <a:r>
              <a:rPr lang="sk-SK" b="1" dirty="0"/>
              <a:t> </a:t>
            </a:r>
            <a:r>
              <a:rPr lang="sk-SK" b="1" dirty="0" err="1"/>
              <a:t>logical</a:t>
            </a:r>
            <a:r>
              <a:rPr lang="sk-SK" b="1" dirty="0"/>
              <a:t> </a:t>
            </a:r>
            <a:r>
              <a:rPr lang="sk-SK" b="1" dirty="0" err="1"/>
              <a:t>process</a:t>
            </a:r>
            <a:r>
              <a:rPr lang="sk-SK" b="1" dirty="0"/>
              <a:t> </a:t>
            </a:r>
            <a:r>
              <a:rPr lang="sk-SK" dirty="0"/>
              <a:t>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performed</a:t>
            </a:r>
            <a:r>
              <a:rPr lang="sk-SK" dirty="0"/>
              <a:t> (</a:t>
            </a:r>
            <a:r>
              <a:rPr lang="sk-SK" dirty="0" err="1"/>
              <a:t>process</a:t>
            </a:r>
            <a:r>
              <a:rPr lang="sk-SK" dirty="0"/>
              <a:t> server </a:t>
            </a:r>
            <a:r>
              <a:rPr lang="sk-SK" dirty="0" err="1"/>
              <a:t>response</a:t>
            </a:r>
            <a:r>
              <a:rPr lang="sk-SK" dirty="0"/>
              <a:t>, </a:t>
            </a:r>
            <a:r>
              <a:rPr lang="sk-SK" dirty="0" err="1"/>
              <a:t>animate</a:t>
            </a:r>
            <a:r>
              <a:rPr lang="sk-SK" dirty="0"/>
              <a:t> </a:t>
            </a:r>
            <a:r>
              <a:rPr lang="sk-SK" dirty="0" err="1"/>
              <a:t>rotation</a:t>
            </a:r>
            <a:r>
              <a:rPr lang="sk-SK" dirty="0"/>
              <a:t> of </a:t>
            </a:r>
            <a:r>
              <a:rPr lang="sk-SK" dirty="0" err="1"/>
              <a:t>globe</a:t>
            </a:r>
            <a:r>
              <a:rPr lang="sk-SK" dirty="0"/>
              <a:t>,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response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,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) of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granularity</a:t>
            </a:r>
            <a:r>
              <a:rPr lang="sk-SK" dirty="0"/>
              <a:t> (viac funkcií volaných </a:t>
            </a:r>
            <a:r>
              <a:rPr lang="sk-SK" dirty="0" err="1"/>
              <a:t>later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744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2169</Words>
  <Application>Microsoft Macintosh PowerPoint</Application>
  <PresentationFormat>Widescreen</PresentationFormat>
  <Paragraphs>389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Courier New</vt:lpstr>
      <vt:lpstr>Office Theme</vt:lpstr>
      <vt:lpstr>async programming in JS  Part1</vt:lpstr>
      <vt:lpstr>Obsah</vt:lpstr>
      <vt:lpstr>Why we need this lesson ?</vt:lpstr>
      <vt:lpstr>Introduction (RECAP)</vt:lpstr>
      <vt:lpstr>What is async , parallel and concurrency</vt:lpstr>
      <vt:lpstr>Async and Concurrency</vt:lpstr>
      <vt:lpstr>Async function </vt:lpstr>
      <vt:lpstr>Async process </vt:lpstr>
      <vt:lpstr>Concurrency coordination</vt:lpstr>
      <vt:lpstr>Async Patterns</vt:lpstr>
      <vt:lpstr>Čo riešime za úlohy</vt:lpstr>
      <vt:lpstr>Čo riešime za úlohy – klasifikácia vzorov</vt:lpstr>
      <vt:lpstr>async-function</vt:lpstr>
      <vt:lpstr>Series</vt:lpstr>
      <vt:lpstr>Waterfall</vt:lpstr>
      <vt:lpstr>tryEach</vt:lpstr>
      <vt:lpstr>doWhilst</vt:lpstr>
      <vt:lpstr>parallel</vt:lpstr>
      <vt:lpstr>parallelLimit</vt:lpstr>
      <vt:lpstr>race</vt:lpstr>
      <vt:lpstr>auto, autoInject</vt:lpstr>
      <vt:lpstr>Queue</vt:lpstr>
      <vt:lpstr>Patterns - for tasks/ flows coordination</vt:lpstr>
      <vt:lpstr>Patterns – for data collections</vt:lpstr>
      <vt:lpstr>Patterns – for single function </vt:lpstr>
      <vt:lpstr>Callbacks</vt:lpstr>
      <vt:lpstr>Callbacks</vt:lpstr>
      <vt:lpstr>Callback signatures</vt:lpstr>
      <vt:lpstr>Callbacks (+)</vt:lpstr>
      <vt:lpstr>Order of code and execution</vt:lpstr>
      <vt:lpstr>Order of code and execution </vt:lpstr>
      <vt:lpstr>Number of callbacks</vt:lpstr>
      <vt:lpstr>Callbacks (-)</vt:lpstr>
      <vt:lpstr>Callbacks (-)</vt:lpstr>
      <vt:lpstr>sometimes-async-function</vt:lpstr>
      <vt:lpstr>sometimes-async-function, never called, multiple call – solutions ?</vt:lpstr>
      <vt:lpstr>solutions async.ensureAsync and  async.timeout</vt:lpstr>
      <vt:lpstr>Cooperative Concurrency</vt:lpstr>
      <vt:lpstr>Cooperative Concurrency</vt:lpstr>
      <vt:lpstr>Cooperative Concurrency </vt:lpstr>
      <vt:lpstr>Cooperative Concurrency Demo  The World will stop vs. The World will slow down </vt:lpstr>
      <vt:lpstr>Cooperative Concurrency</vt:lpstr>
      <vt:lpstr>sequence of asyncified functions</vt:lpstr>
      <vt:lpstr>Timers</vt:lpstr>
      <vt:lpstr>Timers</vt:lpstr>
      <vt:lpstr>_aux</vt:lpstr>
      <vt:lpstr>setTimeout timers in browsers vs. node</vt:lpstr>
      <vt:lpstr>ES6 now specifies how the event loop works</vt:lpstr>
      <vt:lpstr>Map with async operation</vt:lpstr>
      <vt:lpstr>npm co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Marcus</cp:lastModifiedBy>
  <cp:revision>9</cp:revision>
  <dcterms:created xsi:type="dcterms:W3CDTF">2018-11-15T14:22:33Z</dcterms:created>
  <dcterms:modified xsi:type="dcterms:W3CDTF">2018-11-15T14:26:18Z</dcterms:modified>
</cp:coreProperties>
</file>