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8" r:id="rId5"/>
    <p:sldId id="259" r:id="rId6"/>
    <p:sldId id="261" r:id="rId7"/>
    <p:sldId id="264" r:id="rId8"/>
    <p:sldId id="257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74"/>
  </p:normalViewPr>
  <p:slideViewPr>
    <p:cSldViewPr snapToGrid="0">
      <p:cViewPr varScale="1">
        <p:scale>
          <a:sx n="124" d="100"/>
          <a:sy n="124" d="100"/>
        </p:scale>
        <p:origin x="15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6AC-AD95-46EE-BC51-E8CD685BD841}" type="datetimeFigureOut">
              <a:rPr lang="sk-SK" smtClean="0"/>
              <a:t>27.9.18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ABC0-8B10-4512-8483-401943C920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349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6AC-AD95-46EE-BC51-E8CD685BD841}" type="datetimeFigureOut">
              <a:rPr lang="sk-SK" smtClean="0"/>
              <a:t>27.9.18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ABC0-8B10-4512-8483-401943C920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775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6AC-AD95-46EE-BC51-E8CD685BD841}" type="datetimeFigureOut">
              <a:rPr lang="sk-SK" smtClean="0"/>
              <a:t>27.9.18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ABC0-8B10-4512-8483-401943C920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64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6AC-AD95-46EE-BC51-E8CD685BD841}" type="datetimeFigureOut">
              <a:rPr lang="sk-SK" smtClean="0"/>
              <a:t>27.9.18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ABC0-8B10-4512-8483-401943C920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195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6AC-AD95-46EE-BC51-E8CD685BD841}" type="datetimeFigureOut">
              <a:rPr lang="sk-SK" smtClean="0"/>
              <a:t>27.9.18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ABC0-8B10-4512-8483-401943C920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516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6AC-AD95-46EE-BC51-E8CD685BD841}" type="datetimeFigureOut">
              <a:rPr lang="sk-SK" smtClean="0"/>
              <a:t>27.9.18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ABC0-8B10-4512-8483-401943C920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5997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6AC-AD95-46EE-BC51-E8CD685BD841}" type="datetimeFigureOut">
              <a:rPr lang="sk-SK" smtClean="0"/>
              <a:t>27.9.18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ABC0-8B10-4512-8483-401943C920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589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6AC-AD95-46EE-BC51-E8CD685BD841}" type="datetimeFigureOut">
              <a:rPr lang="sk-SK" smtClean="0"/>
              <a:t>27.9.18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ABC0-8B10-4512-8483-401943C920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4165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6AC-AD95-46EE-BC51-E8CD685BD841}" type="datetimeFigureOut">
              <a:rPr lang="sk-SK" smtClean="0"/>
              <a:t>27.9.18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ABC0-8B10-4512-8483-401943C920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662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6AC-AD95-46EE-BC51-E8CD685BD841}" type="datetimeFigureOut">
              <a:rPr lang="sk-SK" smtClean="0"/>
              <a:t>27.9.18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ABC0-8B10-4512-8483-401943C920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996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6AC-AD95-46EE-BC51-E8CD685BD841}" type="datetimeFigureOut">
              <a:rPr lang="sk-SK" smtClean="0"/>
              <a:t>27.9.18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ABC0-8B10-4512-8483-401943C920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5899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856AC-AD95-46EE-BC51-E8CD685BD841}" type="datetimeFigureOut">
              <a:rPr lang="sk-SK" smtClean="0"/>
              <a:t>27.9.18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EABC0-8B10-4512-8483-401943C920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306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nthek/mrequire" TargetMode="External"/><Relationship Id="rId2" Type="http://schemas.openxmlformats.org/officeDocument/2006/relationships/hyperlink" Target="https://github.com/ainthek/abbreviations-extract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inthek/plato-reports" TargetMode="External"/><Relationship Id="rId5" Type="http://schemas.openxmlformats.org/officeDocument/2006/relationships/hyperlink" Target="https://github.com/kucherenko/jscpd" TargetMode="External"/><Relationship Id="rId4" Type="http://schemas.openxmlformats.org/officeDocument/2006/relationships/hyperlink" Target="https://github.com/ainthek/video-too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cvicenie</a:t>
            </a:r>
            <a:r>
              <a:rPr lang="en-US" dirty="0"/>
              <a:t> 03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150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F762-1F54-6A48-9DE6-53C945AD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Obsah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8972A-BF6E-8D45-AAF4-836A36EB0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/>
              <a:t>Kontrola zadani z minuleho cvika (a skupina), b skupina je obodovana</a:t>
            </a:r>
          </a:p>
          <a:p>
            <a:r>
              <a:rPr lang="sk-SK"/>
              <a:t>Styly kodov z prednasky na node.js FileSystem API</a:t>
            </a:r>
          </a:p>
          <a:p>
            <a:pPr lvl="1"/>
            <a:r>
              <a:rPr lang="sk-SK"/>
              <a:t>6 bodov</a:t>
            </a:r>
          </a:p>
          <a:p>
            <a:r>
              <a:rPr lang="sk-SK"/>
              <a:t>OO programming</a:t>
            </a:r>
          </a:p>
          <a:p>
            <a:pPr lvl="1"/>
            <a:r>
              <a:rPr lang="sk-SK"/>
              <a:t>2 body</a:t>
            </a:r>
          </a:p>
          <a:p>
            <a:r>
              <a:rPr lang="sk-SK"/>
              <a:t>node.js API – materialy a vysvetlenie</a:t>
            </a:r>
          </a:p>
          <a:p>
            <a:r>
              <a:rPr lang="sk-SK"/>
              <a:t>mocha async testy vysvetlenie</a:t>
            </a:r>
          </a:p>
          <a:p>
            <a:r>
              <a:rPr lang="sk-SK"/>
              <a:t>pet projects – bonusove ulogy</a:t>
            </a:r>
          </a:p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2465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4356-3160-2E4D-9A3F-7290C04C7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node.js Filesystem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9A7DC-316C-EB44-9863-E81AED697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/>
              <a:t>01-prednaska/node-core-modules.pptx</a:t>
            </a:r>
          </a:p>
        </p:txBody>
      </p:sp>
    </p:spTree>
    <p:extLst>
      <p:ext uri="{BB962C8B-B14F-4D97-AF65-F5344CB8AC3E}">
        <p14:creationId xmlns:p14="http://schemas.microsoft.com/office/powerpoint/2010/main" val="6307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3DEA-150B-A542-9BAF-BA1D5C201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Zadanie 03-01 – </a:t>
            </a:r>
            <a:r>
              <a:rPr lang="sk-SK" b="1"/>
              <a:t>2body</a:t>
            </a:r>
            <a:r>
              <a:rPr lang="sk-SK"/>
              <a:t>  </a:t>
            </a:r>
            <a:br>
              <a:rPr lang="sk-SK"/>
            </a:br>
            <a:r>
              <a:rPr lang="sk-SK"/>
              <a:t>error-handling-events.js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0A23A-B1DA-154C-A0C9-E06FEDE8F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654" cy="4351338"/>
          </a:xfrm>
        </p:spPr>
        <p:txBody>
          <a:bodyPr/>
          <a:lstStyle/>
          <a:p>
            <a:r>
              <a:rPr lang="sk-SK"/>
              <a:t>Exploratory testing - </a:t>
            </a:r>
            <a:r>
              <a:rPr lang="sk-SK" b="1"/>
              <a:t>error handling in </a:t>
            </a:r>
            <a:r>
              <a:rPr lang="sk-SK" b="1" i="1"/>
              <a:t>evented paradigm</a:t>
            </a:r>
          </a:p>
          <a:p>
            <a:r>
              <a:rPr lang="sk-SK"/>
              <a:t>wawjs-cvicenie03</a:t>
            </a:r>
          </a:p>
          <a:p>
            <a:r>
              <a:rPr lang="sk-SK" b="1"/>
              <a:t>Cviciaci:</a:t>
            </a:r>
            <a:r>
              <a:rPr lang="sk-SK"/>
              <a:t> vysvetlit async testing (done() callback)</a:t>
            </a:r>
          </a:p>
          <a:p>
            <a:r>
              <a:rPr lang="sk-SK" b="1"/>
              <a:t>Studenti:</a:t>
            </a:r>
            <a:r>
              <a:rPr lang="sk-SK"/>
              <a:t> spravit 3 varianty z asertami na toto: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DA1A31-CB05-6D4C-8143-A810FDE82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888" y="1690688"/>
            <a:ext cx="6018703" cy="441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15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0C1A-2995-2845-AB6A-9CD440B9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Zadanie 03-02 – </a:t>
            </a:r>
            <a:r>
              <a:rPr lang="sk-SK" b="1"/>
              <a:t>2 body</a:t>
            </a:r>
            <a:r>
              <a:rPr lang="sk-SK"/>
              <a:t> - Copier.spec.js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C6F391-5640-2B4C-ACC5-1C717FA421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72200" y="1960562"/>
            <a:ext cx="5096594" cy="435133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3977CD-F383-A141-BCB5-F786295F0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7445" y="1960562"/>
            <a:ext cx="5181600" cy="4351338"/>
          </a:xfrm>
        </p:spPr>
        <p:txBody>
          <a:bodyPr/>
          <a:lstStyle/>
          <a:p>
            <a:r>
              <a:rPr lang="sk-SK"/>
              <a:t>Konverzia event api na callback</a:t>
            </a:r>
          </a:p>
          <a:p>
            <a:r>
              <a:rPr lang="sk-SK"/>
              <a:t>Copier.spec.js</a:t>
            </a:r>
          </a:p>
          <a:p>
            <a:endParaRPr lang="sk-SK"/>
          </a:p>
          <a:p>
            <a:r>
              <a:rPr lang="sk-SK" b="1"/>
              <a:t>2 body</a:t>
            </a:r>
          </a:p>
        </p:txBody>
      </p:sp>
    </p:spTree>
    <p:extLst>
      <p:ext uri="{BB962C8B-B14F-4D97-AF65-F5344CB8AC3E}">
        <p14:creationId xmlns:p14="http://schemas.microsoft.com/office/powerpoint/2010/main" val="3064630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0C1A-2995-2845-AB6A-9CD440B9E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81099" cy="1325563"/>
          </a:xfrm>
        </p:spPr>
        <p:txBody>
          <a:bodyPr>
            <a:normAutofit fontScale="90000"/>
          </a:bodyPr>
          <a:lstStyle/>
          <a:p>
            <a:r>
              <a:rPr lang="sk-SK"/>
              <a:t>Zadanie 03-03 – </a:t>
            </a:r>
            <a:r>
              <a:rPr lang="sk-SK" b="1"/>
              <a:t>2 body</a:t>
            </a:r>
            <a:r>
              <a:rPr lang="sk-SK"/>
              <a:t> – </a:t>
            </a:r>
            <a:br>
              <a:rPr lang="sk-SK"/>
            </a:br>
            <a:r>
              <a:rPr lang="sk-SK"/>
              <a:t>FIXME Copier.spec.js, Coppier.js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3977CD-F383-A141-BCB5-F786295F0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7445" y="1960562"/>
            <a:ext cx="5181600" cy="4351338"/>
          </a:xfrm>
        </p:spPr>
        <p:txBody>
          <a:bodyPr/>
          <a:lstStyle/>
          <a:p>
            <a:r>
              <a:rPr lang="sk-SK"/>
              <a:t>Napiste test scenar simulujuci bug (padajuci test)</a:t>
            </a:r>
          </a:p>
          <a:p>
            <a:pPr lvl="1"/>
            <a:r>
              <a:rPr lang="sk-SK" b="1"/>
              <a:t>1 bod</a:t>
            </a:r>
          </a:p>
          <a:p>
            <a:r>
              <a:rPr lang="sk-SK"/>
              <a:t>spravte fix (vsecky testy zelene)</a:t>
            </a:r>
          </a:p>
          <a:p>
            <a:pPr lvl="1"/>
            <a:r>
              <a:rPr lang="sk-SK" b="1"/>
              <a:t>1 bod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266ACE-86D8-E241-BC36-DFBD1B27A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215" y="265013"/>
            <a:ext cx="4471585" cy="6408051"/>
          </a:xfrm>
          <a:prstGeom prst="rect">
            <a:avLst/>
          </a:prstGeom>
          <a:ln>
            <a:solidFill>
              <a:srgbClr val="92D050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958DD3-1CED-AE42-9443-3BA349C08728}"/>
              </a:ext>
            </a:extLst>
          </p:cNvPr>
          <p:cNvCxnSpPr/>
          <p:nvPr/>
        </p:nvCxnSpPr>
        <p:spPr>
          <a:xfrm>
            <a:off x="6493267" y="3708971"/>
            <a:ext cx="99659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04185A5-645D-6D4E-8A5A-177B383E5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45" y="4465650"/>
            <a:ext cx="5745822" cy="72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2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71E3-9109-F641-B5F1-0382C32C2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Zadanie 03-04 – 2b, Copier.js with no classes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6F757-E710-3B4D-8801-8E5044A333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sk-SK"/>
              <a:t>Reimplementujte povodny Copier.js tak aby nepouzival classes a zaroven bol EventEmitter</a:t>
            </a:r>
          </a:p>
          <a:p>
            <a:endParaRPr lang="sk-SK"/>
          </a:p>
          <a:p>
            <a:r>
              <a:rPr lang="sk-SK"/>
              <a:t>vid prednasky o OO z dnesneho dna</a:t>
            </a:r>
          </a:p>
          <a:p>
            <a:endParaRPr lang="sk-SK"/>
          </a:p>
          <a:p>
            <a:r>
              <a:rPr lang="sk-SK"/>
              <a:t>2b ak budu testy zelene z novym Copier2.js modulom</a:t>
            </a:r>
          </a:p>
          <a:p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ECA6B-77C8-7B4C-8A4B-FB6F55F139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8387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 projects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https://github.com/ainthek</a:t>
            </a:r>
          </a:p>
          <a:p>
            <a:pPr lvl="1"/>
            <a:r>
              <a:rPr lang="en-US" dirty="0">
                <a:hlinkClick r:id="rId2"/>
              </a:rPr>
              <a:t>https://github.com/ainthek/nconv</a:t>
            </a:r>
          </a:p>
          <a:p>
            <a:pPr lvl="1"/>
            <a:r>
              <a:rPr lang="sk-SK" dirty="0">
                <a:hlinkClick r:id="rId2"/>
              </a:rPr>
              <a:t>https://github.com/ainthek/abbreviations-extractor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https://github.com/ainthek/bakery</a:t>
            </a:r>
          </a:p>
          <a:p>
            <a:pPr lvl="1"/>
            <a:r>
              <a:rPr lang="en-US" dirty="0">
                <a:hlinkClick r:id="rId3"/>
              </a:rPr>
              <a:t>https://github.com/ainthek/mrequire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https://github.com/ainthek/video-tools</a:t>
            </a:r>
            <a:endParaRPr lang="en-US" dirty="0"/>
          </a:p>
          <a:p>
            <a:r>
              <a:rPr lang="en-US" dirty="0" err="1"/>
              <a:t>Projekty</a:t>
            </a:r>
            <a:r>
              <a:rPr lang="en-US" dirty="0"/>
              <a:t> co </a:t>
            </a:r>
            <a:r>
              <a:rPr lang="en-US" dirty="0" err="1"/>
              <a:t>mna</a:t>
            </a:r>
            <a:r>
              <a:rPr lang="en-US" dirty="0"/>
              <a:t> </a:t>
            </a:r>
            <a:r>
              <a:rPr lang="en-US" dirty="0" err="1"/>
              <a:t>zaujimaju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5"/>
              </a:rPr>
              <a:t>https://github.com/kucherenko/jscpd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https://github.com/ainthek/plato-reports</a:t>
            </a:r>
            <a:endParaRPr lang="en-US" dirty="0"/>
          </a:p>
          <a:p>
            <a:r>
              <a:rPr lang="en-US" dirty="0" err="1"/>
              <a:t>Projekty</a:t>
            </a:r>
            <a:r>
              <a:rPr lang="en-US" dirty="0"/>
              <a:t> z </a:t>
            </a:r>
            <a:r>
              <a:rPr lang="en-US" dirty="0" err="1"/>
              <a:t>vasich</a:t>
            </a:r>
            <a:r>
              <a:rPr lang="en-US" dirty="0"/>
              <a:t> </a:t>
            </a:r>
            <a:r>
              <a:rPr lang="en-US" dirty="0" err="1"/>
              <a:t>zadani</a:t>
            </a:r>
            <a:endParaRPr lang="en-US" dirty="0"/>
          </a:p>
          <a:p>
            <a:r>
              <a:rPr lang="en-US" dirty="0"/>
              <a:t>Missing node.js libs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mail</a:t>
            </a:r>
          </a:p>
          <a:p>
            <a:pPr lvl="1"/>
            <a:r>
              <a:rPr lang="en-US" dirty="0" err="1"/>
              <a:t>json,yaml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xml</a:t>
            </a:r>
          </a:p>
          <a:p>
            <a:pPr lvl="1"/>
            <a:r>
              <a:rPr lang="en-US" dirty="0" err="1"/>
              <a:t>xlsx</a:t>
            </a:r>
            <a:r>
              <a:rPr lang="en-US" dirty="0"/>
              <a:t>, csv, </a:t>
            </a:r>
            <a:r>
              <a:rPr lang="en-US" dirty="0" err="1"/>
              <a:t>odt</a:t>
            </a:r>
            <a:r>
              <a:rPr lang="en-US"/>
              <a:t>….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67517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283</Words>
  <Application>Microsoft Macintosh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cvicenie 03</vt:lpstr>
      <vt:lpstr>Obsah</vt:lpstr>
      <vt:lpstr>node.js Filesystem API</vt:lpstr>
      <vt:lpstr>Zadanie 03-01 – 2body   error-handling-events.js</vt:lpstr>
      <vt:lpstr>Zadanie 03-02 – 2 body - Copier.spec.js</vt:lpstr>
      <vt:lpstr>Zadanie 03-03 – 2 body –  FIXME Copier.spec.js, Coppier.js</vt:lpstr>
      <vt:lpstr>Zadanie 03-04 – 2b, Copier.js with no classes </vt:lpstr>
      <vt:lpstr>Pet projects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 Martin</dc:creator>
  <cp:lastModifiedBy>Marcus</cp:lastModifiedBy>
  <cp:revision>102</cp:revision>
  <dcterms:created xsi:type="dcterms:W3CDTF">2018-09-24T22:05:38Z</dcterms:created>
  <dcterms:modified xsi:type="dcterms:W3CDTF">2018-09-27T12:53:50Z</dcterms:modified>
</cp:coreProperties>
</file>