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0" r:id="rId3"/>
    <p:sldId id="287" r:id="rId4"/>
    <p:sldId id="258" r:id="rId5"/>
    <p:sldId id="259" r:id="rId6"/>
    <p:sldId id="260" r:id="rId7"/>
    <p:sldId id="261" r:id="rId8"/>
    <p:sldId id="262" r:id="rId9"/>
    <p:sldId id="263" r:id="rId10"/>
    <p:sldId id="284" r:id="rId11"/>
    <p:sldId id="285" r:id="rId12"/>
    <p:sldId id="286" r:id="rId13"/>
    <p:sldId id="288" r:id="rId14"/>
    <p:sldId id="289" r:id="rId15"/>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4674"/>
  </p:normalViewPr>
  <p:slideViewPr>
    <p:cSldViewPr snapToGrid="0" snapToObjects="1">
      <p:cViewPr varScale="1">
        <p:scale>
          <a:sx n="131" d="100"/>
          <a:sy n="131" d="100"/>
        </p:scale>
        <p:origin x="1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AE4C-731A-E044-A582-BBA351B1D1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k-SK"/>
          </a:p>
        </p:txBody>
      </p:sp>
      <p:sp>
        <p:nvSpPr>
          <p:cNvPr id="3" name="Subtitle 2">
            <a:extLst>
              <a:ext uri="{FF2B5EF4-FFF2-40B4-BE49-F238E27FC236}">
                <a16:creationId xmlns:a16="http://schemas.microsoft.com/office/drawing/2014/main" id="{ED859B4D-D978-CF41-AD83-6876E7F68A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a:extLst>
              <a:ext uri="{FF2B5EF4-FFF2-40B4-BE49-F238E27FC236}">
                <a16:creationId xmlns:a16="http://schemas.microsoft.com/office/drawing/2014/main" id="{F6F68F07-1DE8-D546-978B-F0566AD7A75C}"/>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5" name="Footer Placeholder 4">
            <a:extLst>
              <a:ext uri="{FF2B5EF4-FFF2-40B4-BE49-F238E27FC236}">
                <a16:creationId xmlns:a16="http://schemas.microsoft.com/office/drawing/2014/main" id="{665D0D4D-9876-0D48-B77F-4536623A23B6}"/>
              </a:ext>
            </a:extLst>
          </p:cNvPr>
          <p:cNvSpPr>
            <a:spLocks noGrp="1"/>
          </p:cNvSpPr>
          <p:nvPr>
            <p:ph type="ftr" sz="quarter" idx="11"/>
          </p:nvPr>
        </p:nvSpPr>
        <p:spPr/>
        <p:txBody>
          <a:bodyPr/>
          <a:lstStyle/>
          <a:p>
            <a:endParaRPr lang="sk-SK"/>
          </a:p>
        </p:txBody>
      </p:sp>
      <p:sp>
        <p:nvSpPr>
          <p:cNvPr id="6" name="Slide Number Placeholder 5">
            <a:extLst>
              <a:ext uri="{FF2B5EF4-FFF2-40B4-BE49-F238E27FC236}">
                <a16:creationId xmlns:a16="http://schemas.microsoft.com/office/drawing/2014/main" id="{4A1337DA-8248-E245-9D20-20553B14DF25}"/>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391181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4046-94E2-A149-9490-9FE823F89F1D}"/>
              </a:ext>
            </a:extLst>
          </p:cNvPr>
          <p:cNvSpPr>
            <a:spLocks noGrp="1"/>
          </p:cNvSpPr>
          <p:nvPr>
            <p:ph type="title"/>
          </p:nvPr>
        </p:nvSpPr>
        <p:spPr/>
        <p:txBody>
          <a:bodyPr/>
          <a:lstStyle/>
          <a:p>
            <a:r>
              <a:rPr lang="en-US"/>
              <a:t>Click to edit Master title style</a:t>
            </a:r>
            <a:endParaRPr lang="sk-SK"/>
          </a:p>
        </p:txBody>
      </p:sp>
      <p:sp>
        <p:nvSpPr>
          <p:cNvPr id="3" name="Vertical Text Placeholder 2">
            <a:extLst>
              <a:ext uri="{FF2B5EF4-FFF2-40B4-BE49-F238E27FC236}">
                <a16:creationId xmlns:a16="http://schemas.microsoft.com/office/drawing/2014/main" id="{3F499673-C781-CF48-97DB-010FC25DDE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D0A25EF8-258B-3042-94DA-783FFCEAFDF6}"/>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5" name="Footer Placeholder 4">
            <a:extLst>
              <a:ext uri="{FF2B5EF4-FFF2-40B4-BE49-F238E27FC236}">
                <a16:creationId xmlns:a16="http://schemas.microsoft.com/office/drawing/2014/main" id="{50C84E0B-13E3-4341-82E7-A75792A5B097}"/>
              </a:ext>
            </a:extLst>
          </p:cNvPr>
          <p:cNvSpPr>
            <a:spLocks noGrp="1"/>
          </p:cNvSpPr>
          <p:nvPr>
            <p:ph type="ftr" sz="quarter" idx="11"/>
          </p:nvPr>
        </p:nvSpPr>
        <p:spPr/>
        <p:txBody>
          <a:bodyPr/>
          <a:lstStyle/>
          <a:p>
            <a:endParaRPr lang="sk-SK"/>
          </a:p>
        </p:txBody>
      </p:sp>
      <p:sp>
        <p:nvSpPr>
          <p:cNvPr id="6" name="Slide Number Placeholder 5">
            <a:extLst>
              <a:ext uri="{FF2B5EF4-FFF2-40B4-BE49-F238E27FC236}">
                <a16:creationId xmlns:a16="http://schemas.microsoft.com/office/drawing/2014/main" id="{19EA791A-3104-B54E-8E85-3956EC40BC8A}"/>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87949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215890-F184-6946-B2CB-A1F3608CB0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k-SK"/>
          </a:p>
        </p:txBody>
      </p:sp>
      <p:sp>
        <p:nvSpPr>
          <p:cNvPr id="3" name="Vertical Text Placeholder 2">
            <a:extLst>
              <a:ext uri="{FF2B5EF4-FFF2-40B4-BE49-F238E27FC236}">
                <a16:creationId xmlns:a16="http://schemas.microsoft.com/office/drawing/2014/main" id="{3FB4468B-8AE0-BA42-BCA1-32FD99CA337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DD9595AA-C0D8-E24D-A496-40820E674708}"/>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5" name="Footer Placeholder 4">
            <a:extLst>
              <a:ext uri="{FF2B5EF4-FFF2-40B4-BE49-F238E27FC236}">
                <a16:creationId xmlns:a16="http://schemas.microsoft.com/office/drawing/2014/main" id="{D53A5D3E-7985-CC4C-8ADD-3106DFCCC5A1}"/>
              </a:ext>
            </a:extLst>
          </p:cNvPr>
          <p:cNvSpPr>
            <a:spLocks noGrp="1"/>
          </p:cNvSpPr>
          <p:nvPr>
            <p:ph type="ftr" sz="quarter" idx="11"/>
          </p:nvPr>
        </p:nvSpPr>
        <p:spPr/>
        <p:txBody>
          <a:bodyPr/>
          <a:lstStyle/>
          <a:p>
            <a:endParaRPr lang="sk-SK"/>
          </a:p>
        </p:txBody>
      </p:sp>
      <p:sp>
        <p:nvSpPr>
          <p:cNvPr id="6" name="Slide Number Placeholder 5">
            <a:extLst>
              <a:ext uri="{FF2B5EF4-FFF2-40B4-BE49-F238E27FC236}">
                <a16:creationId xmlns:a16="http://schemas.microsoft.com/office/drawing/2014/main" id="{AA3E1932-7AA2-A64C-96B0-993772B27EB0}"/>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371844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3B86-8072-C843-B174-4913557B6826}"/>
              </a:ext>
            </a:extLst>
          </p:cNvPr>
          <p:cNvSpPr>
            <a:spLocks noGrp="1"/>
          </p:cNvSpPr>
          <p:nvPr>
            <p:ph type="title"/>
          </p:nvPr>
        </p:nvSpPr>
        <p:spPr/>
        <p:txBody>
          <a:bodyPr/>
          <a:lstStyle/>
          <a:p>
            <a:r>
              <a:rPr lang="en-US"/>
              <a:t>Click to edit Master title style</a:t>
            </a:r>
            <a:endParaRPr lang="sk-SK"/>
          </a:p>
        </p:txBody>
      </p:sp>
      <p:sp>
        <p:nvSpPr>
          <p:cNvPr id="3" name="Content Placeholder 2">
            <a:extLst>
              <a:ext uri="{FF2B5EF4-FFF2-40B4-BE49-F238E27FC236}">
                <a16:creationId xmlns:a16="http://schemas.microsoft.com/office/drawing/2014/main" id="{EEAB3CDA-E706-BB4C-8C2D-A294B6E7C4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BF8E80FE-D0CF-104D-84E9-7AB710DD7C23}"/>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5" name="Footer Placeholder 4">
            <a:extLst>
              <a:ext uri="{FF2B5EF4-FFF2-40B4-BE49-F238E27FC236}">
                <a16:creationId xmlns:a16="http://schemas.microsoft.com/office/drawing/2014/main" id="{048914E8-C967-7F49-9C0B-82E518AF1D9F}"/>
              </a:ext>
            </a:extLst>
          </p:cNvPr>
          <p:cNvSpPr>
            <a:spLocks noGrp="1"/>
          </p:cNvSpPr>
          <p:nvPr>
            <p:ph type="ftr" sz="quarter" idx="11"/>
          </p:nvPr>
        </p:nvSpPr>
        <p:spPr/>
        <p:txBody>
          <a:bodyPr/>
          <a:lstStyle/>
          <a:p>
            <a:endParaRPr lang="sk-SK"/>
          </a:p>
        </p:txBody>
      </p:sp>
      <p:sp>
        <p:nvSpPr>
          <p:cNvPr id="6" name="Slide Number Placeholder 5">
            <a:extLst>
              <a:ext uri="{FF2B5EF4-FFF2-40B4-BE49-F238E27FC236}">
                <a16:creationId xmlns:a16="http://schemas.microsoft.com/office/drawing/2014/main" id="{A2C9DB1F-4F5D-9743-BB88-29901C5BBCFF}"/>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152023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035F-59CF-7947-8252-EE5544FFA8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k-SK"/>
          </a:p>
        </p:txBody>
      </p:sp>
      <p:sp>
        <p:nvSpPr>
          <p:cNvPr id="3" name="Text Placeholder 2">
            <a:extLst>
              <a:ext uri="{FF2B5EF4-FFF2-40B4-BE49-F238E27FC236}">
                <a16:creationId xmlns:a16="http://schemas.microsoft.com/office/drawing/2014/main" id="{92D0C576-F473-2844-A752-EA4C25F1C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BF4797-E808-5D44-B9BE-05543789CD15}"/>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5" name="Footer Placeholder 4">
            <a:extLst>
              <a:ext uri="{FF2B5EF4-FFF2-40B4-BE49-F238E27FC236}">
                <a16:creationId xmlns:a16="http://schemas.microsoft.com/office/drawing/2014/main" id="{CB110077-8271-1541-A15D-3DDEFB77F4F1}"/>
              </a:ext>
            </a:extLst>
          </p:cNvPr>
          <p:cNvSpPr>
            <a:spLocks noGrp="1"/>
          </p:cNvSpPr>
          <p:nvPr>
            <p:ph type="ftr" sz="quarter" idx="11"/>
          </p:nvPr>
        </p:nvSpPr>
        <p:spPr/>
        <p:txBody>
          <a:bodyPr/>
          <a:lstStyle/>
          <a:p>
            <a:endParaRPr lang="sk-SK"/>
          </a:p>
        </p:txBody>
      </p:sp>
      <p:sp>
        <p:nvSpPr>
          <p:cNvPr id="6" name="Slide Number Placeholder 5">
            <a:extLst>
              <a:ext uri="{FF2B5EF4-FFF2-40B4-BE49-F238E27FC236}">
                <a16:creationId xmlns:a16="http://schemas.microsoft.com/office/drawing/2014/main" id="{80CC2813-C14C-8644-94B5-B0B37A4DE036}"/>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3311895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EF06-2159-2242-A26C-4D0674A8D65A}"/>
              </a:ext>
            </a:extLst>
          </p:cNvPr>
          <p:cNvSpPr>
            <a:spLocks noGrp="1"/>
          </p:cNvSpPr>
          <p:nvPr>
            <p:ph type="title"/>
          </p:nvPr>
        </p:nvSpPr>
        <p:spPr/>
        <p:txBody>
          <a:bodyPr/>
          <a:lstStyle/>
          <a:p>
            <a:r>
              <a:rPr lang="en-US"/>
              <a:t>Click to edit Master title style</a:t>
            </a:r>
            <a:endParaRPr lang="sk-SK"/>
          </a:p>
        </p:txBody>
      </p:sp>
      <p:sp>
        <p:nvSpPr>
          <p:cNvPr id="3" name="Content Placeholder 2">
            <a:extLst>
              <a:ext uri="{FF2B5EF4-FFF2-40B4-BE49-F238E27FC236}">
                <a16:creationId xmlns:a16="http://schemas.microsoft.com/office/drawing/2014/main" id="{7E1059DB-953C-944C-9313-76FFE70F42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a:extLst>
              <a:ext uri="{FF2B5EF4-FFF2-40B4-BE49-F238E27FC236}">
                <a16:creationId xmlns:a16="http://schemas.microsoft.com/office/drawing/2014/main" id="{AD73D3BD-4275-AD41-9FF7-258B55D879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a:extLst>
              <a:ext uri="{FF2B5EF4-FFF2-40B4-BE49-F238E27FC236}">
                <a16:creationId xmlns:a16="http://schemas.microsoft.com/office/drawing/2014/main" id="{C1815575-8839-554E-9E30-7D9F51FBDFE5}"/>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6" name="Footer Placeholder 5">
            <a:extLst>
              <a:ext uri="{FF2B5EF4-FFF2-40B4-BE49-F238E27FC236}">
                <a16:creationId xmlns:a16="http://schemas.microsoft.com/office/drawing/2014/main" id="{113EB7B2-DDA5-D74C-A7EF-1463D1854243}"/>
              </a:ext>
            </a:extLst>
          </p:cNvPr>
          <p:cNvSpPr>
            <a:spLocks noGrp="1"/>
          </p:cNvSpPr>
          <p:nvPr>
            <p:ph type="ftr" sz="quarter" idx="11"/>
          </p:nvPr>
        </p:nvSpPr>
        <p:spPr/>
        <p:txBody>
          <a:bodyPr/>
          <a:lstStyle/>
          <a:p>
            <a:endParaRPr lang="sk-SK"/>
          </a:p>
        </p:txBody>
      </p:sp>
      <p:sp>
        <p:nvSpPr>
          <p:cNvPr id="7" name="Slide Number Placeholder 6">
            <a:extLst>
              <a:ext uri="{FF2B5EF4-FFF2-40B4-BE49-F238E27FC236}">
                <a16:creationId xmlns:a16="http://schemas.microsoft.com/office/drawing/2014/main" id="{D8CEE0C9-1BA9-9E44-B5E0-91F56221E57F}"/>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378626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C54F-87FA-0940-984A-74D59B0DF06D}"/>
              </a:ext>
            </a:extLst>
          </p:cNvPr>
          <p:cNvSpPr>
            <a:spLocks noGrp="1"/>
          </p:cNvSpPr>
          <p:nvPr>
            <p:ph type="title"/>
          </p:nvPr>
        </p:nvSpPr>
        <p:spPr>
          <a:xfrm>
            <a:off x="839788" y="365125"/>
            <a:ext cx="10515600" cy="1325563"/>
          </a:xfrm>
        </p:spPr>
        <p:txBody>
          <a:bodyPr/>
          <a:lstStyle/>
          <a:p>
            <a:r>
              <a:rPr lang="en-US"/>
              <a:t>Click to edit Master title style</a:t>
            </a:r>
            <a:endParaRPr lang="sk-SK"/>
          </a:p>
        </p:txBody>
      </p:sp>
      <p:sp>
        <p:nvSpPr>
          <p:cNvPr id="3" name="Text Placeholder 2">
            <a:extLst>
              <a:ext uri="{FF2B5EF4-FFF2-40B4-BE49-F238E27FC236}">
                <a16:creationId xmlns:a16="http://schemas.microsoft.com/office/drawing/2014/main" id="{EE9385AF-2F5C-B442-A8BD-804ED3892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6F92CA-DE80-8C47-B170-9EB63AA522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a:extLst>
              <a:ext uri="{FF2B5EF4-FFF2-40B4-BE49-F238E27FC236}">
                <a16:creationId xmlns:a16="http://schemas.microsoft.com/office/drawing/2014/main" id="{404B979D-23C2-0E45-B287-29DB9F7C0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EE4790-CB3F-B848-8C1F-2E044221C1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a:extLst>
              <a:ext uri="{FF2B5EF4-FFF2-40B4-BE49-F238E27FC236}">
                <a16:creationId xmlns:a16="http://schemas.microsoft.com/office/drawing/2014/main" id="{6C734B26-59DC-D048-BE5A-1C2FBB6EEC3B}"/>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8" name="Footer Placeholder 7">
            <a:extLst>
              <a:ext uri="{FF2B5EF4-FFF2-40B4-BE49-F238E27FC236}">
                <a16:creationId xmlns:a16="http://schemas.microsoft.com/office/drawing/2014/main" id="{A8AC1139-DECF-0840-8018-269FB63D02B2}"/>
              </a:ext>
            </a:extLst>
          </p:cNvPr>
          <p:cNvSpPr>
            <a:spLocks noGrp="1"/>
          </p:cNvSpPr>
          <p:nvPr>
            <p:ph type="ftr" sz="quarter" idx="11"/>
          </p:nvPr>
        </p:nvSpPr>
        <p:spPr/>
        <p:txBody>
          <a:bodyPr/>
          <a:lstStyle/>
          <a:p>
            <a:endParaRPr lang="sk-SK"/>
          </a:p>
        </p:txBody>
      </p:sp>
      <p:sp>
        <p:nvSpPr>
          <p:cNvPr id="9" name="Slide Number Placeholder 8">
            <a:extLst>
              <a:ext uri="{FF2B5EF4-FFF2-40B4-BE49-F238E27FC236}">
                <a16:creationId xmlns:a16="http://schemas.microsoft.com/office/drawing/2014/main" id="{1A083EB3-2A1E-0548-A2CF-C3E66A8158E0}"/>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80935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6D82-AC1C-7547-A840-CA2FE641F76F}"/>
              </a:ext>
            </a:extLst>
          </p:cNvPr>
          <p:cNvSpPr>
            <a:spLocks noGrp="1"/>
          </p:cNvSpPr>
          <p:nvPr>
            <p:ph type="title"/>
          </p:nvPr>
        </p:nvSpPr>
        <p:spPr/>
        <p:txBody>
          <a:bodyPr/>
          <a:lstStyle/>
          <a:p>
            <a:r>
              <a:rPr lang="en-US"/>
              <a:t>Click to edit Master title style</a:t>
            </a:r>
            <a:endParaRPr lang="sk-SK"/>
          </a:p>
        </p:txBody>
      </p:sp>
      <p:sp>
        <p:nvSpPr>
          <p:cNvPr id="3" name="Date Placeholder 2">
            <a:extLst>
              <a:ext uri="{FF2B5EF4-FFF2-40B4-BE49-F238E27FC236}">
                <a16:creationId xmlns:a16="http://schemas.microsoft.com/office/drawing/2014/main" id="{8B89AA11-767E-7847-B873-F33F2F742A16}"/>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4" name="Footer Placeholder 3">
            <a:extLst>
              <a:ext uri="{FF2B5EF4-FFF2-40B4-BE49-F238E27FC236}">
                <a16:creationId xmlns:a16="http://schemas.microsoft.com/office/drawing/2014/main" id="{C0F1D411-67C8-4840-8F92-600C481A273B}"/>
              </a:ext>
            </a:extLst>
          </p:cNvPr>
          <p:cNvSpPr>
            <a:spLocks noGrp="1"/>
          </p:cNvSpPr>
          <p:nvPr>
            <p:ph type="ftr" sz="quarter" idx="11"/>
          </p:nvPr>
        </p:nvSpPr>
        <p:spPr/>
        <p:txBody>
          <a:bodyPr/>
          <a:lstStyle/>
          <a:p>
            <a:endParaRPr lang="sk-SK"/>
          </a:p>
        </p:txBody>
      </p:sp>
      <p:sp>
        <p:nvSpPr>
          <p:cNvPr id="5" name="Slide Number Placeholder 4">
            <a:extLst>
              <a:ext uri="{FF2B5EF4-FFF2-40B4-BE49-F238E27FC236}">
                <a16:creationId xmlns:a16="http://schemas.microsoft.com/office/drawing/2014/main" id="{5B145DB5-1A7C-6148-B320-37A88D515BE9}"/>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172737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1C6CB-DC6E-424C-8EFB-77BEA899FA09}"/>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3" name="Footer Placeholder 2">
            <a:extLst>
              <a:ext uri="{FF2B5EF4-FFF2-40B4-BE49-F238E27FC236}">
                <a16:creationId xmlns:a16="http://schemas.microsoft.com/office/drawing/2014/main" id="{B8B30D04-244F-BE4C-9A3D-81774EF1489B}"/>
              </a:ext>
            </a:extLst>
          </p:cNvPr>
          <p:cNvSpPr>
            <a:spLocks noGrp="1"/>
          </p:cNvSpPr>
          <p:nvPr>
            <p:ph type="ftr" sz="quarter" idx="11"/>
          </p:nvPr>
        </p:nvSpPr>
        <p:spPr/>
        <p:txBody>
          <a:bodyPr/>
          <a:lstStyle/>
          <a:p>
            <a:endParaRPr lang="sk-SK"/>
          </a:p>
        </p:txBody>
      </p:sp>
      <p:sp>
        <p:nvSpPr>
          <p:cNvPr id="4" name="Slide Number Placeholder 3">
            <a:extLst>
              <a:ext uri="{FF2B5EF4-FFF2-40B4-BE49-F238E27FC236}">
                <a16:creationId xmlns:a16="http://schemas.microsoft.com/office/drawing/2014/main" id="{8E126655-933E-5644-8036-867C968755DE}"/>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285311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18D-B076-4942-92B3-6F35ADE2A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a:extLst>
              <a:ext uri="{FF2B5EF4-FFF2-40B4-BE49-F238E27FC236}">
                <a16:creationId xmlns:a16="http://schemas.microsoft.com/office/drawing/2014/main" id="{8B66E1B6-C8EC-4946-B238-0BCA4558D0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a:extLst>
              <a:ext uri="{FF2B5EF4-FFF2-40B4-BE49-F238E27FC236}">
                <a16:creationId xmlns:a16="http://schemas.microsoft.com/office/drawing/2014/main" id="{CDECE9F1-28D5-D94A-BBC8-228621436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FD6A28-A585-8943-B087-2F40ABFCE5D0}"/>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6" name="Footer Placeholder 5">
            <a:extLst>
              <a:ext uri="{FF2B5EF4-FFF2-40B4-BE49-F238E27FC236}">
                <a16:creationId xmlns:a16="http://schemas.microsoft.com/office/drawing/2014/main" id="{79A9CA52-C239-2949-9B10-7F01382C6CD5}"/>
              </a:ext>
            </a:extLst>
          </p:cNvPr>
          <p:cNvSpPr>
            <a:spLocks noGrp="1"/>
          </p:cNvSpPr>
          <p:nvPr>
            <p:ph type="ftr" sz="quarter" idx="11"/>
          </p:nvPr>
        </p:nvSpPr>
        <p:spPr/>
        <p:txBody>
          <a:bodyPr/>
          <a:lstStyle/>
          <a:p>
            <a:endParaRPr lang="sk-SK"/>
          </a:p>
        </p:txBody>
      </p:sp>
      <p:sp>
        <p:nvSpPr>
          <p:cNvPr id="7" name="Slide Number Placeholder 6">
            <a:extLst>
              <a:ext uri="{FF2B5EF4-FFF2-40B4-BE49-F238E27FC236}">
                <a16:creationId xmlns:a16="http://schemas.microsoft.com/office/drawing/2014/main" id="{9CCB7A6C-66B6-E246-8236-2BFF412E27D5}"/>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325736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4AEC-F072-384C-90D7-B80819F7A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a:extLst>
              <a:ext uri="{FF2B5EF4-FFF2-40B4-BE49-F238E27FC236}">
                <a16:creationId xmlns:a16="http://schemas.microsoft.com/office/drawing/2014/main" id="{FBC2340A-1715-5042-9937-597277B3A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a:extLst>
              <a:ext uri="{FF2B5EF4-FFF2-40B4-BE49-F238E27FC236}">
                <a16:creationId xmlns:a16="http://schemas.microsoft.com/office/drawing/2014/main" id="{56AA5321-E0DB-4B40-AA01-98FE88691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CBB561-BDEF-DA44-969C-1E486A3CE8FB}"/>
              </a:ext>
            </a:extLst>
          </p:cNvPr>
          <p:cNvSpPr>
            <a:spLocks noGrp="1"/>
          </p:cNvSpPr>
          <p:nvPr>
            <p:ph type="dt" sz="half" idx="10"/>
          </p:nvPr>
        </p:nvSpPr>
        <p:spPr/>
        <p:txBody>
          <a:bodyPr/>
          <a:lstStyle/>
          <a:p>
            <a:fld id="{3B6A12C8-F697-E54D-9DA5-A31D82D1EB00}" type="datetimeFigureOut">
              <a:rPr lang="sk-SK" smtClean="0"/>
              <a:t>28.11.18</a:t>
            </a:fld>
            <a:endParaRPr lang="sk-SK"/>
          </a:p>
        </p:txBody>
      </p:sp>
      <p:sp>
        <p:nvSpPr>
          <p:cNvPr id="6" name="Footer Placeholder 5">
            <a:extLst>
              <a:ext uri="{FF2B5EF4-FFF2-40B4-BE49-F238E27FC236}">
                <a16:creationId xmlns:a16="http://schemas.microsoft.com/office/drawing/2014/main" id="{24149B20-5F54-144B-8102-3972B2827391}"/>
              </a:ext>
            </a:extLst>
          </p:cNvPr>
          <p:cNvSpPr>
            <a:spLocks noGrp="1"/>
          </p:cNvSpPr>
          <p:nvPr>
            <p:ph type="ftr" sz="quarter" idx="11"/>
          </p:nvPr>
        </p:nvSpPr>
        <p:spPr/>
        <p:txBody>
          <a:bodyPr/>
          <a:lstStyle/>
          <a:p>
            <a:endParaRPr lang="sk-SK"/>
          </a:p>
        </p:txBody>
      </p:sp>
      <p:sp>
        <p:nvSpPr>
          <p:cNvPr id="7" name="Slide Number Placeholder 6">
            <a:extLst>
              <a:ext uri="{FF2B5EF4-FFF2-40B4-BE49-F238E27FC236}">
                <a16:creationId xmlns:a16="http://schemas.microsoft.com/office/drawing/2014/main" id="{4E25CD4B-F153-8F4C-9C1D-FAC3E6AF5726}"/>
              </a:ext>
            </a:extLst>
          </p:cNvPr>
          <p:cNvSpPr>
            <a:spLocks noGrp="1"/>
          </p:cNvSpPr>
          <p:nvPr>
            <p:ph type="sldNum" sz="quarter" idx="12"/>
          </p:nvPr>
        </p:nvSpPr>
        <p:spPr/>
        <p:txBody>
          <a:bodyPr/>
          <a:lstStyle/>
          <a:p>
            <a:fld id="{369253E3-1AD8-D843-AF03-8F159A1A25C8}" type="slidenum">
              <a:rPr lang="sk-SK" smtClean="0"/>
              <a:t>‹#›</a:t>
            </a:fld>
            <a:endParaRPr lang="sk-SK"/>
          </a:p>
        </p:txBody>
      </p:sp>
    </p:spTree>
    <p:extLst>
      <p:ext uri="{BB962C8B-B14F-4D97-AF65-F5344CB8AC3E}">
        <p14:creationId xmlns:p14="http://schemas.microsoft.com/office/powerpoint/2010/main" val="157254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970FA-8B6E-AB4E-BE32-306E00A82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k-SK"/>
          </a:p>
        </p:txBody>
      </p:sp>
      <p:sp>
        <p:nvSpPr>
          <p:cNvPr id="3" name="Text Placeholder 2">
            <a:extLst>
              <a:ext uri="{FF2B5EF4-FFF2-40B4-BE49-F238E27FC236}">
                <a16:creationId xmlns:a16="http://schemas.microsoft.com/office/drawing/2014/main" id="{1414950A-1B13-AD40-9C0E-444C7630E3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12AC70CE-1919-4D4A-BD07-97AE40854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A12C8-F697-E54D-9DA5-A31D82D1EB00}" type="datetimeFigureOut">
              <a:rPr lang="sk-SK" smtClean="0"/>
              <a:t>28.11.18</a:t>
            </a:fld>
            <a:endParaRPr lang="sk-SK"/>
          </a:p>
        </p:txBody>
      </p:sp>
      <p:sp>
        <p:nvSpPr>
          <p:cNvPr id="5" name="Footer Placeholder 4">
            <a:extLst>
              <a:ext uri="{FF2B5EF4-FFF2-40B4-BE49-F238E27FC236}">
                <a16:creationId xmlns:a16="http://schemas.microsoft.com/office/drawing/2014/main" id="{1D8A6B7C-6B5B-2B4C-8437-704DD0AD0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Slide Number Placeholder 5">
            <a:extLst>
              <a:ext uri="{FF2B5EF4-FFF2-40B4-BE49-F238E27FC236}">
                <a16:creationId xmlns:a16="http://schemas.microsoft.com/office/drawing/2014/main" id="{3184C1D2-801D-4449-8122-016B06FEE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253E3-1AD8-D843-AF03-8F159A1A25C8}" type="slidenum">
              <a:rPr lang="sk-SK" smtClean="0"/>
              <a:t>‹#›</a:t>
            </a:fld>
            <a:endParaRPr lang="sk-SK"/>
          </a:p>
        </p:txBody>
      </p:sp>
    </p:spTree>
    <p:extLst>
      <p:ext uri="{BB962C8B-B14F-4D97-AF65-F5344CB8AC3E}">
        <p14:creationId xmlns:p14="http://schemas.microsoft.com/office/powerpoint/2010/main" val="33112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tryker-mutator/stryker-handbook/blob/master/mutator-types.md#supported-mutators" TargetMode="External"/><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hyperlink" Target="https://github.com/stryker-mutator/stryker-handbook/issues/12" TargetMode="External"/><Relationship Id="rId4" Type="http://schemas.openxmlformats.org/officeDocument/2006/relationships/hyperlink" Target="https://github.com/stryker-mutator/stryker-handbook/tree/master/stryker/technical-referenc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ryker-mutator.io/stryker/quicksta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537D-A5E8-7441-8BEA-35DDAE117284}"/>
              </a:ext>
            </a:extLst>
          </p:cNvPr>
          <p:cNvSpPr>
            <a:spLocks noGrp="1"/>
          </p:cNvSpPr>
          <p:nvPr>
            <p:ph type="ctrTitle"/>
          </p:nvPr>
        </p:nvSpPr>
        <p:spPr/>
        <p:txBody>
          <a:bodyPr/>
          <a:lstStyle/>
          <a:p>
            <a:r>
              <a:rPr lang="sk-SK" dirty="0"/>
              <a:t>Cvičenie 11</a:t>
            </a:r>
          </a:p>
        </p:txBody>
      </p:sp>
      <p:sp>
        <p:nvSpPr>
          <p:cNvPr id="3" name="Subtitle 2">
            <a:extLst>
              <a:ext uri="{FF2B5EF4-FFF2-40B4-BE49-F238E27FC236}">
                <a16:creationId xmlns:a16="http://schemas.microsoft.com/office/drawing/2014/main" id="{C25D881E-FC96-1D4C-A969-C1396EF26BF6}"/>
              </a:ext>
            </a:extLst>
          </p:cNvPr>
          <p:cNvSpPr>
            <a:spLocks noGrp="1"/>
          </p:cNvSpPr>
          <p:nvPr>
            <p:ph type="subTitle" idx="1"/>
          </p:nvPr>
        </p:nvSpPr>
        <p:spPr/>
        <p:txBody>
          <a:bodyPr/>
          <a:lstStyle/>
          <a:p>
            <a:r>
              <a:rPr lang="sk-SK" dirty="0" err="1"/>
              <a:t>Testing</a:t>
            </a:r>
            <a:endParaRPr lang="sk-SK" dirty="0"/>
          </a:p>
        </p:txBody>
      </p:sp>
    </p:spTree>
    <p:extLst>
      <p:ext uri="{BB962C8B-B14F-4D97-AF65-F5344CB8AC3E}">
        <p14:creationId xmlns:p14="http://schemas.microsoft.com/office/powerpoint/2010/main" val="406846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bom0.0.6</a:t>
            </a:r>
            <a:endParaRPr lang="sk-SK" dirty="0"/>
          </a:p>
        </p:txBody>
      </p:sp>
      <p:sp>
        <p:nvSpPr>
          <p:cNvPr id="3" name="Content Placeholder 2"/>
          <p:cNvSpPr>
            <a:spLocks noGrp="1"/>
          </p:cNvSpPr>
          <p:nvPr>
            <p:ph sz="half" idx="1"/>
          </p:nvPr>
        </p:nvSpPr>
        <p:spPr/>
        <p:txBody>
          <a:bodyPr>
            <a:normAutofit lnSpcReduction="10000"/>
          </a:bodyPr>
          <a:lstStyle/>
          <a:p>
            <a:r>
              <a:rPr lang="en-US" dirty="0"/>
              <a:t>incorrect sum implementation of buffer length [11,12]</a:t>
            </a:r>
          </a:p>
          <a:p>
            <a:r>
              <a:rPr lang="en-US" dirty="0"/>
              <a:t>However all “works” (by accident) because _flush </a:t>
            </a:r>
            <a:r>
              <a:rPr lang="en-US" i="1" dirty="0"/>
              <a:t>saves the day</a:t>
            </a:r>
          </a:p>
          <a:p>
            <a:r>
              <a:rPr lang="en-US" dirty="0"/>
              <a:t>How to write test covering the bug</a:t>
            </a:r>
          </a:p>
          <a:p>
            <a:pPr lvl="1"/>
            <a:r>
              <a:rPr lang="en-US" dirty="0"/>
              <a:t>a) extract </a:t>
            </a:r>
            <a:r>
              <a:rPr lang="en-US" dirty="0" err="1"/>
              <a:t>bufLength</a:t>
            </a:r>
            <a:r>
              <a:rPr lang="en-US" dirty="0"/>
              <a:t> to module and write test</a:t>
            </a:r>
          </a:p>
          <a:p>
            <a:pPr lvl="1"/>
            <a:r>
              <a:rPr lang="en-US" dirty="0"/>
              <a:t>b) but how to add test showing that chunks are </a:t>
            </a:r>
            <a:r>
              <a:rPr lang="en-US" dirty="0" err="1"/>
              <a:t>emited</a:t>
            </a:r>
            <a:r>
              <a:rPr lang="en-US" dirty="0"/>
              <a:t> by transform and not only by _flush</a:t>
            </a:r>
          </a:p>
        </p:txBody>
      </p:sp>
      <p:pic>
        <p:nvPicPr>
          <p:cNvPr id="5" name="Content Placeholder 4"/>
          <p:cNvPicPr>
            <a:picLocks noGrp="1" noChangeAspect="1"/>
          </p:cNvPicPr>
          <p:nvPr>
            <p:ph sz="half" idx="2"/>
          </p:nvPr>
        </p:nvPicPr>
        <p:blipFill>
          <a:blip r:embed="rId2"/>
          <a:stretch>
            <a:fillRect/>
          </a:stretch>
        </p:blipFill>
        <p:spPr>
          <a:xfrm>
            <a:off x="6019800" y="1690688"/>
            <a:ext cx="5181600" cy="424186"/>
          </a:xfrm>
          <a:prstGeom prst="rect">
            <a:avLst/>
          </a:prstGeom>
        </p:spPr>
      </p:pic>
      <p:pic>
        <p:nvPicPr>
          <p:cNvPr id="6" name="Picture 5"/>
          <p:cNvPicPr>
            <a:picLocks noChangeAspect="1"/>
          </p:cNvPicPr>
          <p:nvPr/>
        </p:nvPicPr>
        <p:blipFill>
          <a:blip r:embed="rId3"/>
          <a:stretch>
            <a:fillRect/>
          </a:stretch>
        </p:blipFill>
        <p:spPr>
          <a:xfrm>
            <a:off x="6019800" y="3179805"/>
            <a:ext cx="5191500" cy="3262185"/>
          </a:xfrm>
          <a:prstGeom prst="rect">
            <a:avLst/>
          </a:prstGeom>
        </p:spPr>
      </p:pic>
      <p:pic>
        <p:nvPicPr>
          <p:cNvPr id="7" name="Picture 6"/>
          <p:cNvPicPr>
            <a:picLocks noChangeAspect="1"/>
          </p:cNvPicPr>
          <p:nvPr/>
        </p:nvPicPr>
        <p:blipFill>
          <a:blip r:embed="rId4"/>
          <a:stretch>
            <a:fillRect/>
          </a:stretch>
        </p:blipFill>
        <p:spPr>
          <a:xfrm>
            <a:off x="6019801" y="2255087"/>
            <a:ext cx="5181600" cy="415081"/>
          </a:xfrm>
          <a:prstGeom prst="rect">
            <a:avLst/>
          </a:prstGeom>
        </p:spPr>
      </p:pic>
    </p:spTree>
    <p:extLst>
      <p:ext uri="{BB962C8B-B14F-4D97-AF65-F5344CB8AC3E}">
        <p14:creationId xmlns:p14="http://schemas.microsoft.com/office/powerpoint/2010/main" val="3047249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A6B7-0FD2-A54F-A0C1-2E630CCD3C0C}"/>
              </a:ext>
            </a:extLst>
          </p:cNvPr>
          <p:cNvSpPr>
            <a:spLocks noGrp="1"/>
          </p:cNvSpPr>
          <p:nvPr>
            <p:ph type="title"/>
          </p:nvPr>
        </p:nvSpPr>
        <p:spPr/>
        <p:txBody>
          <a:bodyPr/>
          <a:lstStyle/>
          <a:p>
            <a:r>
              <a:rPr lang="en-US" dirty="0"/>
              <a:t>bom0.0.6 – No surviving mutants </a:t>
            </a:r>
            <a:endParaRPr lang="sk-SK" dirty="0"/>
          </a:p>
        </p:txBody>
      </p:sp>
      <p:sp>
        <p:nvSpPr>
          <p:cNvPr id="3" name="Content Placeholder 2">
            <a:extLst>
              <a:ext uri="{FF2B5EF4-FFF2-40B4-BE49-F238E27FC236}">
                <a16:creationId xmlns:a16="http://schemas.microsoft.com/office/drawing/2014/main" id="{A6C6D53E-F69C-104C-8D29-6436E2D7960F}"/>
              </a:ext>
            </a:extLst>
          </p:cNvPr>
          <p:cNvSpPr>
            <a:spLocks noGrp="1"/>
          </p:cNvSpPr>
          <p:nvPr>
            <p:ph sz="half" idx="1"/>
          </p:nvPr>
        </p:nvSpPr>
        <p:spPr/>
        <p:txBody>
          <a:bodyPr/>
          <a:lstStyle/>
          <a:p>
            <a:r>
              <a:rPr lang="sk-SK" dirty="0"/>
              <a:t>V adresári ../bom0.0.6 je projekt z doplneným testov a opraveným </a:t>
            </a:r>
            <a:r>
              <a:rPr lang="sk-SK" dirty="0" err="1"/>
              <a:t>sum</a:t>
            </a:r>
            <a:endParaRPr lang="sk-SK" dirty="0"/>
          </a:p>
          <a:p>
            <a:r>
              <a:rPr lang="sk-SK" dirty="0" err="1"/>
              <a:t>npx</a:t>
            </a:r>
            <a:r>
              <a:rPr lang="sk-SK" dirty="0"/>
              <a:t> run </a:t>
            </a:r>
            <a:r>
              <a:rPr lang="sk-SK" dirty="0" err="1"/>
              <a:t>stryker</a:t>
            </a:r>
            <a:endParaRPr lang="sk-SK" dirty="0"/>
          </a:p>
        </p:txBody>
      </p:sp>
      <p:pic>
        <p:nvPicPr>
          <p:cNvPr id="5" name="Picture 4">
            <a:extLst>
              <a:ext uri="{FF2B5EF4-FFF2-40B4-BE49-F238E27FC236}">
                <a16:creationId xmlns:a16="http://schemas.microsoft.com/office/drawing/2014/main" id="{FB2433FA-6EC0-EF46-B9FC-B5A3A2242ED4}"/>
              </a:ext>
            </a:extLst>
          </p:cNvPr>
          <p:cNvPicPr>
            <a:picLocks noChangeAspect="1"/>
          </p:cNvPicPr>
          <p:nvPr/>
        </p:nvPicPr>
        <p:blipFill>
          <a:blip r:embed="rId2"/>
          <a:stretch>
            <a:fillRect/>
          </a:stretch>
        </p:blipFill>
        <p:spPr>
          <a:xfrm>
            <a:off x="838200" y="3873500"/>
            <a:ext cx="9080500" cy="2438400"/>
          </a:xfrm>
          <a:prstGeom prst="rect">
            <a:avLst/>
          </a:prstGeom>
        </p:spPr>
      </p:pic>
    </p:spTree>
    <p:extLst>
      <p:ext uri="{BB962C8B-B14F-4D97-AF65-F5344CB8AC3E}">
        <p14:creationId xmlns:p14="http://schemas.microsoft.com/office/powerpoint/2010/main" val="240570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7CB2-7C55-BB4E-B5C1-97E9643C85AD}"/>
              </a:ext>
            </a:extLst>
          </p:cNvPr>
          <p:cNvSpPr>
            <a:spLocks noGrp="1"/>
          </p:cNvSpPr>
          <p:nvPr>
            <p:ph type="title"/>
          </p:nvPr>
        </p:nvSpPr>
        <p:spPr/>
        <p:txBody>
          <a:bodyPr/>
          <a:lstStyle/>
          <a:p>
            <a:r>
              <a:rPr lang="sk-SK" dirty="0"/>
              <a:t>Aké všetky mutácie to testovalo ?</a:t>
            </a:r>
          </a:p>
        </p:txBody>
      </p:sp>
      <p:pic>
        <p:nvPicPr>
          <p:cNvPr id="5" name="Picture 4">
            <a:extLst>
              <a:ext uri="{FF2B5EF4-FFF2-40B4-BE49-F238E27FC236}">
                <a16:creationId xmlns:a16="http://schemas.microsoft.com/office/drawing/2014/main" id="{F3449D80-9F18-9348-AF71-170B02AC33FD}"/>
              </a:ext>
            </a:extLst>
          </p:cNvPr>
          <p:cNvPicPr>
            <a:picLocks noChangeAspect="1"/>
          </p:cNvPicPr>
          <p:nvPr/>
        </p:nvPicPr>
        <p:blipFill>
          <a:blip r:embed="rId2"/>
          <a:stretch>
            <a:fillRect/>
          </a:stretch>
        </p:blipFill>
        <p:spPr>
          <a:xfrm>
            <a:off x="838200" y="1587178"/>
            <a:ext cx="6285225" cy="4727749"/>
          </a:xfrm>
          <a:prstGeom prst="rect">
            <a:avLst/>
          </a:prstGeom>
        </p:spPr>
      </p:pic>
      <p:sp>
        <p:nvSpPr>
          <p:cNvPr id="6" name="Rectangle 5">
            <a:extLst>
              <a:ext uri="{FF2B5EF4-FFF2-40B4-BE49-F238E27FC236}">
                <a16:creationId xmlns:a16="http://schemas.microsoft.com/office/drawing/2014/main" id="{6A09B427-3E92-EC4C-97E2-590C80EE7714}"/>
              </a:ext>
            </a:extLst>
          </p:cNvPr>
          <p:cNvSpPr/>
          <p:nvPr/>
        </p:nvSpPr>
        <p:spPr>
          <a:xfrm>
            <a:off x="7445829" y="1587178"/>
            <a:ext cx="4396972" cy="3970318"/>
          </a:xfrm>
          <a:prstGeom prst="rect">
            <a:avLst/>
          </a:prstGeom>
        </p:spPr>
        <p:txBody>
          <a:bodyPr wrap="square">
            <a:spAutoFit/>
          </a:bodyPr>
          <a:lstStyle/>
          <a:p>
            <a:r>
              <a:rPr lang="sk-SK" dirty="0">
                <a:hlinkClick r:id="rId3"/>
              </a:rPr>
              <a:t>https://github.com/stryker-mutator/stryker-handbook/blob/master/mutator-types.md#supported-mutators</a:t>
            </a:r>
            <a:endParaRPr lang="sk-SK" dirty="0"/>
          </a:p>
          <a:p>
            <a:endParaRPr lang="sk-SK" dirty="0"/>
          </a:p>
          <a:p>
            <a:r>
              <a:rPr lang="sk-SK" dirty="0"/>
              <a:t>Ako to funguje:</a:t>
            </a:r>
          </a:p>
          <a:p>
            <a:r>
              <a:rPr lang="sk-SK" dirty="0">
                <a:hlinkClick r:id="rId4"/>
              </a:rPr>
              <a:t>https://github.com/stryker-mutator/stryker-handbook/tree/master/stryker/technical-reference</a:t>
            </a:r>
            <a:endParaRPr lang="sk-SK" dirty="0"/>
          </a:p>
          <a:p>
            <a:endParaRPr lang="sk-SK" dirty="0"/>
          </a:p>
          <a:p>
            <a:r>
              <a:rPr lang="sk-SK" dirty="0" err="1"/>
              <a:t>How</a:t>
            </a:r>
            <a:r>
              <a:rPr lang="sk-SK" dirty="0"/>
              <a:t> to </a:t>
            </a:r>
            <a:r>
              <a:rPr lang="sk-SK" dirty="0" err="1"/>
              <a:t>write</a:t>
            </a:r>
            <a:r>
              <a:rPr lang="sk-SK" dirty="0"/>
              <a:t> </a:t>
            </a:r>
            <a:r>
              <a:rPr lang="sk-SK" dirty="0" err="1"/>
              <a:t>custom</a:t>
            </a:r>
            <a:r>
              <a:rPr lang="sk-SK" dirty="0"/>
              <a:t> </a:t>
            </a:r>
            <a:r>
              <a:rPr lang="sk-SK" dirty="0" err="1"/>
              <a:t>mutators</a:t>
            </a:r>
            <a:r>
              <a:rPr lang="sk-SK" dirty="0"/>
              <a:t> ?:</a:t>
            </a:r>
          </a:p>
          <a:p>
            <a:r>
              <a:rPr lang="sk-SK" dirty="0">
                <a:hlinkClick r:id="rId5"/>
              </a:rPr>
              <a:t>https://github.com/stryker-mutator/stryker-handbook/issues/12</a:t>
            </a:r>
            <a:endParaRPr lang="sk-SK" dirty="0"/>
          </a:p>
          <a:p>
            <a:endParaRPr lang="sk-SK" dirty="0"/>
          </a:p>
          <a:p>
            <a:endParaRPr lang="sk-SK" dirty="0"/>
          </a:p>
        </p:txBody>
      </p:sp>
    </p:spTree>
    <p:extLst>
      <p:ext uri="{BB962C8B-B14F-4D97-AF65-F5344CB8AC3E}">
        <p14:creationId xmlns:p14="http://schemas.microsoft.com/office/powerpoint/2010/main" val="158508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ED8E-4710-C244-BFE7-32648AB62A04}"/>
              </a:ext>
            </a:extLst>
          </p:cNvPr>
          <p:cNvSpPr>
            <a:spLocks noGrp="1"/>
          </p:cNvSpPr>
          <p:nvPr>
            <p:ph type="title"/>
          </p:nvPr>
        </p:nvSpPr>
        <p:spPr/>
        <p:txBody>
          <a:bodyPr/>
          <a:lstStyle/>
          <a:p>
            <a:r>
              <a:rPr lang="sk-SK" dirty="0" err="1"/>
              <a:t>Code</a:t>
            </a:r>
            <a:r>
              <a:rPr lang="sk-SK" dirty="0"/>
              <a:t> </a:t>
            </a:r>
            <a:r>
              <a:rPr lang="sk-SK" dirty="0" err="1"/>
              <a:t>Coverage</a:t>
            </a:r>
            <a:endParaRPr lang="sk-SK" dirty="0"/>
          </a:p>
        </p:txBody>
      </p:sp>
      <p:sp>
        <p:nvSpPr>
          <p:cNvPr id="3" name="Content Placeholder 2">
            <a:extLst>
              <a:ext uri="{FF2B5EF4-FFF2-40B4-BE49-F238E27FC236}">
                <a16:creationId xmlns:a16="http://schemas.microsoft.com/office/drawing/2014/main" id="{FA3FFCE3-266F-9240-8D30-34F012368971}"/>
              </a:ext>
            </a:extLst>
          </p:cNvPr>
          <p:cNvSpPr>
            <a:spLocks noGrp="1"/>
          </p:cNvSpPr>
          <p:nvPr>
            <p:ph sz="half" idx="1"/>
          </p:nvPr>
        </p:nvSpPr>
        <p:spPr/>
        <p:txBody>
          <a:bodyPr/>
          <a:lstStyle/>
          <a:p>
            <a:r>
              <a:rPr lang="sk-SK" dirty="0"/>
              <a:t>Ten istý problém by sme odhalili okamžite z </a:t>
            </a:r>
            <a:r>
              <a:rPr lang="sk-SK" dirty="0" err="1"/>
              <a:t>Code</a:t>
            </a:r>
            <a:r>
              <a:rPr lang="sk-SK" dirty="0"/>
              <a:t> </a:t>
            </a:r>
            <a:r>
              <a:rPr lang="sk-SK" dirty="0" err="1"/>
              <a:t>Coverage</a:t>
            </a:r>
            <a:endParaRPr lang="sk-SK" dirty="0"/>
          </a:p>
          <a:p>
            <a:r>
              <a:rPr lang="sk-SK" dirty="0"/>
              <a:t>Najhlavnejší riadok v našom kóde čo je </a:t>
            </a:r>
            <a:r>
              <a:rPr lang="sk-SK" dirty="0" err="1"/>
              <a:t>cb</a:t>
            </a:r>
            <a:r>
              <a:rPr lang="sk-SK" dirty="0"/>
              <a:t> z _</a:t>
            </a:r>
            <a:r>
              <a:rPr lang="sk-SK" dirty="0" err="1"/>
              <a:t>transform</a:t>
            </a:r>
            <a:r>
              <a:rPr lang="sk-SK" dirty="0"/>
              <a:t> sa nám v testoch nezavolal nikdy a a vždy sa nám volal _</a:t>
            </a:r>
            <a:r>
              <a:rPr lang="sk-SK" dirty="0" err="1"/>
              <a:t>flush</a:t>
            </a:r>
            <a:r>
              <a:rPr lang="sk-SK" dirty="0"/>
              <a:t>.</a:t>
            </a:r>
          </a:p>
          <a:p>
            <a:r>
              <a:rPr lang="sk-SK" dirty="0"/>
              <a:t>Aj porovnaním počtu volaní z konštruktor </a:t>
            </a:r>
            <a:r>
              <a:rPr lang="sk-SK" dirty="0" err="1"/>
              <a:t>vs</a:t>
            </a:r>
            <a:r>
              <a:rPr lang="sk-SK" dirty="0"/>
              <a:t>. Iné metódy, vieme odhaliť </a:t>
            </a:r>
            <a:r>
              <a:rPr lang="sk-SK" dirty="0" err="1"/>
              <a:t>nesymetrie</a:t>
            </a:r>
            <a:r>
              <a:rPr lang="sk-SK" dirty="0"/>
              <a:t> a potenciálne </a:t>
            </a:r>
            <a:r>
              <a:rPr lang="sk-SK" dirty="0" err="1"/>
              <a:t>bugy</a:t>
            </a:r>
            <a:endParaRPr lang="sk-SK" dirty="0"/>
          </a:p>
        </p:txBody>
      </p:sp>
      <p:pic>
        <p:nvPicPr>
          <p:cNvPr id="5" name="Content Placeholder 4">
            <a:extLst>
              <a:ext uri="{FF2B5EF4-FFF2-40B4-BE49-F238E27FC236}">
                <a16:creationId xmlns:a16="http://schemas.microsoft.com/office/drawing/2014/main" id="{A26C752D-0964-9148-9AE8-D9FD59D874D9}"/>
              </a:ext>
            </a:extLst>
          </p:cNvPr>
          <p:cNvPicPr>
            <a:picLocks noGrp="1" noChangeAspect="1"/>
          </p:cNvPicPr>
          <p:nvPr>
            <p:ph sz="half" idx="2"/>
          </p:nvPr>
        </p:nvPicPr>
        <p:blipFill>
          <a:blip r:embed="rId2"/>
          <a:stretch>
            <a:fillRect/>
          </a:stretch>
        </p:blipFill>
        <p:spPr>
          <a:xfrm>
            <a:off x="6597276" y="365125"/>
            <a:ext cx="4646829" cy="6164601"/>
          </a:xfrm>
          <a:prstGeom prst="rect">
            <a:avLst/>
          </a:prstGeom>
        </p:spPr>
      </p:pic>
    </p:spTree>
    <p:extLst>
      <p:ext uri="{BB962C8B-B14F-4D97-AF65-F5344CB8AC3E}">
        <p14:creationId xmlns:p14="http://schemas.microsoft.com/office/powerpoint/2010/main" val="412453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ED8E-4710-C244-BFE7-32648AB62A04}"/>
              </a:ext>
            </a:extLst>
          </p:cNvPr>
          <p:cNvSpPr>
            <a:spLocks noGrp="1"/>
          </p:cNvSpPr>
          <p:nvPr>
            <p:ph type="title"/>
          </p:nvPr>
        </p:nvSpPr>
        <p:spPr/>
        <p:txBody>
          <a:bodyPr/>
          <a:lstStyle/>
          <a:p>
            <a:r>
              <a:rPr lang="sk-SK" dirty="0" err="1"/>
              <a:t>Code</a:t>
            </a:r>
            <a:r>
              <a:rPr lang="sk-SK" dirty="0"/>
              <a:t> </a:t>
            </a:r>
            <a:r>
              <a:rPr lang="sk-SK" dirty="0" err="1"/>
              <a:t>Coverage</a:t>
            </a:r>
            <a:endParaRPr lang="sk-SK" dirty="0"/>
          </a:p>
        </p:txBody>
      </p:sp>
      <p:sp>
        <p:nvSpPr>
          <p:cNvPr id="6" name="Content Placeholder 5">
            <a:extLst>
              <a:ext uri="{FF2B5EF4-FFF2-40B4-BE49-F238E27FC236}">
                <a16:creationId xmlns:a16="http://schemas.microsoft.com/office/drawing/2014/main" id="{A420D0B9-8C40-7846-9095-FD762A8AB143}"/>
              </a:ext>
            </a:extLst>
          </p:cNvPr>
          <p:cNvSpPr>
            <a:spLocks noGrp="1"/>
          </p:cNvSpPr>
          <p:nvPr>
            <p:ph sz="half" idx="2"/>
          </p:nvPr>
        </p:nvSpPr>
        <p:spPr/>
        <p:txBody>
          <a:bodyPr/>
          <a:lstStyle/>
          <a:p>
            <a:endParaRPr lang="sk-SK"/>
          </a:p>
        </p:txBody>
      </p:sp>
      <p:pic>
        <p:nvPicPr>
          <p:cNvPr id="8" name="Picture 7">
            <a:extLst>
              <a:ext uri="{FF2B5EF4-FFF2-40B4-BE49-F238E27FC236}">
                <a16:creationId xmlns:a16="http://schemas.microsoft.com/office/drawing/2014/main" id="{71BFF0E2-FA9A-D543-94D2-3D0DBC1D8F55}"/>
              </a:ext>
            </a:extLst>
          </p:cNvPr>
          <p:cNvPicPr>
            <a:picLocks noChangeAspect="1"/>
          </p:cNvPicPr>
          <p:nvPr/>
        </p:nvPicPr>
        <p:blipFill>
          <a:blip r:embed="rId2"/>
          <a:stretch>
            <a:fillRect/>
          </a:stretch>
        </p:blipFill>
        <p:spPr>
          <a:xfrm>
            <a:off x="6096000" y="1647200"/>
            <a:ext cx="4692750" cy="4708187"/>
          </a:xfrm>
          <a:prstGeom prst="rect">
            <a:avLst/>
          </a:prstGeom>
        </p:spPr>
      </p:pic>
      <p:pic>
        <p:nvPicPr>
          <p:cNvPr id="11" name="Content Placeholder 10">
            <a:extLst>
              <a:ext uri="{FF2B5EF4-FFF2-40B4-BE49-F238E27FC236}">
                <a16:creationId xmlns:a16="http://schemas.microsoft.com/office/drawing/2014/main" id="{0128E89E-E961-C845-8E94-52B59AC49D66}"/>
              </a:ext>
            </a:extLst>
          </p:cNvPr>
          <p:cNvPicPr>
            <a:picLocks noGrp="1" noChangeAspect="1"/>
          </p:cNvPicPr>
          <p:nvPr>
            <p:ph sz="half" idx="1"/>
          </p:nvPr>
        </p:nvPicPr>
        <p:blipFill>
          <a:blip r:embed="rId3"/>
          <a:stretch>
            <a:fillRect/>
          </a:stretch>
        </p:blipFill>
        <p:spPr>
          <a:xfrm>
            <a:off x="653375" y="1647200"/>
            <a:ext cx="5181600" cy="3649738"/>
          </a:xfrm>
          <a:prstGeom prst="rect">
            <a:avLst/>
          </a:prstGeom>
        </p:spPr>
      </p:pic>
      <p:sp>
        <p:nvSpPr>
          <p:cNvPr id="12" name="Rectangle 11">
            <a:extLst>
              <a:ext uri="{FF2B5EF4-FFF2-40B4-BE49-F238E27FC236}">
                <a16:creationId xmlns:a16="http://schemas.microsoft.com/office/drawing/2014/main" id="{658C2677-CF6D-3F48-93E8-883ADC657251}"/>
              </a:ext>
            </a:extLst>
          </p:cNvPr>
          <p:cNvSpPr/>
          <p:nvPr/>
        </p:nvSpPr>
        <p:spPr>
          <a:xfrm>
            <a:off x="1681421" y="4625582"/>
            <a:ext cx="579458" cy="207675"/>
          </a:xfrm>
          <a:prstGeom prst="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3" name="Rectangle 12">
            <a:extLst>
              <a:ext uri="{FF2B5EF4-FFF2-40B4-BE49-F238E27FC236}">
                <a16:creationId xmlns:a16="http://schemas.microsoft.com/office/drawing/2014/main" id="{DAD03242-1480-A445-906E-DF4265C9C59F}"/>
              </a:ext>
            </a:extLst>
          </p:cNvPr>
          <p:cNvSpPr/>
          <p:nvPr/>
        </p:nvSpPr>
        <p:spPr>
          <a:xfrm>
            <a:off x="2650482" y="2846622"/>
            <a:ext cx="444410" cy="208077"/>
          </a:xfrm>
          <a:prstGeom prst="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4" name="Rectangle 13">
            <a:extLst>
              <a:ext uri="{FF2B5EF4-FFF2-40B4-BE49-F238E27FC236}">
                <a16:creationId xmlns:a16="http://schemas.microsoft.com/office/drawing/2014/main" id="{B2E0DEC4-6105-1049-8643-0585B0C101B9}"/>
              </a:ext>
            </a:extLst>
          </p:cNvPr>
          <p:cNvSpPr/>
          <p:nvPr/>
        </p:nvSpPr>
        <p:spPr>
          <a:xfrm>
            <a:off x="10248711" y="6017906"/>
            <a:ext cx="444410" cy="208077"/>
          </a:xfrm>
          <a:prstGeom prst="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5" name="Rectangle 14">
            <a:extLst>
              <a:ext uri="{FF2B5EF4-FFF2-40B4-BE49-F238E27FC236}">
                <a16:creationId xmlns:a16="http://schemas.microsoft.com/office/drawing/2014/main" id="{A61818DD-18E7-6C40-A6AF-D5F8DAD5A5FA}"/>
              </a:ext>
            </a:extLst>
          </p:cNvPr>
          <p:cNvSpPr/>
          <p:nvPr/>
        </p:nvSpPr>
        <p:spPr>
          <a:xfrm>
            <a:off x="515084" y="5804927"/>
            <a:ext cx="5450403" cy="369332"/>
          </a:xfrm>
          <a:prstGeom prst="rect">
            <a:avLst/>
          </a:prstGeom>
        </p:spPr>
        <p:txBody>
          <a:bodyPr wrap="none">
            <a:spAutoFit/>
          </a:bodyPr>
          <a:lstStyle/>
          <a:p>
            <a:r>
              <a:rPr lang="sk-SK" dirty="0" err="1"/>
              <a:t>npx</a:t>
            </a:r>
            <a:r>
              <a:rPr lang="sk-SK" dirty="0"/>
              <a:t> </a:t>
            </a:r>
            <a:r>
              <a:rPr lang="sk-SK" dirty="0" err="1"/>
              <a:t>nyc</a:t>
            </a:r>
            <a:r>
              <a:rPr lang="sk-SK" dirty="0"/>
              <a:t> --</a:t>
            </a:r>
            <a:r>
              <a:rPr lang="sk-SK" dirty="0" err="1"/>
              <a:t>reporter</a:t>
            </a:r>
            <a:r>
              <a:rPr lang="sk-SK" dirty="0"/>
              <a:t>=html </a:t>
            </a:r>
            <a:r>
              <a:rPr lang="sk-SK" dirty="0" err="1"/>
              <a:t>mocha</a:t>
            </a:r>
            <a:r>
              <a:rPr lang="sk-SK" dirty="0"/>
              <a:t> --</a:t>
            </a:r>
            <a:r>
              <a:rPr lang="sk-SK" dirty="0" err="1"/>
              <a:t>recursive</a:t>
            </a:r>
            <a:r>
              <a:rPr lang="sk-SK" dirty="0"/>
              <a:t> test/*.</a:t>
            </a:r>
            <a:r>
              <a:rPr lang="sk-SK" dirty="0" err="1"/>
              <a:t>spec.js</a:t>
            </a:r>
            <a:endParaRPr lang="sk-SK" dirty="0"/>
          </a:p>
        </p:txBody>
      </p:sp>
      <p:sp>
        <p:nvSpPr>
          <p:cNvPr id="16" name="Rectangle 15">
            <a:extLst>
              <a:ext uri="{FF2B5EF4-FFF2-40B4-BE49-F238E27FC236}">
                <a16:creationId xmlns:a16="http://schemas.microsoft.com/office/drawing/2014/main" id="{52788D36-41B3-214D-B029-55AA39434086}"/>
              </a:ext>
            </a:extLst>
          </p:cNvPr>
          <p:cNvSpPr/>
          <p:nvPr/>
        </p:nvSpPr>
        <p:spPr>
          <a:xfrm>
            <a:off x="1381644" y="5865659"/>
            <a:ext cx="1472088" cy="288504"/>
          </a:xfrm>
          <a:prstGeom prst="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Tree>
    <p:extLst>
      <p:ext uri="{BB962C8B-B14F-4D97-AF65-F5344CB8AC3E}">
        <p14:creationId xmlns:p14="http://schemas.microsoft.com/office/powerpoint/2010/main" val="133242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0EAD-5E95-F146-B5E4-E2839A5B4E7F}"/>
              </a:ext>
            </a:extLst>
          </p:cNvPr>
          <p:cNvSpPr>
            <a:spLocks noGrp="1"/>
          </p:cNvSpPr>
          <p:nvPr>
            <p:ph type="title"/>
          </p:nvPr>
        </p:nvSpPr>
        <p:spPr/>
        <p:txBody>
          <a:bodyPr/>
          <a:lstStyle/>
          <a:p>
            <a:r>
              <a:rPr lang="sk-SK" dirty="0"/>
              <a:t>Obsah</a:t>
            </a:r>
          </a:p>
        </p:txBody>
      </p:sp>
      <p:sp>
        <p:nvSpPr>
          <p:cNvPr id="3" name="Content Placeholder 2">
            <a:extLst>
              <a:ext uri="{FF2B5EF4-FFF2-40B4-BE49-F238E27FC236}">
                <a16:creationId xmlns:a16="http://schemas.microsoft.com/office/drawing/2014/main" id="{7177FB10-635F-E041-9DDA-06DF713D9270}"/>
              </a:ext>
            </a:extLst>
          </p:cNvPr>
          <p:cNvSpPr>
            <a:spLocks noGrp="1"/>
          </p:cNvSpPr>
          <p:nvPr>
            <p:ph idx="1"/>
          </p:nvPr>
        </p:nvSpPr>
        <p:spPr/>
        <p:txBody>
          <a:bodyPr>
            <a:normAutofit lnSpcReduction="10000"/>
          </a:bodyPr>
          <a:lstStyle/>
          <a:p>
            <a:pPr marL="514350" indent="-514350">
              <a:buFont typeface="+mj-lt"/>
              <a:buAutoNum type="arabicPeriod"/>
            </a:pPr>
            <a:r>
              <a:rPr lang="sk-SK" dirty="0"/>
              <a:t>Demo na </a:t>
            </a:r>
            <a:r>
              <a:rPr lang="sk-SK" dirty="0" err="1"/>
              <a:t>Mutation</a:t>
            </a:r>
            <a:r>
              <a:rPr lang="sk-SK" dirty="0"/>
              <a:t> </a:t>
            </a:r>
            <a:r>
              <a:rPr lang="sk-SK" dirty="0" err="1"/>
              <a:t>Based</a:t>
            </a:r>
            <a:r>
              <a:rPr lang="sk-SK" dirty="0"/>
              <a:t> </a:t>
            </a:r>
            <a:r>
              <a:rPr lang="sk-SK" dirty="0" err="1"/>
              <a:t>testing</a:t>
            </a:r>
            <a:r>
              <a:rPr lang="sk-SK" dirty="0"/>
              <a:t>, na </a:t>
            </a:r>
            <a:r>
              <a:rPr lang="sk-SK" dirty="0" err="1"/>
              <a:t>pripravenych</a:t>
            </a:r>
            <a:r>
              <a:rPr lang="sk-SK" dirty="0"/>
              <a:t> projektoch</a:t>
            </a:r>
          </a:p>
          <a:p>
            <a:pPr lvl="1"/>
            <a:r>
              <a:rPr lang="sk-SK" dirty="0"/>
              <a:t>2018-javascript/</a:t>
            </a:r>
            <a:r>
              <a:rPr lang="sk-SK" dirty="0" err="1"/>
              <a:t>cvicenia</a:t>
            </a:r>
            <a:r>
              <a:rPr lang="sk-SK" dirty="0"/>
              <a:t>/11-cvicenie/</a:t>
            </a:r>
            <a:r>
              <a:rPr lang="sk-SK" dirty="0" err="1"/>
              <a:t>mutation-testing</a:t>
            </a:r>
            <a:r>
              <a:rPr lang="sk-SK" dirty="0"/>
              <a:t>/bom0.0.5</a:t>
            </a:r>
          </a:p>
          <a:p>
            <a:pPr lvl="1"/>
            <a:r>
              <a:rPr lang="sk-SK" dirty="0"/>
              <a:t>2018-javascript/</a:t>
            </a:r>
            <a:r>
              <a:rPr lang="sk-SK" dirty="0" err="1"/>
              <a:t>cvicenia</a:t>
            </a:r>
            <a:r>
              <a:rPr lang="sk-SK" dirty="0"/>
              <a:t>/11-cvicenie/</a:t>
            </a:r>
            <a:r>
              <a:rPr lang="sk-SK" dirty="0" err="1"/>
              <a:t>mutation-testing</a:t>
            </a:r>
            <a:r>
              <a:rPr lang="sk-SK" dirty="0"/>
              <a:t>/bom0.0.6</a:t>
            </a:r>
          </a:p>
          <a:p>
            <a:pPr marL="514350" indent="-514350">
              <a:buFont typeface="+mj-lt"/>
              <a:buAutoNum type="arabicPeriod"/>
            </a:pPr>
            <a:r>
              <a:rPr lang="sk-SK" dirty="0"/>
              <a:t>Demo na </a:t>
            </a:r>
            <a:r>
              <a:rPr lang="sk-SK" dirty="0" err="1"/>
              <a:t>Code</a:t>
            </a:r>
            <a:r>
              <a:rPr lang="sk-SK" dirty="0"/>
              <a:t> </a:t>
            </a:r>
            <a:r>
              <a:rPr lang="sk-SK" dirty="0" err="1"/>
              <a:t>Coverage</a:t>
            </a:r>
            <a:endParaRPr lang="sk-SK" dirty="0"/>
          </a:p>
          <a:p>
            <a:pPr lvl="1"/>
            <a:r>
              <a:rPr lang="sk-SK" dirty="0"/>
              <a:t>2018-javascript/</a:t>
            </a:r>
            <a:r>
              <a:rPr lang="sk-SK" dirty="0" err="1"/>
              <a:t>cvicenia</a:t>
            </a:r>
            <a:r>
              <a:rPr lang="sk-SK" dirty="0"/>
              <a:t>/11-cvicenie/</a:t>
            </a:r>
            <a:r>
              <a:rPr lang="sk-SK" dirty="0" err="1"/>
              <a:t>code-coverage</a:t>
            </a:r>
            <a:r>
              <a:rPr lang="sk-SK" dirty="0"/>
              <a:t>/bom0.0.5</a:t>
            </a:r>
          </a:p>
          <a:p>
            <a:pPr lvl="1"/>
            <a:r>
              <a:rPr lang="sk-SK" dirty="0"/>
              <a:t>2018-javascript/</a:t>
            </a:r>
            <a:r>
              <a:rPr lang="sk-SK" dirty="0" err="1"/>
              <a:t>cvicenia</a:t>
            </a:r>
            <a:r>
              <a:rPr lang="sk-SK" dirty="0"/>
              <a:t>/11-cvicenie/</a:t>
            </a:r>
            <a:r>
              <a:rPr lang="sk-SK" dirty="0" err="1"/>
              <a:t>code-coverage</a:t>
            </a:r>
            <a:r>
              <a:rPr lang="sk-SK" dirty="0"/>
              <a:t>/</a:t>
            </a:r>
            <a:r>
              <a:rPr lang="sk-SK" dirty="0" err="1"/>
              <a:t>samples</a:t>
            </a:r>
            <a:endParaRPr lang="sk-SK" dirty="0"/>
          </a:p>
          <a:p>
            <a:pPr marL="514350" indent="-514350">
              <a:buFont typeface="+mj-lt"/>
              <a:buAutoNum type="arabicPeriod"/>
            </a:pPr>
            <a:r>
              <a:rPr lang="sk-SK" dirty="0" err="1"/>
              <a:t>Rozbehat</a:t>
            </a:r>
            <a:r>
              <a:rPr lang="sk-SK" dirty="0"/>
              <a:t> si </a:t>
            </a:r>
            <a:r>
              <a:rPr lang="sk-SK" dirty="0" err="1"/>
              <a:t>nanejakom</a:t>
            </a:r>
            <a:r>
              <a:rPr lang="sk-SK" dirty="0"/>
              <a:t> svojom </a:t>
            </a:r>
            <a:r>
              <a:rPr lang="sk-SK" dirty="0" err="1"/>
              <a:t>projektiku</a:t>
            </a:r>
            <a:r>
              <a:rPr lang="sk-SK" dirty="0"/>
              <a:t> (</a:t>
            </a:r>
            <a:r>
              <a:rPr lang="sk-SK" dirty="0" err="1"/>
              <a:t>cvika</a:t>
            </a:r>
            <a:r>
              <a:rPr lang="sk-SK" dirty="0"/>
              <a:t>, </a:t>
            </a:r>
            <a:r>
              <a:rPr lang="sk-SK" dirty="0" err="1"/>
              <a:t>iny</a:t>
            </a:r>
            <a:r>
              <a:rPr lang="sk-SK" dirty="0"/>
              <a:t>...)</a:t>
            </a:r>
          </a:p>
          <a:p>
            <a:pPr lvl="1"/>
            <a:r>
              <a:rPr lang="sk-SK" dirty="0" err="1"/>
              <a:t>stryker</a:t>
            </a:r>
            <a:endParaRPr lang="sk-SK" dirty="0"/>
          </a:p>
          <a:p>
            <a:pPr lvl="1"/>
            <a:r>
              <a:rPr lang="sk-SK" dirty="0"/>
              <a:t> </a:t>
            </a:r>
            <a:r>
              <a:rPr lang="sk-SK" dirty="0" err="1"/>
              <a:t>nyc</a:t>
            </a:r>
            <a:endParaRPr lang="sk-SK" dirty="0"/>
          </a:p>
          <a:p>
            <a:pPr marL="514350" indent="-514350">
              <a:buFont typeface="+mj-lt"/>
              <a:buAutoNum type="arabicPeriod"/>
            </a:pPr>
            <a:r>
              <a:rPr lang="sk-SK" dirty="0"/>
              <a:t>Pospúšťať si to a popozerať výsledky a skúsiť sa zamyslieť a vylepšiť testy a kódy</a:t>
            </a:r>
          </a:p>
          <a:p>
            <a:pPr marL="0" indent="0">
              <a:buNone/>
            </a:pPr>
            <a:endParaRPr lang="sk-SK" dirty="0"/>
          </a:p>
          <a:p>
            <a:pPr lvl="1"/>
            <a:endParaRPr lang="sk-SK" dirty="0"/>
          </a:p>
          <a:p>
            <a:pPr lvl="1"/>
            <a:endParaRPr lang="sk-SK" dirty="0"/>
          </a:p>
          <a:p>
            <a:endParaRPr lang="sk-SK" dirty="0"/>
          </a:p>
        </p:txBody>
      </p:sp>
    </p:spTree>
    <p:extLst>
      <p:ext uri="{BB962C8B-B14F-4D97-AF65-F5344CB8AC3E}">
        <p14:creationId xmlns:p14="http://schemas.microsoft.com/office/powerpoint/2010/main" val="172176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526C-72A7-D74E-83E4-2D960167BA75}"/>
              </a:ext>
            </a:extLst>
          </p:cNvPr>
          <p:cNvSpPr>
            <a:spLocks noGrp="1"/>
          </p:cNvSpPr>
          <p:nvPr>
            <p:ph type="title"/>
          </p:nvPr>
        </p:nvSpPr>
        <p:spPr/>
        <p:txBody>
          <a:bodyPr/>
          <a:lstStyle/>
          <a:p>
            <a:r>
              <a:rPr lang="sk-SK" dirty="0" err="1"/>
              <a:t>Mutation</a:t>
            </a:r>
            <a:r>
              <a:rPr lang="sk-SK" dirty="0"/>
              <a:t> </a:t>
            </a:r>
            <a:r>
              <a:rPr lang="sk-SK" dirty="0" err="1"/>
              <a:t>Testing</a:t>
            </a:r>
            <a:endParaRPr lang="sk-SK" dirty="0"/>
          </a:p>
        </p:txBody>
      </p:sp>
      <p:sp>
        <p:nvSpPr>
          <p:cNvPr id="3" name="Content Placeholder 2">
            <a:extLst>
              <a:ext uri="{FF2B5EF4-FFF2-40B4-BE49-F238E27FC236}">
                <a16:creationId xmlns:a16="http://schemas.microsoft.com/office/drawing/2014/main" id="{477B8F98-1AF9-C040-9D6E-C445AD5EE5BB}"/>
              </a:ext>
            </a:extLst>
          </p:cNvPr>
          <p:cNvSpPr>
            <a:spLocks noGrp="1"/>
          </p:cNvSpPr>
          <p:nvPr>
            <p:ph idx="1"/>
          </p:nvPr>
        </p:nvSpPr>
        <p:spPr/>
        <p:txBody>
          <a:bodyPr/>
          <a:lstStyle/>
          <a:p>
            <a:r>
              <a:rPr lang="sk-SK" dirty="0"/>
              <a:t>Na cvičení 08 sme robili </a:t>
            </a:r>
            <a:r>
              <a:rPr lang="sk-SK" dirty="0" err="1"/>
              <a:t>sample</a:t>
            </a:r>
            <a:r>
              <a:rPr lang="sk-SK" dirty="0"/>
              <a:t> na streamy, </a:t>
            </a:r>
            <a:r>
              <a:rPr lang="sk-SK" dirty="0" err="1"/>
              <a:t>addBom</a:t>
            </a:r>
            <a:r>
              <a:rPr lang="sk-SK" dirty="0"/>
              <a:t>, </a:t>
            </a:r>
            <a:r>
              <a:rPr lang="sk-SK" dirty="0" err="1"/>
              <a:t>removeBom</a:t>
            </a:r>
            <a:endParaRPr lang="sk-SK" dirty="0"/>
          </a:p>
          <a:p>
            <a:r>
              <a:rPr lang="sk-SK" dirty="0"/>
              <a:t>Robili sme niekoľko verzií, iteratívne kód a test (pozri 08-cvicenie/bom-</a:t>
            </a:r>
            <a:r>
              <a:rPr lang="sk-SK" dirty="0" err="1"/>
              <a:t>transform</a:t>
            </a:r>
            <a:r>
              <a:rPr lang="sk-SK" dirty="0"/>
              <a:t>-and-buffer-</a:t>
            </a:r>
            <a:r>
              <a:rPr lang="sk-SK" dirty="0" err="1"/>
              <a:t>walk.pptx</a:t>
            </a:r>
            <a:r>
              <a:rPr lang="sk-SK" dirty="0"/>
              <a:t>)</a:t>
            </a:r>
          </a:p>
          <a:p>
            <a:r>
              <a:rPr lang="sk-SK" dirty="0"/>
              <a:t>Posledná verzia 0.0.5 ale tiež bola </a:t>
            </a:r>
            <a:r>
              <a:rPr lang="sk-SK" dirty="0" err="1"/>
              <a:t>buggy</a:t>
            </a:r>
            <a:r>
              <a:rPr lang="sk-SK" dirty="0"/>
              <a:t>, napriek tomu, že testy boli zelené </a:t>
            </a:r>
          </a:p>
          <a:p>
            <a:r>
              <a:rPr lang="sk-SK" dirty="0"/>
              <a:t>Chyba bola vo funkcii </a:t>
            </a:r>
            <a:r>
              <a:rPr lang="sk-SK" dirty="0" err="1"/>
              <a:t>bufLength</a:t>
            </a:r>
            <a:r>
              <a:rPr lang="sk-SK" dirty="0"/>
              <a:t>, ktorá mala rátať sumu dĺžky </a:t>
            </a:r>
            <a:r>
              <a:rPr lang="sk-SK" dirty="0" err="1"/>
              <a:t>buffrov</a:t>
            </a:r>
            <a:endParaRPr lang="sk-SK" dirty="0"/>
          </a:p>
          <a:p>
            <a:r>
              <a:rPr lang="sk-SK" dirty="0"/>
              <a:t>Kód chodil lebo ....</a:t>
            </a:r>
          </a:p>
          <a:p>
            <a:endParaRPr lang="sk-SK" dirty="0"/>
          </a:p>
        </p:txBody>
      </p:sp>
      <p:pic>
        <p:nvPicPr>
          <p:cNvPr id="4" name="Picture 3">
            <a:extLst>
              <a:ext uri="{FF2B5EF4-FFF2-40B4-BE49-F238E27FC236}">
                <a16:creationId xmlns:a16="http://schemas.microsoft.com/office/drawing/2014/main" id="{D25968EF-AC1E-8B44-88AD-21B3ABEDBF2B}"/>
              </a:ext>
            </a:extLst>
          </p:cNvPr>
          <p:cNvPicPr>
            <a:picLocks noChangeAspect="1"/>
          </p:cNvPicPr>
          <p:nvPr/>
        </p:nvPicPr>
        <p:blipFill>
          <a:blip r:embed="rId2"/>
          <a:stretch>
            <a:fillRect/>
          </a:stretch>
        </p:blipFill>
        <p:spPr>
          <a:xfrm>
            <a:off x="838200" y="5367249"/>
            <a:ext cx="8940800" cy="635000"/>
          </a:xfrm>
          <a:prstGeom prst="rect">
            <a:avLst/>
          </a:prstGeom>
        </p:spPr>
      </p:pic>
    </p:spTree>
    <p:extLst>
      <p:ext uri="{BB962C8B-B14F-4D97-AF65-F5344CB8AC3E}">
        <p14:creationId xmlns:p14="http://schemas.microsoft.com/office/powerpoint/2010/main" val="150290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CC87-6375-BB45-9CB3-11E75222A12B}"/>
              </a:ext>
            </a:extLst>
          </p:cNvPr>
          <p:cNvSpPr>
            <a:spLocks noGrp="1"/>
          </p:cNvSpPr>
          <p:nvPr>
            <p:ph type="title"/>
          </p:nvPr>
        </p:nvSpPr>
        <p:spPr/>
        <p:txBody>
          <a:bodyPr/>
          <a:lstStyle/>
          <a:p>
            <a:r>
              <a:rPr lang="sk-SK" dirty="0" err="1"/>
              <a:t>Mutation</a:t>
            </a:r>
            <a:r>
              <a:rPr lang="sk-SK" dirty="0"/>
              <a:t> </a:t>
            </a:r>
            <a:r>
              <a:rPr lang="sk-SK" dirty="0" err="1"/>
              <a:t>Testing</a:t>
            </a:r>
            <a:endParaRPr lang="sk-SK" dirty="0"/>
          </a:p>
        </p:txBody>
      </p:sp>
      <p:sp>
        <p:nvSpPr>
          <p:cNvPr id="3" name="Content Placeholder 2">
            <a:extLst>
              <a:ext uri="{FF2B5EF4-FFF2-40B4-BE49-F238E27FC236}">
                <a16:creationId xmlns:a16="http://schemas.microsoft.com/office/drawing/2014/main" id="{844AF3D1-55B0-2241-9F73-08C4A9F7D1CE}"/>
              </a:ext>
            </a:extLst>
          </p:cNvPr>
          <p:cNvSpPr>
            <a:spLocks noGrp="1"/>
          </p:cNvSpPr>
          <p:nvPr>
            <p:ph idx="1"/>
          </p:nvPr>
        </p:nvSpPr>
        <p:spPr>
          <a:xfrm>
            <a:off x="838200" y="1825625"/>
            <a:ext cx="10515600" cy="1603375"/>
          </a:xfrm>
        </p:spPr>
        <p:txBody>
          <a:bodyPr/>
          <a:lstStyle/>
          <a:p>
            <a:r>
              <a:rPr lang="sk-SK" dirty="0" err="1"/>
              <a:t>Skonfigurujme</a:t>
            </a:r>
            <a:r>
              <a:rPr lang="sk-SK" dirty="0"/>
              <a:t> teda </a:t>
            </a:r>
            <a:r>
              <a:rPr lang="sk-SK" dirty="0" err="1"/>
              <a:t>stryker</a:t>
            </a:r>
            <a:r>
              <a:rPr lang="sk-SK" dirty="0"/>
              <a:t> na danom projekte a skúsme zistiť či nám </a:t>
            </a:r>
            <a:r>
              <a:rPr lang="sk-SK" dirty="0" err="1"/>
              <a:t>mutation</a:t>
            </a:r>
            <a:r>
              <a:rPr lang="sk-SK" dirty="0"/>
              <a:t> </a:t>
            </a:r>
            <a:r>
              <a:rPr lang="sk-SK" dirty="0" err="1"/>
              <a:t>based</a:t>
            </a:r>
            <a:r>
              <a:rPr lang="sk-SK" dirty="0"/>
              <a:t> </a:t>
            </a:r>
            <a:r>
              <a:rPr lang="sk-SK" dirty="0" err="1"/>
              <a:t>testing</a:t>
            </a:r>
            <a:r>
              <a:rPr lang="sk-SK" dirty="0"/>
              <a:t> pomôže odhaliť problém v kóde a testoch</a:t>
            </a:r>
          </a:p>
          <a:p>
            <a:r>
              <a:rPr lang="sk-SK" dirty="0">
                <a:hlinkClick r:id="rId2"/>
              </a:rPr>
              <a:t>https://stryker-mutator.io/stryker/quickstart</a:t>
            </a:r>
            <a:endParaRPr lang="sk-SK" dirty="0"/>
          </a:p>
          <a:p>
            <a:pPr marL="0" indent="0">
              <a:buNone/>
            </a:pPr>
            <a:endParaRPr lang="sk-SK" dirty="0"/>
          </a:p>
          <a:p>
            <a:pPr marL="0" indent="0">
              <a:buNone/>
            </a:pPr>
            <a:endParaRPr lang="sk-SK" dirty="0"/>
          </a:p>
        </p:txBody>
      </p:sp>
      <p:sp>
        <p:nvSpPr>
          <p:cNvPr id="4" name="TextBox 3">
            <a:extLst>
              <a:ext uri="{FF2B5EF4-FFF2-40B4-BE49-F238E27FC236}">
                <a16:creationId xmlns:a16="http://schemas.microsoft.com/office/drawing/2014/main" id="{B972BB45-E2C2-7048-9CBB-E613CB8CCB64}"/>
              </a:ext>
            </a:extLst>
          </p:cNvPr>
          <p:cNvSpPr txBox="1"/>
          <p:nvPr/>
        </p:nvSpPr>
        <p:spPr>
          <a:xfrm>
            <a:off x="838200" y="3686783"/>
            <a:ext cx="9283311" cy="923330"/>
          </a:xfrm>
          <a:prstGeom prst="rect">
            <a:avLst/>
          </a:prstGeom>
          <a:noFill/>
        </p:spPr>
        <p:txBody>
          <a:bodyPr wrap="none" rtlCol="0">
            <a:spAutoFit/>
          </a:bodyPr>
          <a:lstStyle/>
          <a:p>
            <a:r>
              <a:rPr lang="sk-SK" dirty="0">
                <a:latin typeface="Courier New" panose="02070309020205020404" pitchFamily="49" charset="0"/>
                <a:cs typeface="Courier New" panose="02070309020205020404" pitchFamily="49" charset="0"/>
              </a:rPr>
              <a:t>cd 2018-javascript/</a:t>
            </a:r>
            <a:r>
              <a:rPr lang="sk-SK" dirty="0" err="1">
                <a:latin typeface="Courier New" panose="02070309020205020404" pitchFamily="49" charset="0"/>
                <a:cs typeface="Courier New" panose="02070309020205020404" pitchFamily="49" charset="0"/>
              </a:rPr>
              <a:t>cvicenia</a:t>
            </a:r>
            <a:r>
              <a:rPr lang="sk-SK" dirty="0">
                <a:latin typeface="Courier New" panose="02070309020205020404" pitchFamily="49" charset="0"/>
                <a:cs typeface="Courier New" panose="02070309020205020404" pitchFamily="49" charset="0"/>
              </a:rPr>
              <a:t>/11-cvicenie/</a:t>
            </a:r>
            <a:r>
              <a:rPr lang="sk-SK" dirty="0" err="1">
                <a:latin typeface="Courier New" panose="02070309020205020404" pitchFamily="49" charset="0"/>
                <a:cs typeface="Courier New" panose="02070309020205020404" pitchFamily="49" charset="0"/>
              </a:rPr>
              <a:t>mutation-testing</a:t>
            </a:r>
            <a:r>
              <a:rPr lang="sk-SK" dirty="0">
                <a:latin typeface="Courier New" panose="02070309020205020404" pitchFamily="49" charset="0"/>
                <a:cs typeface="Courier New" panose="02070309020205020404" pitchFamily="49" charset="0"/>
              </a:rPr>
              <a:t>/bom0.0.5/</a:t>
            </a:r>
          </a:p>
          <a:p>
            <a:r>
              <a:rPr lang="sk-SK" dirty="0" err="1">
                <a:latin typeface="Courier New" panose="02070309020205020404" pitchFamily="49" charset="0"/>
                <a:cs typeface="Courier New" panose="02070309020205020404" pitchFamily="49" charset="0"/>
              </a:rPr>
              <a:t>npm</a:t>
            </a:r>
            <a:r>
              <a:rPr lang="sk-SK" dirty="0">
                <a:latin typeface="Courier New" panose="02070309020205020404" pitchFamily="49" charset="0"/>
                <a:cs typeface="Courier New" panose="02070309020205020404" pitchFamily="49" charset="0"/>
              </a:rPr>
              <a:t> </a:t>
            </a:r>
            <a:r>
              <a:rPr lang="sk-SK" dirty="0" err="1">
                <a:latin typeface="Courier New" panose="02070309020205020404" pitchFamily="49" charset="0"/>
                <a:cs typeface="Courier New" panose="02070309020205020404" pitchFamily="49" charset="0"/>
              </a:rPr>
              <a:t>install</a:t>
            </a:r>
            <a:endParaRPr lang="sk-SK" dirty="0">
              <a:latin typeface="Courier New" panose="02070309020205020404" pitchFamily="49" charset="0"/>
              <a:cs typeface="Courier New" panose="02070309020205020404" pitchFamily="49" charset="0"/>
            </a:endParaRPr>
          </a:p>
          <a:p>
            <a:r>
              <a:rPr lang="sk-SK" dirty="0" err="1">
                <a:latin typeface="Courier New" panose="02070309020205020404" pitchFamily="49" charset="0"/>
                <a:cs typeface="Courier New" panose="02070309020205020404" pitchFamily="49" charset="0"/>
              </a:rPr>
              <a:t>npm</a:t>
            </a:r>
            <a:r>
              <a:rPr lang="sk-SK" dirty="0">
                <a:latin typeface="Courier New" panose="02070309020205020404" pitchFamily="49" charset="0"/>
                <a:cs typeface="Courier New" panose="02070309020205020404" pitchFamily="49" charset="0"/>
              </a:rPr>
              <a:t> test</a:t>
            </a:r>
          </a:p>
        </p:txBody>
      </p:sp>
    </p:spTree>
    <p:extLst>
      <p:ext uri="{BB962C8B-B14F-4D97-AF65-F5344CB8AC3E}">
        <p14:creationId xmlns:p14="http://schemas.microsoft.com/office/powerpoint/2010/main" val="84044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77F9-8AC1-B345-B92E-B22020F0D7CE}"/>
              </a:ext>
            </a:extLst>
          </p:cNvPr>
          <p:cNvSpPr>
            <a:spLocks noGrp="1"/>
          </p:cNvSpPr>
          <p:nvPr>
            <p:ph type="title"/>
          </p:nvPr>
        </p:nvSpPr>
        <p:spPr/>
        <p:txBody>
          <a:bodyPr/>
          <a:lstStyle/>
          <a:p>
            <a:r>
              <a:rPr lang="sk-SK" dirty="0" err="1"/>
              <a:t>Mutation</a:t>
            </a:r>
            <a:r>
              <a:rPr lang="sk-SK" dirty="0"/>
              <a:t> </a:t>
            </a:r>
            <a:r>
              <a:rPr lang="sk-SK" dirty="0" err="1"/>
              <a:t>Testing</a:t>
            </a:r>
            <a:r>
              <a:rPr lang="sk-SK" dirty="0"/>
              <a:t> – </a:t>
            </a:r>
            <a:br>
              <a:rPr lang="sk-SK" dirty="0"/>
            </a:br>
            <a:r>
              <a:rPr lang="sk-SK" dirty="0" err="1"/>
              <a:t>install</a:t>
            </a:r>
            <a:r>
              <a:rPr lang="sk-SK" dirty="0"/>
              <a:t> and </a:t>
            </a:r>
            <a:r>
              <a:rPr lang="sk-SK" dirty="0" err="1"/>
              <a:t>configure</a:t>
            </a:r>
            <a:r>
              <a:rPr lang="sk-SK" dirty="0"/>
              <a:t> </a:t>
            </a:r>
            <a:r>
              <a:rPr lang="sk-SK" dirty="0" err="1"/>
              <a:t>stryker</a:t>
            </a:r>
            <a:endParaRPr lang="sk-SK" dirty="0"/>
          </a:p>
        </p:txBody>
      </p:sp>
      <p:sp>
        <p:nvSpPr>
          <p:cNvPr id="3" name="Content Placeholder 2">
            <a:extLst>
              <a:ext uri="{FF2B5EF4-FFF2-40B4-BE49-F238E27FC236}">
                <a16:creationId xmlns:a16="http://schemas.microsoft.com/office/drawing/2014/main" id="{C95C27C5-BB25-C74C-9C6C-973250EBCC43}"/>
              </a:ext>
            </a:extLst>
          </p:cNvPr>
          <p:cNvSpPr>
            <a:spLocks noGrp="1"/>
          </p:cNvSpPr>
          <p:nvPr>
            <p:ph idx="1"/>
          </p:nvPr>
        </p:nvSpPr>
        <p:spPr>
          <a:xfrm>
            <a:off x="864194" y="3429000"/>
            <a:ext cx="3837981" cy="2684442"/>
          </a:xfrm>
        </p:spPr>
        <p:txBody>
          <a:bodyPr/>
          <a:lstStyle/>
          <a:p>
            <a:pPr marL="0" indent="0">
              <a:buNone/>
            </a:pPr>
            <a:r>
              <a:rPr lang="sk-SK" dirty="0"/>
              <a:t>Pozrite si súbory</a:t>
            </a:r>
          </a:p>
          <a:p>
            <a:r>
              <a:rPr lang="sk-SK" dirty="0" err="1"/>
              <a:t>package.json</a:t>
            </a:r>
            <a:endParaRPr lang="sk-SK" dirty="0"/>
          </a:p>
          <a:p>
            <a:r>
              <a:rPr lang="sk-SK" dirty="0" err="1"/>
              <a:t>stryker.conf.js</a:t>
            </a:r>
            <a:endParaRPr lang="sk-SK" dirty="0"/>
          </a:p>
          <a:p>
            <a:endParaRPr lang="sk-SK" dirty="0"/>
          </a:p>
        </p:txBody>
      </p:sp>
      <p:pic>
        <p:nvPicPr>
          <p:cNvPr id="4" name="Picture 3">
            <a:extLst>
              <a:ext uri="{FF2B5EF4-FFF2-40B4-BE49-F238E27FC236}">
                <a16:creationId xmlns:a16="http://schemas.microsoft.com/office/drawing/2014/main" id="{6F2B41A7-AD29-BF47-9950-DE2AA5B548D5}"/>
              </a:ext>
            </a:extLst>
          </p:cNvPr>
          <p:cNvPicPr>
            <a:picLocks noChangeAspect="1"/>
          </p:cNvPicPr>
          <p:nvPr/>
        </p:nvPicPr>
        <p:blipFill>
          <a:blip r:embed="rId2"/>
          <a:stretch>
            <a:fillRect/>
          </a:stretch>
        </p:blipFill>
        <p:spPr>
          <a:xfrm>
            <a:off x="5486400" y="4054668"/>
            <a:ext cx="5931388" cy="2033619"/>
          </a:xfrm>
          <a:prstGeom prst="rect">
            <a:avLst/>
          </a:prstGeom>
        </p:spPr>
      </p:pic>
      <p:pic>
        <p:nvPicPr>
          <p:cNvPr id="5" name="Picture 4">
            <a:extLst>
              <a:ext uri="{FF2B5EF4-FFF2-40B4-BE49-F238E27FC236}">
                <a16:creationId xmlns:a16="http://schemas.microsoft.com/office/drawing/2014/main" id="{556A1C3D-AF56-E849-A0CD-A61DF5CD3981}"/>
              </a:ext>
            </a:extLst>
          </p:cNvPr>
          <p:cNvPicPr>
            <a:picLocks noChangeAspect="1"/>
          </p:cNvPicPr>
          <p:nvPr/>
        </p:nvPicPr>
        <p:blipFill>
          <a:blip r:embed="rId3"/>
          <a:stretch>
            <a:fillRect/>
          </a:stretch>
        </p:blipFill>
        <p:spPr>
          <a:xfrm>
            <a:off x="8566150" y="1363321"/>
            <a:ext cx="2787650" cy="2533783"/>
          </a:xfrm>
          <a:prstGeom prst="rect">
            <a:avLst/>
          </a:prstGeom>
        </p:spPr>
      </p:pic>
      <p:sp>
        <p:nvSpPr>
          <p:cNvPr id="6" name="Rectangle 5">
            <a:extLst>
              <a:ext uri="{FF2B5EF4-FFF2-40B4-BE49-F238E27FC236}">
                <a16:creationId xmlns:a16="http://schemas.microsoft.com/office/drawing/2014/main" id="{DF3774BA-C6E6-7046-B258-45EEF0577602}"/>
              </a:ext>
            </a:extLst>
          </p:cNvPr>
          <p:cNvSpPr/>
          <p:nvPr/>
        </p:nvSpPr>
        <p:spPr>
          <a:xfrm>
            <a:off x="8908239" y="2911773"/>
            <a:ext cx="2354094" cy="782739"/>
          </a:xfrm>
          <a:prstGeom prst="rect">
            <a:avLst/>
          </a:prstGeom>
          <a:solidFill>
            <a:schemeClr val="accent6">
              <a:alpha val="2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7" name="Rectangle 6">
            <a:extLst>
              <a:ext uri="{FF2B5EF4-FFF2-40B4-BE49-F238E27FC236}">
                <a16:creationId xmlns:a16="http://schemas.microsoft.com/office/drawing/2014/main" id="{EA1E316E-EEAD-D54E-87CF-CEAFD945C448}"/>
              </a:ext>
            </a:extLst>
          </p:cNvPr>
          <p:cNvSpPr/>
          <p:nvPr/>
        </p:nvSpPr>
        <p:spPr>
          <a:xfrm>
            <a:off x="838200" y="2041680"/>
            <a:ext cx="6989466" cy="707886"/>
          </a:xfrm>
          <a:prstGeom prst="rect">
            <a:avLst/>
          </a:prstGeom>
        </p:spPr>
        <p:txBody>
          <a:bodyPr wrap="square">
            <a:spAutoFit/>
          </a:bodyPr>
          <a:lstStyle/>
          <a:p>
            <a:r>
              <a:rPr lang="sk-SK" sz="2000" b="1" dirty="0" err="1">
                <a:latin typeface="Courier New" panose="02070309020205020404" pitchFamily="49" charset="0"/>
                <a:cs typeface="Courier New" panose="02070309020205020404" pitchFamily="49" charset="0"/>
              </a:rPr>
              <a:t>npm</a:t>
            </a:r>
            <a:r>
              <a:rPr lang="sk-SK" sz="2000" b="1" dirty="0">
                <a:latin typeface="Courier New" panose="02070309020205020404" pitchFamily="49" charset="0"/>
                <a:cs typeface="Courier New" panose="02070309020205020404" pitchFamily="49" charset="0"/>
              </a:rPr>
              <a:t> </a:t>
            </a:r>
            <a:r>
              <a:rPr lang="sk-SK" sz="2000" b="1" dirty="0" err="1">
                <a:latin typeface="Courier New" panose="02070309020205020404" pitchFamily="49" charset="0"/>
                <a:cs typeface="Courier New" panose="02070309020205020404" pitchFamily="49" charset="0"/>
              </a:rPr>
              <a:t>install</a:t>
            </a:r>
            <a:r>
              <a:rPr lang="sk-SK" sz="2000" b="1" dirty="0">
                <a:latin typeface="Courier New" panose="02070309020205020404" pitchFamily="49" charset="0"/>
                <a:cs typeface="Courier New" panose="02070309020205020404" pitchFamily="49" charset="0"/>
              </a:rPr>
              <a:t> --</a:t>
            </a:r>
            <a:r>
              <a:rPr lang="sk-SK" sz="2000" b="1" dirty="0" err="1">
                <a:latin typeface="Courier New" panose="02070309020205020404" pitchFamily="49" charset="0"/>
                <a:cs typeface="Courier New" panose="02070309020205020404" pitchFamily="49" charset="0"/>
              </a:rPr>
              <a:t>save-dev</a:t>
            </a:r>
            <a:r>
              <a:rPr lang="sk-SK" sz="2000" b="1" dirty="0">
                <a:latin typeface="Courier New" panose="02070309020205020404" pitchFamily="49" charset="0"/>
                <a:cs typeface="Courier New" panose="02070309020205020404" pitchFamily="49" charset="0"/>
              </a:rPr>
              <a:t> </a:t>
            </a:r>
            <a:r>
              <a:rPr lang="sk-SK" sz="2000" b="1" dirty="0" err="1">
                <a:latin typeface="Courier New" panose="02070309020205020404" pitchFamily="49" charset="0"/>
                <a:cs typeface="Courier New" panose="02070309020205020404" pitchFamily="49" charset="0"/>
              </a:rPr>
              <a:t>stryker</a:t>
            </a:r>
            <a:r>
              <a:rPr lang="sk-SK" sz="2000" b="1" dirty="0">
                <a:latin typeface="Courier New" panose="02070309020205020404" pitchFamily="49" charset="0"/>
                <a:cs typeface="Courier New" panose="02070309020205020404" pitchFamily="49" charset="0"/>
              </a:rPr>
              <a:t> </a:t>
            </a:r>
            <a:r>
              <a:rPr lang="sk-SK" sz="2000" b="1" dirty="0" err="1">
                <a:latin typeface="Courier New" panose="02070309020205020404" pitchFamily="49" charset="0"/>
                <a:cs typeface="Courier New" panose="02070309020205020404" pitchFamily="49" charset="0"/>
              </a:rPr>
              <a:t>stryker-api</a:t>
            </a:r>
            <a:endParaRPr lang="sk-SK" sz="2000" b="1" dirty="0">
              <a:latin typeface="Courier New" panose="02070309020205020404" pitchFamily="49" charset="0"/>
              <a:cs typeface="Courier New" panose="02070309020205020404" pitchFamily="49" charset="0"/>
            </a:endParaRPr>
          </a:p>
          <a:p>
            <a:r>
              <a:rPr lang="sk-SK" sz="2000" b="1" dirty="0" err="1">
                <a:latin typeface="Courier New" panose="02070309020205020404" pitchFamily="49" charset="0"/>
                <a:cs typeface="Courier New" panose="02070309020205020404" pitchFamily="49" charset="0"/>
              </a:rPr>
              <a:t>npx</a:t>
            </a:r>
            <a:r>
              <a:rPr lang="sk-SK" sz="2000" b="1" dirty="0">
                <a:latin typeface="Courier New" panose="02070309020205020404" pitchFamily="49" charset="0"/>
                <a:cs typeface="Courier New" panose="02070309020205020404" pitchFamily="49" charset="0"/>
              </a:rPr>
              <a:t> </a:t>
            </a:r>
            <a:r>
              <a:rPr lang="sk-SK" sz="2000" b="1" dirty="0" err="1">
                <a:latin typeface="Courier New" panose="02070309020205020404" pitchFamily="49" charset="0"/>
                <a:cs typeface="Courier New" panose="02070309020205020404" pitchFamily="49" charset="0"/>
              </a:rPr>
              <a:t>stryker</a:t>
            </a:r>
            <a:r>
              <a:rPr lang="sk-SK" sz="2000" b="1" dirty="0">
                <a:latin typeface="Courier New" panose="02070309020205020404" pitchFamily="49" charset="0"/>
                <a:cs typeface="Courier New" panose="02070309020205020404" pitchFamily="49" charset="0"/>
              </a:rPr>
              <a:t> </a:t>
            </a:r>
            <a:r>
              <a:rPr lang="sk-SK" sz="2000" b="1" dirty="0" err="1">
                <a:latin typeface="Courier New" panose="02070309020205020404" pitchFamily="49" charset="0"/>
                <a:cs typeface="Courier New" panose="02070309020205020404" pitchFamily="49" charset="0"/>
              </a:rPr>
              <a:t>init</a:t>
            </a:r>
            <a:endParaRPr lang="sk-SK"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18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6A22-84CB-5346-9FC8-FD23667EDC73}"/>
              </a:ext>
            </a:extLst>
          </p:cNvPr>
          <p:cNvSpPr>
            <a:spLocks noGrp="1"/>
          </p:cNvSpPr>
          <p:nvPr>
            <p:ph type="title"/>
          </p:nvPr>
        </p:nvSpPr>
        <p:spPr/>
        <p:txBody>
          <a:bodyPr/>
          <a:lstStyle/>
          <a:p>
            <a:r>
              <a:rPr lang="sk-SK" b="1" dirty="0" err="1">
                <a:latin typeface="Courier New" panose="02070309020205020404" pitchFamily="49" charset="0"/>
                <a:cs typeface="Courier New" panose="02070309020205020404" pitchFamily="49" charset="0"/>
              </a:rPr>
              <a:t>npx</a:t>
            </a:r>
            <a:r>
              <a:rPr lang="sk-SK" b="1" dirty="0">
                <a:latin typeface="Courier New" panose="02070309020205020404" pitchFamily="49" charset="0"/>
                <a:cs typeface="Courier New" panose="02070309020205020404" pitchFamily="49" charset="0"/>
              </a:rPr>
              <a:t> </a:t>
            </a:r>
            <a:r>
              <a:rPr lang="sk-SK" b="1" dirty="0" err="1">
                <a:latin typeface="Courier New" panose="02070309020205020404" pitchFamily="49" charset="0"/>
                <a:cs typeface="Courier New" panose="02070309020205020404" pitchFamily="49" charset="0"/>
              </a:rPr>
              <a:t>stryker</a:t>
            </a:r>
            <a:r>
              <a:rPr lang="sk-SK" b="1" dirty="0">
                <a:latin typeface="Courier New" panose="02070309020205020404" pitchFamily="49" charset="0"/>
                <a:cs typeface="Courier New" panose="02070309020205020404" pitchFamily="49" charset="0"/>
              </a:rPr>
              <a:t> run</a:t>
            </a:r>
            <a:endParaRPr lang="sk-SK" dirty="0"/>
          </a:p>
        </p:txBody>
      </p:sp>
      <p:pic>
        <p:nvPicPr>
          <p:cNvPr id="4" name="Content Placeholder 3">
            <a:extLst>
              <a:ext uri="{FF2B5EF4-FFF2-40B4-BE49-F238E27FC236}">
                <a16:creationId xmlns:a16="http://schemas.microsoft.com/office/drawing/2014/main" id="{538764FD-48FB-B74D-8431-6D19E1B776E6}"/>
              </a:ext>
            </a:extLst>
          </p:cNvPr>
          <p:cNvPicPr>
            <a:picLocks noGrp="1" noChangeAspect="1"/>
          </p:cNvPicPr>
          <p:nvPr>
            <p:ph idx="1"/>
          </p:nvPr>
        </p:nvPicPr>
        <p:blipFill>
          <a:blip r:embed="rId2"/>
          <a:stretch>
            <a:fillRect/>
          </a:stretch>
        </p:blipFill>
        <p:spPr>
          <a:xfrm>
            <a:off x="727668" y="1693200"/>
            <a:ext cx="10515600" cy="1580379"/>
          </a:xfrm>
          <a:prstGeom prst="rect">
            <a:avLst/>
          </a:prstGeom>
        </p:spPr>
      </p:pic>
      <p:sp>
        <p:nvSpPr>
          <p:cNvPr id="7" name="Rectangle 6">
            <a:extLst>
              <a:ext uri="{FF2B5EF4-FFF2-40B4-BE49-F238E27FC236}">
                <a16:creationId xmlns:a16="http://schemas.microsoft.com/office/drawing/2014/main" id="{E0683695-165D-FA49-91FF-21A8BC777B43}"/>
              </a:ext>
            </a:extLst>
          </p:cNvPr>
          <p:cNvSpPr/>
          <p:nvPr/>
        </p:nvSpPr>
        <p:spPr>
          <a:xfrm>
            <a:off x="4416626" y="2092020"/>
            <a:ext cx="205616" cy="188956"/>
          </a:xfrm>
          <a:prstGeom prst="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8" name="Rectangle 7">
            <a:extLst>
              <a:ext uri="{FF2B5EF4-FFF2-40B4-BE49-F238E27FC236}">
                <a16:creationId xmlns:a16="http://schemas.microsoft.com/office/drawing/2014/main" id="{D754DDCB-783E-424C-A5C5-B80E88468FF0}"/>
              </a:ext>
            </a:extLst>
          </p:cNvPr>
          <p:cNvSpPr/>
          <p:nvPr/>
        </p:nvSpPr>
        <p:spPr>
          <a:xfrm>
            <a:off x="6377728" y="2463292"/>
            <a:ext cx="987713" cy="209569"/>
          </a:xfrm>
          <a:prstGeom prst="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9" name="Rectangle 8">
            <a:extLst>
              <a:ext uri="{FF2B5EF4-FFF2-40B4-BE49-F238E27FC236}">
                <a16:creationId xmlns:a16="http://schemas.microsoft.com/office/drawing/2014/main" id="{4649AB1A-2D55-AE49-9AA9-0A002D06441A}"/>
              </a:ext>
            </a:extLst>
          </p:cNvPr>
          <p:cNvSpPr/>
          <p:nvPr/>
        </p:nvSpPr>
        <p:spPr>
          <a:xfrm>
            <a:off x="3153881" y="2650136"/>
            <a:ext cx="987713" cy="209569"/>
          </a:xfrm>
          <a:prstGeom prst="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0" name="Rectangle 9">
            <a:extLst>
              <a:ext uri="{FF2B5EF4-FFF2-40B4-BE49-F238E27FC236}">
                <a16:creationId xmlns:a16="http://schemas.microsoft.com/office/drawing/2014/main" id="{308F13A5-F4C8-0248-A6B6-CAAFFF13C24C}"/>
              </a:ext>
            </a:extLst>
          </p:cNvPr>
          <p:cNvSpPr/>
          <p:nvPr/>
        </p:nvSpPr>
        <p:spPr>
          <a:xfrm>
            <a:off x="4203557" y="2857072"/>
            <a:ext cx="1202456" cy="209569"/>
          </a:xfrm>
          <a:prstGeom prst="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1" name="Rectangle 10">
            <a:extLst>
              <a:ext uri="{FF2B5EF4-FFF2-40B4-BE49-F238E27FC236}">
                <a16:creationId xmlns:a16="http://schemas.microsoft.com/office/drawing/2014/main" id="{B3342979-86C9-AC40-A728-C9315B973815}"/>
              </a:ext>
            </a:extLst>
          </p:cNvPr>
          <p:cNvSpPr/>
          <p:nvPr/>
        </p:nvSpPr>
        <p:spPr>
          <a:xfrm>
            <a:off x="8747087" y="3023818"/>
            <a:ext cx="1202456" cy="209569"/>
          </a:xfrm>
          <a:prstGeom prst="rect">
            <a:avLst/>
          </a:prstGeom>
          <a:solidFill>
            <a:schemeClr val="accent4">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Tree>
    <p:extLst>
      <p:ext uri="{BB962C8B-B14F-4D97-AF65-F5344CB8AC3E}">
        <p14:creationId xmlns:p14="http://schemas.microsoft.com/office/powerpoint/2010/main" val="233809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6A22-84CB-5346-9FC8-FD23667EDC73}"/>
              </a:ext>
            </a:extLst>
          </p:cNvPr>
          <p:cNvSpPr>
            <a:spLocks noGrp="1"/>
          </p:cNvSpPr>
          <p:nvPr>
            <p:ph type="title"/>
          </p:nvPr>
        </p:nvSpPr>
        <p:spPr/>
        <p:txBody>
          <a:bodyPr/>
          <a:lstStyle/>
          <a:p>
            <a:r>
              <a:rPr lang="sk-SK" b="1" dirty="0" err="1">
                <a:latin typeface="Courier New" panose="02070309020205020404" pitchFamily="49" charset="0"/>
                <a:cs typeface="Courier New" panose="02070309020205020404" pitchFamily="49" charset="0"/>
              </a:rPr>
              <a:t>npx</a:t>
            </a:r>
            <a:r>
              <a:rPr lang="sk-SK" b="1" dirty="0">
                <a:latin typeface="Courier New" panose="02070309020205020404" pitchFamily="49" charset="0"/>
                <a:cs typeface="Courier New" panose="02070309020205020404" pitchFamily="49" charset="0"/>
              </a:rPr>
              <a:t> </a:t>
            </a:r>
            <a:r>
              <a:rPr lang="sk-SK" b="1" dirty="0" err="1">
                <a:latin typeface="Courier New" panose="02070309020205020404" pitchFamily="49" charset="0"/>
                <a:cs typeface="Courier New" panose="02070309020205020404" pitchFamily="49" charset="0"/>
              </a:rPr>
              <a:t>stryker</a:t>
            </a:r>
            <a:r>
              <a:rPr lang="sk-SK" b="1" dirty="0">
                <a:latin typeface="Courier New" panose="02070309020205020404" pitchFamily="49" charset="0"/>
                <a:cs typeface="Courier New" panose="02070309020205020404" pitchFamily="49" charset="0"/>
              </a:rPr>
              <a:t> run</a:t>
            </a:r>
            <a:endParaRPr lang="sk-SK" dirty="0"/>
          </a:p>
        </p:txBody>
      </p:sp>
      <p:sp>
        <p:nvSpPr>
          <p:cNvPr id="6" name="Content Placeholder 5">
            <a:extLst>
              <a:ext uri="{FF2B5EF4-FFF2-40B4-BE49-F238E27FC236}">
                <a16:creationId xmlns:a16="http://schemas.microsoft.com/office/drawing/2014/main" id="{70B0BEF0-BC16-4749-A7D5-F643C782385E}"/>
              </a:ext>
            </a:extLst>
          </p:cNvPr>
          <p:cNvSpPr>
            <a:spLocks noGrp="1"/>
          </p:cNvSpPr>
          <p:nvPr>
            <p:ph idx="1"/>
          </p:nvPr>
        </p:nvSpPr>
        <p:spPr>
          <a:xfrm>
            <a:off x="8902840" y="1607067"/>
            <a:ext cx="2450960" cy="4699250"/>
          </a:xfrm>
        </p:spPr>
        <p:txBody>
          <a:bodyPr>
            <a:normAutofit fontScale="92500" lnSpcReduction="20000"/>
          </a:bodyPr>
          <a:lstStyle/>
          <a:p>
            <a:r>
              <a:rPr lang="sk-SK" dirty="0"/>
              <a:t>Výstup v konzole nám ukáže, ktoré mutácie </a:t>
            </a:r>
            <a:r>
              <a:rPr lang="sk-SK" dirty="0" err="1"/>
              <a:t>prežily</a:t>
            </a:r>
            <a:endParaRPr lang="sk-SK" dirty="0"/>
          </a:p>
          <a:p>
            <a:r>
              <a:rPr lang="sk-SK" dirty="0"/>
              <a:t>Znamená, že dané kusy kódu nie sú dobre otestované</a:t>
            </a:r>
          </a:p>
          <a:p>
            <a:r>
              <a:rPr lang="sk-SK" dirty="0"/>
              <a:t>Lepšie je to vidieť v kontexte celého kódu v HTML reporte (</a:t>
            </a:r>
            <a:r>
              <a:rPr lang="sk-SK" dirty="0" err="1"/>
              <a:t>next</a:t>
            </a:r>
            <a:r>
              <a:rPr lang="sk-SK" dirty="0"/>
              <a:t> slide)</a:t>
            </a:r>
          </a:p>
        </p:txBody>
      </p:sp>
      <p:pic>
        <p:nvPicPr>
          <p:cNvPr id="12" name="Picture 11">
            <a:extLst>
              <a:ext uri="{FF2B5EF4-FFF2-40B4-BE49-F238E27FC236}">
                <a16:creationId xmlns:a16="http://schemas.microsoft.com/office/drawing/2014/main" id="{3CE3D74A-E168-C542-B330-1892B66BE706}"/>
              </a:ext>
            </a:extLst>
          </p:cNvPr>
          <p:cNvPicPr>
            <a:picLocks noChangeAspect="1"/>
          </p:cNvPicPr>
          <p:nvPr/>
        </p:nvPicPr>
        <p:blipFill>
          <a:blip r:embed="rId2"/>
          <a:stretch>
            <a:fillRect/>
          </a:stretch>
        </p:blipFill>
        <p:spPr>
          <a:xfrm>
            <a:off x="838200" y="1607067"/>
            <a:ext cx="7892562" cy="4699250"/>
          </a:xfrm>
          <a:prstGeom prst="rect">
            <a:avLst/>
          </a:prstGeom>
        </p:spPr>
      </p:pic>
    </p:spTree>
    <p:extLst>
      <p:ext uri="{BB962C8B-B14F-4D97-AF65-F5344CB8AC3E}">
        <p14:creationId xmlns:p14="http://schemas.microsoft.com/office/powerpoint/2010/main" val="333115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6A22-84CB-5346-9FC8-FD23667EDC73}"/>
              </a:ext>
            </a:extLst>
          </p:cNvPr>
          <p:cNvSpPr>
            <a:spLocks noGrp="1"/>
          </p:cNvSpPr>
          <p:nvPr>
            <p:ph type="title"/>
          </p:nvPr>
        </p:nvSpPr>
        <p:spPr/>
        <p:txBody>
          <a:bodyPr/>
          <a:lstStyle/>
          <a:p>
            <a:r>
              <a:rPr lang="sk-SK" b="1" dirty="0" err="1">
                <a:latin typeface="Courier New" panose="02070309020205020404" pitchFamily="49" charset="0"/>
                <a:cs typeface="Courier New" panose="02070309020205020404" pitchFamily="49" charset="0"/>
              </a:rPr>
              <a:t>npx</a:t>
            </a:r>
            <a:r>
              <a:rPr lang="sk-SK" b="1" dirty="0">
                <a:latin typeface="Courier New" panose="02070309020205020404" pitchFamily="49" charset="0"/>
                <a:cs typeface="Courier New" panose="02070309020205020404" pitchFamily="49" charset="0"/>
              </a:rPr>
              <a:t> </a:t>
            </a:r>
            <a:r>
              <a:rPr lang="sk-SK" b="1" dirty="0" err="1">
                <a:latin typeface="Courier New" panose="02070309020205020404" pitchFamily="49" charset="0"/>
                <a:cs typeface="Courier New" panose="02070309020205020404" pitchFamily="49" charset="0"/>
              </a:rPr>
              <a:t>stryker</a:t>
            </a:r>
            <a:r>
              <a:rPr lang="sk-SK" b="1" dirty="0">
                <a:latin typeface="Courier New" panose="02070309020205020404" pitchFamily="49" charset="0"/>
                <a:cs typeface="Courier New" panose="02070309020205020404" pitchFamily="49" charset="0"/>
              </a:rPr>
              <a:t> run</a:t>
            </a:r>
            <a:endParaRPr lang="sk-SK" dirty="0"/>
          </a:p>
        </p:txBody>
      </p:sp>
      <p:sp>
        <p:nvSpPr>
          <p:cNvPr id="4" name="Right Arrow 3">
            <a:extLst>
              <a:ext uri="{FF2B5EF4-FFF2-40B4-BE49-F238E27FC236}">
                <a16:creationId xmlns:a16="http://schemas.microsoft.com/office/drawing/2014/main" id="{A14F9E55-8630-E741-8E68-CF8726404872}"/>
              </a:ext>
            </a:extLst>
          </p:cNvPr>
          <p:cNvSpPr/>
          <p:nvPr/>
        </p:nvSpPr>
        <p:spPr>
          <a:xfrm>
            <a:off x="167051" y="3253832"/>
            <a:ext cx="578617" cy="350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 name="Right Arrow 5">
            <a:extLst>
              <a:ext uri="{FF2B5EF4-FFF2-40B4-BE49-F238E27FC236}">
                <a16:creationId xmlns:a16="http://schemas.microsoft.com/office/drawing/2014/main" id="{D687AFF7-3A4B-374B-A62B-1BEC7D7B3F0E}"/>
              </a:ext>
            </a:extLst>
          </p:cNvPr>
          <p:cNvSpPr/>
          <p:nvPr/>
        </p:nvSpPr>
        <p:spPr>
          <a:xfrm>
            <a:off x="167053" y="4634640"/>
            <a:ext cx="578617" cy="350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Content Placeholder 5">
            <a:extLst>
              <a:ext uri="{FF2B5EF4-FFF2-40B4-BE49-F238E27FC236}">
                <a16:creationId xmlns:a16="http://schemas.microsoft.com/office/drawing/2014/main" id="{2F5F3A32-D94B-7948-B128-174140180DFE}"/>
              </a:ext>
            </a:extLst>
          </p:cNvPr>
          <p:cNvSpPr>
            <a:spLocks noGrp="1"/>
          </p:cNvSpPr>
          <p:nvPr>
            <p:ph idx="1"/>
          </p:nvPr>
        </p:nvSpPr>
        <p:spPr>
          <a:xfrm>
            <a:off x="7375490" y="1607067"/>
            <a:ext cx="3978310" cy="4699250"/>
          </a:xfrm>
        </p:spPr>
        <p:txBody>
          <a:bodyPr>
            <a:normAutofit fontScale="92500" lnSpcReduction="10000"/>
          </a:bodyPr>
          <a:lstStyle/>
          <a:p>
            <a:r>
              <a:rPr lang="sk-SK" dirty="0"/>
              <a:t>9,11,14 – </a:t>
            </a:r>
            <a:r>
              <a:rPr lang="sk-SK" dirty="0" err="1"/>
              <a:t>if</a:t>
            </a:r>
            <a:r>
              <a:rPr lang="sk-SK" dirty="0"/>
              <a:t> a test na danom riadku kľudne môže byť </a:t>
            </a:r>
            <a:r>
              <a:rPr lang="sk-SK" dirty="0" err="1"/>
              <a:t>false</a:t>
            </a:r>
            <a:r>
              <a:rPr lang="sk-SK" dirty="0"/>
              <a:t> aj tak to nezmení výsledok testu</a:t>
            </a:r>
          </a:p>
          <a:p>
            <a:r>
              <a:rPr lang="sk-SK" dirty="0"/>
              <a:t> a detto ak v </a:t>
            </a:r>
            <a:r>
              <a:rPr lang="sk-SK" dirty="0" err="1"/>
              <a:t>zdrojáku</a:t>
            </a:r>
            <a:r>
              <a:rPr lang="sk-SK" dirty="0"/>
              <a:t> zmením plus za mínus v </a:t>
            </a:r>
            <a:r>
              <a:rPr lang="sk-SK" dirty="0" err="1"/>
              <a:t>reduce</a:t>
            </a:r>
            <a:r>
              <a:rPr lang="sk-SK" dirty="0"/>
              <a:t>, tiež sa nič nezmení a test bude zase zelený.</a:t>
            </a:r>
          </a:p>
          <a:p>
            <a:r>
              <a:rPr lang="sk-SK" dirty="0"/>
              <a:t>Toto nám naznačuje, že náš test nie je OK a že náš kód nebeží ako by sme očakávali</a:t>
            </a:r>
          </a:p>
        </p:txBody>
      </p:sp>
      <p:pic>
        <p:nvPicPr>
          <p:cNvPr id="5" name="Picture 4">
            <a:extLst>
              <a:ext uri="{FF2B5EF4-FFF2-40B4-BE49-F238E27FC236}">
                <a16:creationId xmlns:a16="http://schemas.microsoft.com/office/drawing/2014/main" id="{9FCD4EC7-B802-2C47-83C8-AEA189879D94}"/>
              </a:ext>
            </a:extLst>
          </p:cNvPr>
          <p:cNvPicPr>
            <a:picLocks noChangeAspect="1"/>
          </p:cNvPicPr>
          <p:nvPr/>
        </p:nvPicPr>
        <p:blipFill>
          <a:blip r:embed="rId2"/>
          <a:stretch>
            <a:fillRect/>
          </a:stretch>
        </p:blipFill>
        <p:spPr>
          <a:xfrm>
            <a:off x="753626" y="1517454"/>
            <a:ext cx="6376555" cy="4878475"/>
          </a:xfrm>
          <a:prstGeom prst="rect">
            <a:avLst/>
          </a:prstGeom>
        </p:spPr>
      </p:pic>
      <p:sp>
        <p:nvSpPr>
          <p:cNvPr id="9" name="Right Arrow 8">
            <a:extLst>
              <a:ext uri="{FF2B5EF4-FFF2-40B4-BE49-F238E27FC236}">
                <a16:creationId xmlns:a16="http://schemas.microsoft.com/office/drawing/2014/main" id="{3ED84B9E-A551-CA4D-B147-405BE3B41425}"/>
              </a:ext>
            </a:extLst>
          </p:cNvPr>
          <p:cNvSpPr/>
          <p:nvPr/>
        </p:nvSpPr>
        <p:spPr>
          <a:xfrm>
            <a:off x="167052" y="4284304"/>
            <a:ext cx="578617" cy="350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8018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324E-5C54-B442-9887-C82C21BF3E57}"/>
              </a:ext>
            </a:extLst>
          </p:cNvPr>
          <p:cNvSpPr>
            <a:spLocks noGrp="1"/>
          </p:cNvSpPr>
          <p:nvPr>
            <p:ph type="title"/>
          </p:nvPr>
        </p:nvSpPr>
        <p:spPr/>
        <p:txBody>
          <a:bodyPr/>
          <a:lstStyle/>
          <a:p>
            <a:r>
              <a:rPr lang="sk-SK" dirty="0" err="1"/>
              <a:t>Fixing</a:t>
            </a:r>
            <a:r>
              <a:rPr lang="sk-SK" dirty="0"/>
              <a:t> </a:t>
            </a:r>
            <a:r>
              <a:rPr lang="sk-SK" dirty="0" err="1"/>
              <a:t>errors</a:t>
            </a:r>
            <a:r>
              <a:rPr lang="sk-SK" dirty="0"/>
              <a:t> </a:t>
            </a:r>
            <a:r>
              <a:rPr lang="sk-SK" dirty="0" err="1"/>
              <a:t>from</a:t>
            </a:r>
            <a:r>
              <a:rPr lang="sk-SK" dirty="0"/>
              <a:t> </a:t>
            </a:r>
            <a:r>
              <a:rPr lang="sk-SK" dirty="0" err="1"/>
              <a:t>Mutation</a:t>
            </a:r>
            <a:r>
              <a:rPr lang="sk-SK" dirty="0"/>
              <a:t> </a:t>
            </a:r>
            <a:r>
              <a:rPr lang="sk-SK" dirty="0" err="1"/>
              <a:t>Testing</a:t>
            </a:r>
            <a:endParaRPr lang="sk-SK" dirty="0"/>
          </a:p>
        </p:txBody>
      </p:sp>
      <p:sp>
        <p:nvSpPr>
          <p:cNvPr id="3" name="Content Placeholder 2">
            <a:extLst>
              <a:ext uri="{FF2B5EF4-FFF2-40B4-BE49-F238E27FC236}">
                <a16:creationId xmlns:a16="http://schemas.microsoft.com/office/drawing/2014/main" id="{FA318398-5215-A246-A111-E6BDA430D389}"/>
              </a:ext>
            </a:extLst>
          </p:cNvPr>
          <p:cNvSpPr>
            <a:spLocks noGrp="1"/>
          </p:cNvSpPr>
          <p:nvPr>
            <p:ph idx="1"/>
          </p:nvPr>
        </p:nvSpPr>
        <p:spPr/>
        <p:txBody>
          <a:bodyPr/>
          <a:lstStyle/>
          <a:p>
            <a:r>
              <a:rPr lang="en-US" dirty="0" err="1"/>
              <a:t>Je</a:t>
            </a:r>
            <a:r>
              <a:rPr lang="en-US" dirty="0"/>
              <a:t> </a:t>
            </a:r>
            <a:r>
              <a:rPr lang="en-US" dirty="0" err="1"/>
              <a:t>jednoduché</a:t>
            </a:r>
            <a:r>
              <a:rPr lang="en-US" dirty="0"/>
              <a:t> </a:t>
            </a:r>
            <a:r>
              <a:rPr lang="en-US" dirty="0" err="1"/>
              <a:t>opraviť</a:t>
            </a:r>
            <a:r>
              <a:rPr lang="en-US" dirty="0"/>
              <a:t> </a:t>
            </a:r>
            <a:r>
              <a:rPr lang="en-US" dirty="0" err="1"/>
              <a:t>implementáciu</a:t>
            </a:r>
            <a:r>
              <a:rPr lang="en-US" dirty="0"/>
              <a:t> sum, ale to </a:t>
            </a:r>
            <a:r>
              <a:rPr lang="en-US" dirty="0" err="1"/>
              <a:t>nevyrieši</a:t>
            </a:r>
            <a:r>
              <a:rPr lang="en-US" dirty="0"/>
              <a:t> </a:t>
            </a:r>
            <a:r>
              <a:rPr lang="en-US" dirty="0" err="1"/>
              <a:t>náš</a:t>
            </a:r>
            <a:r>
              <a:rPr lang="en-US" dirty="0"/>
              <a:t> problem z </a:t>
            </a:r>
            <a:r>
              <a:rPr lang="en-US" dirty="0" err="1"/>
              <a:t>ifmi</a:t>
            </a:r>
            <a:r>
              <a:rPr lang="en-US" dirty="0"/>
              <a:t> </a:t>
            </a:r>
            <a:r>
              <a:rPr lang="en-US" dirty="0" err="1"/>
              <a:t>ďalej</a:t>
            </a:r>
            <a:endParaRPr lang="en-US" dirty="0"/>
          </a:p>
          <a:p>
            <a:pPr lvl="1"/>
            <a:r>
              <a:rPr lang="en-US" dirty="0" err="1"/>
              <a:t>Skúste</a:t>
            </a:r>
            <a:r>
              <a:rPr lang="en-US" dirty="0"/>
              <a:t> </a:t>
            </a:r>
            <a:r>
              <a:rPr lang="en-US" dirty="0" err="1"/>
              <a:t>si</a:t>
            </a:r>
            <a:r>
              <a:rPr lang="en-US" dirty="0"/>
              <a:t> to, </a:t>
            </a:r>
            <a:r>
              <a:rPr lang="en-US" dirty="0" err="1"/>
              <a:t>dajte</a:t>
            </a:r>
            <a:r>
              <a:rPr lang="en-US" dirty="0"/>
              <a:t> tam </a:t>
            </a:r>
            <a:r>
              <a:rPr lang="en-US" dirty="0" err="1"/>
              <a:t>korektnú</a:t>
            </a:r>
            <a:r>
              <a:rPr lang="en-US" dirty="0"/>
              <a:t> sum </a:t>
            </a:r>
            <a:r>
              <a:rPr lang="en-US" dirty="0" err="1"/>
              <a:t>implementáciu</a:t>
            </a:r>
            <a:r>
              <a:rPr lang="en-US" dirty="0"/>
              <a:t> a </a:t>
            </a:r>
            <a:r>
              <a:rPr lang="en-US" dirty="0" err="1"/>
              <a:t>pustite</a:t>
            </a:r>
            <a:r>
              <a:rPr lang="en-US" dirty="0"/>
              <a:t> </a:t>
            </a:r>
            <a:r>
              <a:rPr lang="en-US" dirty="0" err="1"/>
              <a:t>stryker</a:t>
            </a:r>
            <a:endParaRPr lang="en-US" dirty="0"/>
          </a:p>
          <a:p>
            <a:r>
              <a:rPr lang="en-US" dirty="0"/>
              <a:t>The purpose is to help the tester develop effective tests or locate weaknesses in the test data used for the program or in sections of the code that are seldom or never accessed during execution. Mutation testing is a form of white-box testing.</a:t>
            </a:r>
          </a:p>
          <a:p>
            <a:r>
              <a:rPr lang="en-US" dirty="0" err="1"/>
              <a:t>Takže</a:t>
            </a:r>
            <a:r>
              <a:rPr lang="en-US" dirty="0"/>
              <a:t> </a:t>
            </a:r>
            <a:r>
              <a:rPr lang="en-US" dirty="0" err="1"/>
              <a:t>musíme</a:t>
            </a:r>
            <a:r>
              <a:rPr lang="en-US" dirty="0"/>
              <a:t> </a:t>
            </a:r>
            <a:r>
              <a:rPr lang="en-US" dirty="0" err="1"/>
              <a:t>napísať</a:t>
            </a:r>
            <a:r>
              <a:rPr lang="en-US" dirty="0"/>
              <a:t> test </a:t>
            </a:r>
            <a:r>
              <a:rPr lang="en-US" dirty="0" err="1"/>
              <a:t>pokrývajúci</a:t>
            </a:r>
            <a:r>
              <a:rPr lang="en-US" dirty="0"/>
              <a:t> </a:t>
            </a:r>
            <a:r>
              <a:rPr lang="en-US" dirty="0" err="1"/>
              <a:t>aj</a:t>
            </a:r>
            <a:r>
              <a:rPr lang="en-US" dirty="0"/>
              <a:t> ten </a:t>
            </a:r>
            <a:r>
              <a:rPr lang="en-US" dirty="0" err="1"/>
              <a:t>prípad</a:t>
            </a:r>
            <a:endParaRPr lang="en-US" dirty="0"/>
          </a:p>
          <a:p>
            <a:endParaRPr lang="sk-SK" dirty="0"/>
          </a:p>
        </p:txBody>
      </p:sp>
    </p:spTree>
    <p:extLst>
      <p:ext uri="{BB962C8B-B14F-4D97-AF65-F5344CB8AC3E}">
        <p14:creationId xmlns:p14="http://schemas.microsoft.com/office/powerpoint/2010/main" val="1928775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598</Words>
  <Application>Microsoft Macintosh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Cvičenie 11</vt:lpstr>
      <vt:lpstr>Obsah</vt:lpstr>
      <vt:lpstr>Mutation Testing</vt:lpstr>
      <vt:lpstr>Mutation Testing</vt:lpstr>
      <vt:lpstr>Mutation Testing –  install and configure stryker</vt:lpstr>
      <vt:lpstr>npx stryker run</vt:lpstr>
      <vt:lpstr>npx stryker run</vt:lpstr>
      <vt:lpstr>npx stryker run</vt:lpstr>
      <vt:lpstr>Fixing errors from Mutation Testing</vt:lpstr>
      <vt:lpstr>bom0.0.6</vt:lpstr>
      <vt:lpstr>bom0.0.6 – No surviving mutants </vt:lpstr>
      <vt:lpstr>Aké všetky mutácie to testovalo ?</vt:lpstr>
      <vt:lpstr>Code Coverage</vt:lpstr>
      <vt:lpstr>Code Coverage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Cvičenie 11</dc:title>
  <dc:creator>Marcus</dc:creator>
  <cp:lastModifiedBy>Marcus</cp:lastModifiedBy>
  <cp:revision>30</cp:revision>
  <dcterms:created xsi:type="dcterms:W3CDTF">2018-11-28T09:39:05Z</dcterms:created>
  <dcterms:modified xsi:type="dcterms:W3CDTF">2018-11-28T13:01:27Z</dcterms:modified>
</cp:coreProperties>
</file>